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52FFC1A-757B-4609-9DD3-F49B24B315D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4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0CCC1AE-EE96-4322-AE11-B33152A3D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DCBC183F-F29C-4A27-86C9-52A73D437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688CD10-8E28-4762-A464-F0D366CC9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D64C2D0-B201-4547-8DDC-DEE9AB43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AFF6922-E2FA-470C-9D39-E578869D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59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E280975-8D9F-44FE-BA66-F29D31F79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5D16EAF4-D81D-4AEC-B043-C2490A791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219B5BF-9FAB-4AF7-A3B7-4D85765B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1D856D6-195A-4CA6-8B38-22147A32E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F0DF729-BCB7-488B-95E5-CC970403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32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566C947B-0FF7-4475-9384-66F68F93B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3ED98525-A81F-4E3E-B51D-FC609ABCC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C6BA11E-DAF0-4364-9DD9-EE63B86D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E81FC3F-1884-4C36-B68D-BCBF05680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8F1CBF3-5F74-483E-8E2E-CF1D0FC9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0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EC88A18-CF4C-4A77-A314-B499F153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283AEE8-5D64-4C12-B69F-E946819A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023B6E7-8F2A-451E-8F78-2D525466D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1E849337-53BA-461A-BEA2-5C47A6BC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13D1B86-FED7-44E2-9649-C3069EDB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60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34B1F57-D740-41A9-AF0D-D1CDD7E5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3B0CCFB-55B4-49E8-ACEC-C540E0157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2B42EA1-543A-43D4-9358-BB14AE8D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B1684A2-7AD1-41FD-A4A1-85C238D5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0D0B06E-54B4-47C7-B821-8BFC7D60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88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4A39578-763A-43D1-B429-F8C584BB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CAB9937-87F5-4477-AE72-037D8DED3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F4D0D415-C9D5-49C0-BB98-BCCE5B538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7AD441D-2CB1-4CF2-A482-6296D7DB1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732D683-0CA1-4258-A89A-90B717AD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358653C8-AD5D-4271-8E4E-98DCD93B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21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5C4CB9C-B480-4783-9B69-5836CA84E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D5B6EF4-29FF-455A-AB0E-57F9CEE67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CE2AE3F5-2E71-4440-9871-8949955C3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8DEB52EA-C6D6-4673-9504-F7EF094C6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B2647D5D-1634-4232-82DC-0607F7A158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94AF0E91-A038-4221-83B6-A375A0BB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61911B2C-3BD3-4AA1-A5DD-540F4E85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36BA5C70-4E4D-4BD3-88AB-082D8B0A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50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6D77BC-6A26-4684-B3D9-23B3E6A2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50A87803-B71F-4E76-95AD-49F7857E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2FA2B195-6638-4F9A-84AA-EB20615D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42D18EC7-FEE7-4D61-B6A7-E6C8CF61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6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00809F74-0E41-4BD9-974E-3D25ECBB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C26A1439-D421-4447-9CD8-C093D6AC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674C6437-566D-4735-BF7D-67C4495F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57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5128D80-BDAA-4FE5-98B6-06D295831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D18EFC6-0EB7-411A-B958-53E083124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DC3EA52E-4E4E-47FB-A37B-97F55F6A8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F414EA00-9709-49B0-9FE9-B6AD4320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12332683-0B18-42A1-8E98-8745309A0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A8DB53D2-04FB-4AAA-A193-23DD59FC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89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245ECE5-8DB2-4846-AE8D-6B7355AEF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A211128A-FC66-493C-A816-C8825A5C0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C920B89A-5FE2-45C0-850F-A68FCDADB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69D78574-DE2F-40D5-9BE9-53855BBF8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F05BBBF-25D5-4556-BC0E-89304932C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403D7AC7-401D-493F-95C5-EB4A229D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9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5655BDB2-630E-43FC-9D7F-989FA600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845DC540-23F8-4E68-9555-3CAAF1946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0407C5D-0F53-4D26-9BAA-200C9122F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A869-B701-4B58-B958-129D4A6DE0AF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8CE481A-1943-4471-A592-6B1480489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BA552AE-8C12-44C3-9BCF-2EBCA7BEC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109A8-E366-4D42-9811-9767A7D4AD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08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fr/imgres?imgurl=http://img.over-blog-kiwi.com/1/16/87/33/20150103/ob_49037d_imagoid.jpg&amp;imgrefurl=http://www.erichalauzen.com/2015/01/la-fin-du-monde-deja-annoncee-a-des-dates-differentes-des-dizaines-de-fois.html&amp;docid=GBDR4QffxigJBM&amp;tbnid=J38-cxeozh_BuM:&amp;vet=10ahUKEwis37XX36zfAhVJhxoKHWIZDWQQMwhDKBAwEA..i&amp;w=620&amp;h=434&amp;bih=1003&amp;biw=1920&amp;q=fin&amp;ved=0ahUKEwis37XX36zfAhVJhxoKHWIZDWQQMwhDKBAwEA&amp;iact=mrc&amp;uact=8" TargetMode="Externa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fr/imgres?imgurl=http://dp3mutzig.unblog.fr/files/2009/05/fournitures01.gif&amp;imgrefurl=http://dp3mutzig.unblog.fr/2009/05/12/metier-acheteur/&amp;docid=b2cROlwONWIWMM&amp;tbnid=fhF5pA8yxfHMdM:&amp;vet=10ahUKEwigj8297KnfAhUmy4UKHbDOBUIQMwhHKAowCg..i&amp;w=350&amp;h=363&amp;bih=1003&amp;biw=1920&amp;q=Acheteur&amp;ved=0ahUKEwigj8297KnfAhUmy4UKHbDOBUIQMwhHKAowCg&amp;iact=mrc&amp;uact=8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A068FB5-2763-4D61-AA6E-250C86074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8300"/>
            <a:ext cx="9144000" cy="1455737"/>
          </a:xfrm>
        </p:spPr>
        <p:txBody>
          <a:bodyPr>
            <a:normAutofit/>
          </a:bodyPr>
          <a:lstStyle/>
          <a:p>
            <a:r>
              <a:rPr lang="fr-FR" sz="8000" b="1" u="sng" dirty="0"/>
              <a:t>Guess The Job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B776C9AC-A122-446E-ABCA-CD8AD6637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54036"/>
            <a:ext cx="9144000" cy="3157537"/>
          </a:xfrm>
        </p:spPr>
        <p:txBody>
          <a:bodyPr>
            <a:normAutofit fontScale="92500"/>
          </a:bodyPr>
          <a:lstStyle/>
          <a:p>
            <a:pPr algn="l"/>
            <a:r>
              <a:rPr lang="fr-FR" dirty="0"/>
              <a:t>        </a:t>
            </a:r>
            <a:r>
              <a:rPr lang="fr-FR" i="1" dirty="0"/>
              <a:t>-    He is </a:t>
            </a:r>
            <a:r>
              <a:rPr lang="fr-FR" i="1" dirty="0">
                <a:solidFill>
                  <a:srgbClr val="FF0000"/>
                </a:solidFill>
              </a:rPr>
              <a:t>very close to Suppliers</a:t>
            </a:r>
          </a:p>
          <a:p>
            <a:pPr algn="l"/>
            <a:r>
              <a:rPr lang="fr-FR" i="1" dirty="0"/>
              <a:t>        -    He acts as a </a:t>
            </a:r>
            <a:r>
              <a:rPr lang="fr-FR" i="1" dirty="0">
                <a:solidFill>
                  <a:srgbClr val="FF0000"/>
                </a:solidFill>
              </a:rPr>
              <a:t>link between businesses and Suppliers</a:t>
            </a: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fr-FR" i="1" dirty="0"/>
              <a:t>        -    He </a:t>
            </a:r>
            <a:r>
              <a:rPr lang="fr-FR" i="1" dirty="0">
                <a:solidFill>
                  <a:srgbClr val="FF0000"/>
                </a:solidFill>
              </a:rPr>
              <a:t>negotiates prices</a:t>
            </a:r>
            <a:r>
              <a:rPr lang="fr-FR" i="1" dirty="0"/>
              <a:t> for  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purchases of mass </a:t>
            </a:r>
            <a:r>
              <a:rPr lang="fr-FR" i="1" dirty="0"/>
              <a:t>to </a:t>
            </a:r>
            <a:r>
              <a:rPr lang="fr-FR" i="1" dirty="0">
                <a:solidFill>
                  <a:srgbClr val="FF0000"/>
                </a:solidFill>
              </a:rPr>
              <a:t>increase company profits</a:t>
            </a:r>
          </a:p>
          <a:p>
            <a:pPr algn="l"/>
            <a:endParaRPr lang="fr-FR" i="1" dirty="0"/>
          </a:p>
          <a:p>
            <a:pPr algn="l"/>
            <a:r>
              <a:rPr lang="fr-FR" dirty="0"/>
              <a:t>         </a:t>
            </a:r>
            <a:r>
              <a:rPr lang="fr-FR" dirty="0">
                <a:solidFill>
                  <a:srgbClr val="FF0000"/>
                </a:solidFill>
              </a:rPr>
              <a:t>Vocabulary : </a:t>
            </a:r>
          </a:p>
          <a:p>
            <a:pPr algn="l"/>
            <a:r>
              <a:rPr lang="fr-FR" dirty="0"/>
              <a:t>        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Suppliers</a:t>
            </a:r>
            <a:r>
              <a:rPr lang="fr-FR" dirty="0"/>
              <a:t>= Sellers who will make a price </a:t>
            </a:r>
            <a:r>
              <a:rPr lang="fr-FR" dirty="0" err="1"/>
              <a:t>according</a:t>
            </a:r>
            <a:r>
              <a:rPr lang="fr-FR" dirty="0"/>
              <a:t> to the order </a:t>
            </a:r>
          </a:p>
          <a:p>
            <a:pPr algn="l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        Purchases of mass </a:t>
            </a:r>
            <a:r>
              <a:rPr lang="fr-FR" dirty="0"/>
              <a:t>= </a:t>
            </a:r>
            <a:r>
              <a:rPr lang="en-US" dirty="0"/>
              <a:t>Purchasing a very large numbers of things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6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77"/>
    </mc:Choice>
    <mc:Fallback xmlns="">
      <p:transition spd="slow" advTm="2277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Résultat de recherche d'images pour &quot;fin&quot;">
            <a:hlinkClick r:id="rId2"/>
            <a:extLst>
              <a:ext uri="{FF2B5EF4-FFF2-40B4-BE49-F238E27FC236}">
                <a16:creationId xmlns="" xmlns:a16="http://schemas.microsoft.com/office/drawing/2014/main" id="{456D0E2E-B556-4231-BA04-E729A713812B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410" y="675356"/>
            <a:ext cx="8791073" cy="550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6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="" xmlns:a16="http://schemas.microsoft.com/office/drawing/2014/main" id="{1B376F64-5BE1-41D8-A793-335FBDECA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750" y="2019301"/>
            <a:ext cx="8343900" cy="2578100"/>
          </a:xfrm>
        </p:spPr>
        <p:txBody>
          <a:bodyPr>
            <a:normAutofit fontScale="90000"/>
          </a:bodyPr>
          <a:lstStyle/>
          <a:p>
            <a:r>
              <a:rPr lang="fr-FR" sz="9600" dirty="0"/>
              <a:t> </a:t>
            </a:r>
            <a:br>
              <a:rPr lang="fr-FR" sz="9600" dirty="0"/>
            </a:br>
            <a:r>
              <a:rPr lang="fr-FR" sz="9600" dirty="0"/>
              <a:t/>
            </a:r>
            <a:br>
              <a:rPr lang="fr-FR" sz="9600" dirty="0"/>
            </a:br>
            <a:r>
              <a:rPr lang="fr-FR" sz="8900" u="sng" dirty="0">
                <a:solidFill>
                  <a:srgbClr val="C00000"/>
                </a:solidFill>
              </a:rPr>
              <a:t>Purchaser</a:t>
            </a:r>
            <a:r>
              <a:rPr lang="fr-FR" sz="9600" u="sng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="" xmlns:a16="http://schemas.microsoft.com/office/drawing/2014/main" id="{CA07BD01-C1E6-421B-B8FE-F30A325D0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3700" y="914400"/>
            <a:ext cx="8636000" cy="469900"/>
          </a:xfrm>
        </p:spPr>
        <p:txBody>
          <a:bodyPr/>
          <a:lstStyle/>
          <a:p>
            <a:r>
              <a:rPr lang="fr-FR" dirty="0"/>
              <a:t>And the job of the day is …</a:t>
            </a:r>
          </a:p>
        </p:txBody>
      </p:sp>
      <p:pic>
        <p:nvPicPr>
          <p:cNvPr id="1027" name="Picture 3" descr="Résultat de recherche d'images pour &quot;Acheteur&quot;">
            <a:hlinkClick r:id="rId3"/>
            <a:extLst>
              <a:ext uri="{FF2B5EF4-FFF2-40B4-BE49-F238E27FC236}">
                <a16:creationId xmlns="" xmlns:a16="http://schemas.microsoft.com/office/drawing/2014/main" id="{9AB04B1A-0089-483C-B79F-8A13E8019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964" y="1333501"/>
            <a:ext cx="2328536" cy="196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8CB6EFA7-C768-4ECD-AAE1-89DD0FBCE3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57" y="4559302"/>
            <a:ext cx="5027286" cy="22605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659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47"/>
    </mc:Choice>
    <mc:Fallback xmlns="">
      <p:transition spd="slow" advTm="474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F2528D0-C7F5-485C-A1A2-DEB2539A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800" i="1" u="sng" dirty="0">
                <a:solidFill>
                  <a:srgbClr val="FF0000"/>
                </a:solidFill>
              </a:rPr>
              <a:t>Tasks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FFAB83D-2EB6-4BFF-BC09-B2BB74BC2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00B0F0"/>
                </a:solidFill>
              </a:rPr>
              <a:t>Listen to suppliers and propose solutions to the company 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7030A0"/>
                </a:solidFill>
              </a:rPr>
              <a:t>Find the best price possible to 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increase</a:t>
            </a:r>
            <a:r>
              <a:rPr lang="fr-FR" dirty="0">
                <a:solidFill>
                  <a:srgbClr val="7030A0"/>
                </a:solidFill>
              </a:rPr>
              <a:t> companys profits 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Make the connection between the supplier and the company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Verify the quality of the supplier’s products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537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37"/>
    </mc:Choice>
    <mc:Fallback xmlns="">
      <p:transition spd="slow" advTm="3643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59CBCB3-6836-44A4-A7D3-1537795E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8800" i="1" u="sng" dirty="0">
                <a:solidFill>
                  <a:srgbClr val="FF0000"/>
                </a:solidFill>
              </a:rPr>
              <a:t>Skills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981CFEF-4230-4394-A311-595FFA385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fr-FR" dirty="0"/>
          </a:p>
          <a:p>
            <a:r>
              <a:rPr lang="fr-FR" sz="2000" dirty="0"/>
              <a:t> </a:t>
            </a:r>
            <a:r>
              <a:rPr lang="fr-FR" sz="2000" b="1" i="1" u="sng" dirty="0">
                <a:solidFill>
                  <a:srgbClr val="FF0000"/>
                </a:solidFill>
              </a:rPr>
              <a:t>Negotiation :</a:t>
            </a:r>
            <a:r>
              <a:rPr lang="fr-FR" sz="2000" i="1" dirty="0"/>
              <a:t>  </a:t>
            </a:r>
            <a:r>
              <a:rPr lang="en-US" sz="2000" i="1" dirty="0">
                <a:solidFill>
                  <a:srgbClr val="00B0F0"/>
                </a:solidFill>
              </a:rPr>
              <a:t>Must be able to negotiate to get </a:t>
            </a:r>
            <a:r>
              <a:rPr lang="en-US" sz="2000" i="1" strike="sngStrike" dirty="0">
                <a:solidFill>
                  <a:srgbClr val="00B0F0"/>
                </a:solidFill>
              </a:rPr>
              <a:t>the </a:t>
            </a:r>
            <a:r>
              <a:rPr lang="en-US" sz="2000" i="1" strike="sngStrike" dirty="0" smtClean="0">
                <a:solidFill>
                  <a:srgbClr val="00B0F0"/>
                </a:solidFill>
              </a:rPr>
              <a:t>best possible price  </a:t>
            </a:r>
            <a:r>
              <a:rPr lang="en-US" sz="2000" i="1" dirty="0" smtClean="0">
                <a:solidFill>
                  <a:schemeClr val="accent6"/>
                </a:solidFill>
              </a:rPr>
              <a:t>the best price possible </a:t>
            </a:r>
            <a:r>
              <a:rPr lang="en-US" sz="20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within </a:t>
            </a:r>
            <a:r>
              <a:rPr lang="en-US" sz="20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agreed timeframes</a:t>
            </a:r>
            <a:r>
              <a:rPr lang="fr-FR" sz="20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</a:p>
          <a:p>
            <a:endParaRPr lang="fr-FR" sz="2000" b="1" i="1" u="sng" dirty="0">
              <a:solidFill>
                <a:srgbClr val="00B0F0"/>
              </a:solidFill>
            </a:endParaRPr>
          </a:p>
          <a:p>
            <a:r>
              <a:rPr lang="fr-FR" sz="2000" b="1" i="1" u="sng" dirty="0">
                <a:solidFill>
                  <a:srgbClr val="FF0000"/>
                </a:solidFill>
              </a:rPr>
              <a:t>Be attentive : </a:t>
            </a:r>
            <a:r>
              <a:rPr lang="fr-FR" sz="2000" b="1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00B0F0"/>
                </a:solidFill>
              </a:rPr>
              <a:t>Must listen to suppliers and their company </a:t>
            </a:r>
            <a:r>
              <a:rPr lang="en-US" sz="20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to find common ground </a:t>
            </a:r>
          </a:p>
          <a:p>
            <a:endParaRPr lang="en-US" sz="2000" i="1" dirty="0">
              <a:solidFill>
                <a:srgbClr val="00B0F0"/>
              </a:solidFill>
            </a:endParaRPr>
          </a:p>
          <a:p>
            <a:r>
              <a:rPr lang="en-US" sz="2000" b="1" i="1" u="sng" dirty="0">
                <a:solidFill>
                  <a:srgbClr val="FF0000"/>
                </a:solidFill>
              </a:rPr>
              <a:t>Not give up </a:t>
            </a:r>
            <a:r>
              <a:rPr lang="en-US" sz="2000" b="1" i="1" dirty="0">
                <a:solidFill>
                  <a:srgbClr val="FF0000"/>
                </a:solidFill>
              </a:rPr>
              <a:t>:   </a:t>
            </a:r>
            <a:r>
              <a:rPr lang="en-US" sz="2000" i="1" dirty="0">
                <a:solidFill>
                  <a:srgbClr val="00B0F0"/>
                </a:solidFill>
              </a:rPr>
              <a:t>Don’t let yourself be </a:t>
            </a:r>
            <a:r>
              <a:rPr lang="en-US" sz="20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knocked down </a:t>
            </a:r>
            <a:r>
              <a:rPr lang="en-US" sz="2000" i="1" dirty="0">
                <a:solidFill>
                  <a:srgbClr val="00B0F0"/>
                </a:solidFill>
              </a:rPr>
              <a:t>even in awkward moments or impasses</a:t>
            </a:r>
            <a:endParaRPr lang="en-US" sz="2000" b="1" i="1" dirty="0">
              <a:solidFill>
                <a:srgbClr val="00B0F0"/>
              </a:solidFill>
            </a:endParaRPr>
          </a:p>
          <a:p>
            <a:endParaRPr lang="en-US" sz="2000" b="1" i="1" u="sng" dirty="0">
              <a:solidFill>
                <a:srgbClr val="00B0F0"/>
              </a:solidFill>
            </a:endParaRPr>
          </a:p>
          <a:p>
            <a:r>
              <a:rPr lang="en-US" sz="2000" b="1" i="1" u="sng" dirty="0">
                <a:solidFill>
                  <a:srgbClr val="FF0000"/>
                </a:solidFill>
              </a:rPr>
              <a:t>Know how to communicate </a:t>
            </a:r>
            <a:r>
              <a:rPr lang="en-US" sz="2000" i="1" dirty="0">
                <a:solidFill>
                  <a:srgbClr val="FF0000"/>
                </a:solidFill>
              </a:rPr>
              <a:t>: </a:t>
            </a:r>
            <a:r>
              <a:rPr lang="en-US" sz="2000" i="1" dirty="0">
                <a:solidFill>
                  <a:srgbClr val="00B0F0"/>
                </a:solidFill>
              </a:rPr>
              <a:t>Be subtle, </a:t>
            </a:r>
            <a:r>
              <a:rPr lang="en-US" sz="20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do not trample </a:t>
            </a:r>
            <a:r>
              <a:rPr lang="en-US" sz="2000" i="1" dirty="0">
                <a:solidFill>
                  <a:srgbClr val="00B0F0"/>
                </a:solidFill>
              </a:rPr>
              <a:t>and be eloquent</a:t>
            </a:r>
            <a:endParaRPr lang="en-US" sz="2000" b="1" i="1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2000" i="1" dirty="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248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44"/>
    </mc:Choice>
    <mc:Fallback xmlns="">
      <p:transition spd="slow" advTm="1204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8B032D3-B761-41C5-867A-DEC099FD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000" b="1" i="1" u="sng" dirty="0" err="1">
                <a:solidFill>
                  <a:srgbClr val="C00000"/>
                </a:solidFill>
              </a:rPr>
              <a:t>Qualities</a:t>
            </a:r>
            <a:endParaRPr lang="fr-FR" sz="8000" b="1" i="1" u="sng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5097871-6B25-419F-89B3-2E372E0B1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algn="ctr"/>
            <a:r>
              <a:rPr lang="fr-FR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Sociable</a:t>
            </a:r>
          </a:p>
          <a:p>
            <a:pPr algn="ctr"/>
            <a:endParaRPr lang="fr-FR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Eloquent</a:t>
            </a:r>
          </a:p>
          <a:p>
            <a:pPr algn="ctr"/>
            <a:endParaRPr lang="fr-FR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i="1" u="sng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Tough</a:t>
            </a:r>
            <a:r>
              <a:rPr lang="fr-FR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negociator</a:t>
            </a:r>
          </a:p>
          <a:p>
            <a:pPr marL="0" indent="0" algn="ctr">
              <a:buNone/>
            </a:pPr>
            <a:endParaRPr lang="fr-FR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Charismatic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F44C4368-AFFF-4699-BA2D-808354A68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21" y="2080753"/>
            <a:ext cx="2438400" cy="18764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25B36FEC-0D8F-430F-A8AE-AC90A1A856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174" y="18581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7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CC17AF6-8B3A-4E37-8208-69E8893D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8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Studies and Qualifications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BD7AAA9-D394-4A04-AB22-F9BAA834B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bachelor’s degree, it takes 3 years to obtain a professional license</a:t>
            </a:r>
          </a:p>
          <a:p>
            <a:pPr lvl="1"/>
            <a:endParaRPr lang="en-US" sz="26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Master’s degrees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5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bachelor’s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endParaRPr lang="fr-FR" sz="26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bachelor’s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do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Specialized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master's</a:t>
            </a:r>
            <a:r>
              <a:rPr lang="fr-FR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degrees</a:t>
            </a:r>
            <a:endParaRPr lang="fr-FR" sz="2600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sz="26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sz="2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</a:t>
            </a:r>
            <a:r>
              <a:rPr lang="fr-FR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</a:t>
            </a:r>
            <a:r>
              <a:rPr lang="fr-FR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fr-FR" sz="2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bachelor’s</a:t>
            </a:r>
            <a:r>
              <a:rPr lang="fr-FR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 </a:t>
            </a:r>
            <a:r>
              <a:rPr lang="fr-FR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 </a:t>
            </a:r>
            <a:r>
              <a:rPr lang="fr-FR" sz="2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master’s</a:t>
            </a:r>
            <a:r>
              <a:rPr lang="fr-FR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</a:t>
            </a:r>
            <a:r>
              <a:rPr lang="fr-FR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</a:t>
            </a:r>
            <a:r>
              <a:rPr lang="fr-FR" sz="2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</a:t>
            </a:r>
            <a:r>
              <a:rPr lang="fr-FR" sz="2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French </a:t>
            </a:r>
            <a:r>
              <a:rPr lang="fr-FR" sz="2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</a:t>
            </a:r>
            <a:r>
              <a:rPr lang="fr-FR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585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FF342C-CE09-41E4-855A-AF3499C0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Famous business school 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="" xmlns:a16="http://schemas.microsoft.com/office/drawing/2014/main" id="{15BF5569-0A03-45D1-9751-C0010AE98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202464"/>
              </p:ext>
            </p:extLst>
          </p:nvPr>
        </p:nvGraphicFramePr>
        <p:xfrm>
          <a:off x="838200" y="1825625"/>
          <a:ext cx="10515600" cy="397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="" xmlns:a16="http://schemas.microsoft.com/office/drawing/2014/main" val="91208834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2200009284"/>
                    </a:ext>
                  </a:extLst>
                </a:gridCol>
              </a:tblGrid>
              <a:tr h="921210">
                <a:tc>
                  <a:txBody>
                    <a:bodyPr/>
                    <a:lstStyle/>
                    <a:p>
                      <a:r>
                        <a:rPr lang="fr-FR" sz="3200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</a:t>
                      </a:r>
                      <a:r>
                        <a:rPr lang="fr-FR" sz="3200" dirty="0"/>
                        <a:t>U.S.A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7891337"/>
                  </a:ext>
                </a:extLst>
              </a:tr>
              <a:tr h="921210">
                <a:tc>
                  <a:txBody>
                    <a:bodyPr/>
                    <a:lstStyle/>
                    <a:p>
                      <a:pPr algn="ctr"/>
                      <a:r>
                        <a:rPr lang="fr-FR" sz="3200" i="1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Harvard Business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027921"/>
                  </a:ext>
                </a:extLst>
              </a:tr>
              <a:tr h="921210">
                <a:tc>
                  <a:txBody>
                    <a:bodyPr/>
                    <a:lstStyle/>
                    <a:p>
                      <a:pPr algn="ctr"/>
                      <a:r>
                        <a:rPr lang="fr-FR" sz="32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University of Pennsylvania:</a:t>
                      </a:r>
                    </a:p>
                    <a:p>
                      <a:pPr algn="ctr"/>
                      <a:r>
                        <a:rPr lang="fr-FR" sz="32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Wharton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1875818"/>
                  </a:ext>
                </a:extLst>
              </a:tr>
              <a:tr h="921210">
                <a:tc>
                  <a:txBody>
                    <a:bodyPr/>
                    <a:lstStyle/>
                    <a:p>
                      <a:pPr algn="ctr"/>
                      <a:r>
                        <a:rPr lang="fr-FR" sz="32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ESCP 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Stanford </a:t>
                      </a:r>
                      <a:r>
                        <a:rPr lang="fr-FR" sz="3200" i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Gratuate</a:t>
                      </a:r>
                      <a:r>
                        <a:rPr lang="fr-FR" sz="32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School of 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5924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91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F18B088-C605-4B95-A1D3-D5C65410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0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FFDA1DA-3FCB-49DA-ABC9-EDE6D5596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fr-FR" dirty="0"/>
          </a:p>
          <a:p>
            <a:r>
              <a:rPr lang="fr-F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a novice  :  3333 </a:t>
            </a:r>
            <a:r>
              <a:rPr lang="fr-FR" dirty="0">
                <a:latin typeface="Garamond" pitchFamily="18"/>
              </a:rPr>
              <a:t>€ </a:t>
            </a:r>
            <a:r>
              <a:rPr lang="fr-FR" i="1" dirty="0">
                <a:latin typeface="Calibri (Corps)"/>
              </a:rPr>
              <a:t>gross</a:t>
            </a:r>
          </a:p>
          <a:p>
            <a:endParaRPr lang="fr-FR" i="1" dirty="0">
              <a:solidFill>
                <a:schemeClr val="tx1">
                  <a:lumMod val="95000"/>
                  <a:lumOff val="5000"/>
                </a:schemeClr>
              </a:solidFill>
              <a:latin typeface="Calibri (Corps)"/>
            </a:endParaRPr>
          </a:p>
          <a:p>
            <a:endParaRPr lang="fr-FR" i="1" dirty="0">
              <a:solidFill>
                <a:schemeClr val="tx1">
                  <a:lumMod val="95000"/>
                  <a:lumOff val="5000"/>
                </a:schemeClr>
              </a:solidFill>
              <a:latin typeface="Calibri (Corps)"/>
            </a:endParaRPr>
          </a:p>
          <a:p>
            <a:endParaRPr lang="fr-FR" i="1" dirty="0">
              <a:solidFill>
                <a:schemeClr val="tx1">
                  <a:lumMod val="95000"/>
                  <a:lumOff val="5000"/>
                </a:schemeClr>
              </a:solidFill>
              <a:latin typeface="Calibri (Corps)"/>
            </a:endParaRPr>
          </a:p>
          <a:p>
            <a:endParaRPr lang="fr-FR" i="1" dirty="0">
              <a:solidFill>
                <a:schemeClr val="tx1">
                  <a:lumMod val="95000"/>
                  <a:lumOff val="5000"/>
                </a:schemeClr>
              </a:solidFill>
              <a:latin typeface="Calibri (Corps)"/>
            </a:endParaRPr>
          </a:p>
          <a:p>
            <a:endParaRPr lang="fr-FR" i="1" dirty="0">
              <a:solidFill>
                <a:schemeClr val="tx1">
                  <a:lumMod val="95000"/>
                  <a:lumOff val="5000"/>
                </a:schemeClr>
              </a:solidFill>
              <a:latin typeface="Calibri (Corps)"/>
            </a:endParaRPr>
          </a:p>
          <a:p>
            <a:r>
              <a:rPr lang="fr-F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 (Corps)"/>
              </a:rPr>
              <a:t>For an expert:   &gt; 30 000 </a:t>
            </a:r>
            <a:r>
              <a:rPr lang="fr-FR" dirty="0">
                <a:latin typeface="Garamond" pitchFamily="18"/>
              </a:rPr>
              <a:t>€ </a:t>
            </a:r>
            <a:r>
              <a:rPr lang="fr-FR" i="1" dirty="0">
                <a:latin typeface="Calibri (Corps)"/>
              </a:rPr>
              <a:t>gross</a:t>
            </a:r>
            <a:endParaRPr lang="fr-FR" i="1" dirty="0">
              <a:solidFill>
                <a:schemeClr val="tx1">
                  <a:lumMod val="95000"/>
                  <a:lumOff val="5000"/>
                </a:schemeClr>
              </a:solidFill>
              <a:latin typeface="Calibri (Corps)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922A1E1B-840E-46F5-B7A1-8A48DF03C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70" y="3005889"/>
            <a:ext cx="3570085" cy="199924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BF78337C-834C-4F01-BDD1-38A544876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25" y="3005888"/>
            <a:ext cx="3067301" cy="208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8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2F69FAD-BDFE-457A-A66C-AFD20B097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5DBB4EB-451F-4605-B3F8-4D6A8910B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/>
          </a:p>
          <a:p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What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 are the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tasks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 of a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purchaser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endParaRPr lang="fr-FR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How many years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does it take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to get a professional license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 Name </a:t>
            </a:r>
            <a:r>
              <a:rPr lang="fr-FR" dirty="0" err="1">
                <a:solidFill>
                  <a:schemeClr val="accent4">
                    <a:lumMod val="75000"/>
                  </a:schemeClr>
                </a:solidFill>
              </a:rPr>
              <a:t>Three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4">
                    <a:lumMod val="75000"/>
                  </a:schemeClr>
                </a:solidFill>
              </a:rPr>
              <a:t>famous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 business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schools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What is the salary of an expert?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What are the required skills?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5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9|0.1|0.9|2.4|1.7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4.2|11.2|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6.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316</Words>
  <Application>Microsoft Macintosh PowerPoint</Application>
  <PresentationFormat>Personnalisé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Guess The Job</vt:lpstr>
      <vt:lpstr>   Purchaser </vt:lpstr>
      <vt:lpstr>Tasks</vt:lpstr>
      <vt:lpstr>Skills</vt:lpstr>
      <vt:lpstr>Qualities</vt:lpstr>
      <vt:lpstr>Studies and Qualifications</vt:lpstr>
      <vt:lpstr>Famous business school </vt:lpstr>
      <vt:lpstr>Salary</vt:lpstr>
      <vt:lpstr>Quizz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Job</dc:title>
  <dc:creator>loic montazel</dc:creator>
  <cp:lastModifiedBy>H B</cp:lastModifiedBy>
  <cp:revision>22</cp:revision>
  <dcterms:created xsi:type="dcterms:W3CDTF">2018-12-18T16:29:05Z</dcterms:created>
  <dcterms:modified xsi:type="dcterms:W3CDTF">2019-02-28T21:13:02Z</dcterms:modified>
</cp:coreProperties>
</file>