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57" r:id="rId3"/>
    <p:sldId id="261" r:id="rId4"/>
    <p:sldId id="262" r:id="rId5"/>
    <p:sldId id="263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F7FCD3-0687-48DE-A118-CDD7B90D866F}">
          <p14:sldIdLst>
            <p14:sldId id="259"/>
          </p14:sldIdLst>
        </p14:section>
        <p14:section name="Section" id="{B0FD064E-42D0-4B30-8700-1202D575CBD4}">
          <p14:sldIdLst>
            <p14:sldId id="257"/>
            <p14:sldId id="261"/>
            <p14:sldId id="262"/>
            <p14:sldId id="263"/>
            <p14:sldId id="266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3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7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11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38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30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62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8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78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91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71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9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5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54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9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4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9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95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531946-F720-4DF4-A4EA-D600A6338504}" type="datetimeFigureOut">
              <a:rPr lang="fr-FR" smtClean="0"/>
              <a:t>07/03/18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A14901-84E9-40CB-9988-64B416FFD47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519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0EC3E886-D5ED-4EBF-9392-FE161F81609A}"/>
              </a:ext>
            </a:extLst>
          </p:cNvPr>
          <p:cNvSpPr txBox="1">
            <a:spLocks/>
          </p:cNvSpPr>
          <p:nvPr/>
        </p:nvSpPr>
        <p:spPr>
          <a:xfrm>
            <a:off x="-13252" y="0"/>
            <a:ext cx="12191999" cy="11794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6000" dirty="0">
                <a:cs typeface="Arial" panose="020B0604020202020204" pitchFamily="34" charset="0"/>
              </a:rPr>
              <a:t>Guess the job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E6D6DFEF-FA4B-440F-9EF4-882487DB5E98}"/>
              </a:ext>
            </a:extLst>
          </p:cNvPr>
          <p:cNvSpPr txBox="1">
            <a:spLocks/>
          </p:cNvSpPr>
          <p:nvPr/>
        </p:nvSpPr>
        <p:spPr>
          <a:xfrm>
            <a:off x="13253" y="1179443"/>
            <a:ext cx="12192000" cy="5467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3000" dirty="0">
              <a:cs typeface="Arial" panose="020B0604020202020204" pitchFamily="34" charset="0"/>
            </a:endParaRPr>
          </a:p>
          <a:p>
            <a:r>
              <a:rPr lang="fr-FR" sz="3000" dirty="0">
                <a:cs typeface="Arial" panose="020B0604020202020204" pitchFamily="34" charset="0"/>
              </a:rPr>
              <a:t>You </a:t>
            </a:r>
            <a:r>
              <a:rPr lang="fr-FR" sz="3000" dirty="0" err="1">
                <a:cs typeface="Arial" panose="020B0604020202020204" pitchFamily="34" charset="0"/>
              </a:rPr>
              <a:t>will</a:t>
            </a:r>
            <a:r>
              <a:rPr lang="fr-FR" sz="3000" dirty="0">
                <a:cs typeface="Arial" panose="020B0604020202020204" pitchFamily="34" charset="0"/>
              </a:rPr>
              <a:t> have good </a:t>
            </a:r>
            <a:r>
              <a:rPr lang="fr-FR" sz="3000" dirty="0" err="1">
                <a:cs typeface="Arial" panose="020B0604020202020204" pitchFamily="34" charset="0"/>
              </a:rPr>
              <a:t>comunication</a:t>
            </a:r>
            <a:r>
              <a:rPr lang="fr-FR" sz="3000" dirty="0">
                <a:cs typeface="Arial" panose="020B0604020202020204" pitchFamily="34" charset="0"/>
              </a:rPr>
              <a:t> and team-</a:t>
            </a:r>
            <a:r>
              <a:rPr lang="fr-FR" sz="3000" dirty="0" err="1">
                <a:cs typeface="Arial" panose="020B0604020202020204" pitchFamily="34" charset="0"/>
              </a:rPr>
              <a:t>working</a:t>
            </a:r>
            <a:r>
              <a:rPr lang="fr-FR" sz="3000" dirty="0">
                <a:cs typeface="Arial" panose="020B0604020202020204" pitchFamily="34" charset="0"/>
              </a:rPr>
              <a:t> </a:t>
            </a:r>
            <a:r>
              <a:rPr lang="fr-FR" sz="3000" dirty="0" err="1">
                <a:cs typeface="Arial" panose="020B0604020202020204" pitchFamily="34" charset="0"/>
              </a:rPr>
              <a:t>skills</a:t>
            </a:r>
            <a:endParaRPr lang="fr-FR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000" dirty="0">
              <a:cs typeface="Arial" panose="020B0604020202020204" pitchFamily="34" charset="0"/>
            </a:endParaRPr>
          </a:p>
          <a:p>
            <a:r>
              <a:rPr lang="fr-FR" sz="3000" dirty="0">
                <a:cs typeface="Arial" panose="020B0604020202020204" pitchFamily="34" charset="0"/>
              </a:rPr>
              <a:t>You </a:t>
            </a:r>
            <a:r>
              <a:rPr lang="fr-FR" sz="3000" dirty="0" err="1">
                <a:cs typeface="Arial" panose="020B0604020202020204" pitchFamily="34" charset="0"/>
              </a:rPr>
              <a:t>will</a:t>
            </a:r>
            <a:r>
              <a:rPr lang="fr-FR" sz="3000" dirty="0">
                <a:cs typeface="Arial" panose="020B0604020202020204" pitchFamily="34" charset="0"/>
              </a:rPr>
              <a:t> have to </a:t>
            </a:r>
            <a:r>
              <a:rPr lang="fr-FR" sz="3000" dirty="0" err="1">
                <a:cs typeface="Arial" panose="020B0604020202020204" pitchFamily="34" charset="0"/>
              </a:rPr>
              <a:t>understand</a:t>
            </a:r>
            <a:r>
              <a:rPr lang="fr-FR" sz="3000" dirty="0">
                <a:cs typeface="Arial" panose="020B0604020202020204" pitchFamily="34" charset="0"/>
              </a:rPr>
              <a:t> maths and </a:t>
            </a:r>
            <a:r>
              <a:rPr lang="fr-FR" sz="3000" dirty="0" err="1">
                <a:cs typeface="Arial" panose="020B0604020202020204" pitchFamily="34" charset="0"/>
              </a:rPr>
              <a:t>physics</a:t>
            </a:r>
            <a:endParaRPr lang="fr-FR" sz="3000" dirty="0">
              <a:cs typeface="Arial" panose="020B0604020202020204" pitchFamily="34" charset="0"/>
            </a:endParaRPr>
          </a:p>
          <a:p>
            <a:endParaRPr lang="fr-FR" sz="3000" dirty="0">
              <a:cs typeface="Arial" panose="020B0604020202020204" pitchFamily="34" charset="0"/>
            </a:endParaRPr>
          </a:p>
          <a:p>
            <a:endParaRPr lang="fr-FR" sz="3000" dirty="0">
              <a:cs typeface="Arial" panose="020B0604020202020204" pitchFamily="34" charset="0"/>
            </a:endParaRPr>
          </a:p>
          <a:p>
            <a:r>
              <a:rPr lang="fr-FR" sz="3000" dirty="0">
                <a:cs typeface="Arial" panose="020B0604020202020204" pitchFamily="34" charset="0"/>
              </a:rPr>
              <a:t>You </a:t>
            </a:r>
            <a:r>
              <a:rPr lang="fr-FR" sz="3000" dirty="0" err="1">
                <a:cs typeface="Arial" panose="020B0604020202020204" pitchFamily="34" charset="0"/>
              </a:rPr>
              <a:t>will</a:t>
            </a:r>
            <a:r>
              <a:rPr lang="fr-FR" sz="3000" dirty="0">
                <a:cs typeface="Arial" panose="020B0604020202020204" pitchFamily="34" charset="0"/>
              </a:rPr>
              <a:t> have to like the </a:t>
            </a:r>
            <a:r>
              <a:rPr lang="fr-FR" sz="3000" dirty="0" err="1">
                <a:cs typeface="Arial" panose="020B0604020202020204" pitchFamily="34" charset="0"/>
              </a:rPr>
              <a:t>hight</a:t>
            </a:r>
            <a:r>
              <a:rPr lang="fr-FR" sz="3000" dirty="0">
                <a:cs typeface="Arial" panose="020B0604020202020204" pitchFamily="34" charset="0"/>
              </a:rPr>
              <a:t> </a:t>
            </a:r>
            <a:r>
              <a:rPr lang="fr-FR" sz="3000" dirty="0" smtClean="0">
                <a:cs typeface="Arial" panose="020B0604020202020204" pitchFamily="34" charset="0"/>
              </a:rPr>
              <a:t>altitude</a:t>
            </a:r>
            <a:endParaRPr lang="fr-FR" sz="3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127545-35B3-41A6-8582-FE7E3CE6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2120348"/>
          </a:xfrm>
        </p:spPr>
        <p:txBody>
          <a:bodyPr>
            <a:noAutofit/>
          </a:bodyPr>
          <a:lstStyle/>
          <a:p>
            <a:pPr algn="ctr"/>
            <a:r>
              <a:rPr lang="fr-FR" sz="6000" dirty="0"/>
              <a:t>The job</a:t>
            </a:r>
            <a:br>
              <a:rPr lang="fr-FR" sz="6000" dirty="0"/>
            </a:br>
            <a:r>
              <a:rPr lang="fr-FR" sz="6000" dirty="0"/>
              <a:t> of the </a:t>
            </a:r>
            <a:r>
              <a:rPr lang="fr-FR" sz="6000" dirty="0" err="1"/>
              <a:t>day</a:t>
            </a:r>
            <a:r>
              <a:rPr lang="fr-FR" sz="6000" dirty="0"/>
              <a:t> </a:t>
            </a:r>
            <a:r>
              <a:rPr lang="fr-FR" sz="6000" dirty="0" err="1"/>
              <a:t>is</a:t>
            </a:r>
            <a:r>
              <a:rPr lang="fr-FR" sz="6000" dirty="0"/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C2C60FE-BD4E-47BF-8619-D9B368DAB5C4}"/>
              </a:ext>
            </a:extLst>
          </p:cNvPr>
          <p:cNvSpPr txBox="1"/>
          <p:nvPr/>
        </p:nvSpPr>
        <p:spPr>
          <a:xfrm>
            <a:off x="-19627" y="1946549"/>
            <a:ext cx="1219200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solidFill>
                  <a:srgbClr val="FF0000"/>
                </a:solidFill>
              </a:rPr>
              <a:t>P</a:t>
            </a:r>
            <a:r>
              <a:rPr lang="fr-FR" sz="1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fr-FR" sz="15000" dirty="0">
                <a:solidFill>
                  <a:srgbClr val="002060"/>
                </a:solidFill>
              </a:rPr>
              <a:t>L</a:t>
            </a:r>
            <a:r>
              <a:rPr lang="fr-FR" sz="1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fr-FR" sz="15000" dirty="0">
                <a:solidFill>
                  <a:srgbClr val="FFFF00"/>
                </a:solidFill>
              </a:rPr>
              <a:t>T</a:t>
            </a:r>
          </a:p>
        </p:txBody>
      </p:sp>
      <p:pic>
        <p:nvPicPr>
          <p:cNvPr id="1026" name="Picture 2" descr="Résultat de recherche d'images pour &quot;avion dessin couleur&quot;">
            <a:extLst>
              <a:ext uri="{FF2B5EF4-FFF2-40B4-BE49-F238E27FC236}">
                <a16:creationId xmlns:a16="http://schemas.microsoft.com/office/drawing/2014/main" xmlns="" id="{1B990F6F-52E7-43B4-B098-A2472505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218">
            <a:off x="8978456" y="759102"/>
            <a:ext cx="2971536" cy="20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vion dessin couleur&quot;">
            <a:extLst>
              <a:ext uri="{FF2B5EF4-FFF2-40B4-BE49-F238E27FC236}">
                <a16:creationId xmlns:a16="http://schemas.microsoft.com/office/drawing/2014/main" xmlns="" id="{0CCFB8B4-2B3E-4892-B5CF-E33B03B4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229">
            <a:off x="8901828" y="4061801"/>
            <a:ext cx="2961720" cy="209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pilote dessin couleur&quot;">
            <a:extLst>
              <a:ext uri="{FF2B5EF4-FFF2-40B4-BE49-F238E27FC236}">
                <a16:creationId xmlns:a16="http://schemas.microsoft.com/office/drawing/2014/main" xmlns="" id="{8CBCC206-93DF-4068-A9A6-A36A7F8F0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2"/>
          <a:stretch/>
        </p:blipFill>
        <p:spPr bwMode="auto">
          <a:xfrm>
            <a:off x="4567349" y="4824868"/>
            <a:ext cx="2956828" cy="18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pilote dessin&quot;">
            <a:extLst>
              <a:ext uri="{FF2B5EF4-FFF2-40B4-BE49-F238E27FC236}">
                <a16:creationId xmlns:a16="http://schemas.microsoft.com/office/drawing/2014/main" xmlns="" id="{025B24AC-4C4A-45F8-B646-6DC4115C9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0" t="7039" r="19172" b="14932"/>
          <a:stretch/>
        </p:blipFill>
        <p:spPr bwMode="auto">
          <a:xfrm>
            <a:off x="500903" y="1977956"/>
            <a:ext cx="2956828" cy="40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8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09D8E2-12CD-4EB7-8E87-EA765250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5554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/>
              <a:t>Studies</a:t>
            </a:r>
            <a:r>
              <a:rPr lang="fr-FR" sz="6000" dirty="0"/>
              <a:t> and qualifications </a:t>
            </a:r>
            <a:r>
              <a:rPr lang="fr-FR" sz="6000" dirty="0" err="1"/>
              <a:t>required</a:t>
            </a: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68CFAAF-366B-4D44-A2E3-057088A2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9172"/>
            <a:ext cx="8360229" cy="2886893"/>
          </a:xfrm>
        </p:spPr>
        <p:txBody>
          <a:bodyPr>
            <a:normAutofit lnSpcReduction="10000"/>
          </a:bodyPr>
          <a:lstStyle/>
          <a:p>
            <a:r>
              <a:rPr lang="fr-FR" sz="3000" dirty="0" err="1"/>
              <a:t>Required</a:t>
            </a:r>
            <a:r>
              <a:rPr lang="fr-FR" sz="3000" dirty="0"/>
              <a:t> Bac+5 or </a:t>
            </a:r>
            <a:r>
              <a:rPr lang="fr-FR" sz="3000" dirty="0" smtClean="0"/>
              <a:t>more</a:t>
            </a:r>
            <a:endParaRPr lang="fr-FR" sz="3000" dirty="0"/>
          </a:p>
          <a:p>
            <a:endParaRPr lang="fr-FR" sz="3000" dirty="0"/>
          </a:p>
          <a:p>
            <a:r>
              <a:rPr lang="fr-FR" sz="3000" dirty="0"/>
              <a:t>Science </a:t>
            </a:r>
            <a:r>
              <a:rPr lang="fr-FR" sz="3000" dirty="0" err="1"/>
              <a:t>baccalaureate</a:t>
            </a:r>
            <a:r>
              <a:rPr lang="fr-FR" sz="3000" dirty="0"/>
              <a:t> </a:t>
            </a:r>
            <a:r>
              <a:rPr lang="fr-FR" sz="3000" dirty="0" err="1"/>
              <a:t>recommanded</a:t>
            </a:r>
            <a:endParaRPr lang="fr-FR" sz="3000" dirty="0"/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 err="1"/>
              <a:t>Pass</a:t>
            </a:r>
            <a:r>
              <a:rPr lang="fr-FR" sz="3000" dirty="0"/>
              <a:t> an exigeant </a:t>
            </a:r>
            <a:r>
              <a:rPr lang="fr-FR" sz="3000" dirty="0" err="1"/>
              <a:t>competitive</a:t>
            </a:r>
            <a:r>
              <a:rPr lang="fr-FR" sz="3000" dirty="0"/>
              <a:t> exam(EPS/S)</a:t>
            </a:r>
          </a:p>
        </p:txBody>
      </p:sp>
      <p:pic>
        <p:nvPicPr>
          <p:cNvPr id="1028" name="Picture 4" descr="Image associée">
            <a:extLst>
              <a:ext uri="{FF2B5EF4-FFF2-40B4-BE49-F238E27FC236}">
                <a16:creationId xmlns:a16="http://schemas.microsoft.com/office/drawing/2014/main" xmlns="" id="{C59568BA-DA03-46DA-8CA8-4FAD53C1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61" y="4562946"/>
            <a:ext cx="5967139" cy="22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B6350BE-914A-4DC6-BBAA-267EA1B256B9}"/>
              </a:ext>
            </a:extLst>
          </p:cNvPr>
          <p:cNvSpPr txBox="1"/>
          <p:nvPr/>
        </p:nvSpPr>
        <p:spPr>
          <a:xfrm>
            <a:off x="0" y="5107577"/>
            <a:ext cx="6413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US Aviation </a:t>
            </a:r>
            <a:r>
              <a:rPr lang="fr-FR" sz="2800" dirty="0" err="1"/>
              <a:t>Academy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a </a:t>
            </a:r>
            <a:r>
              <a:rPr lang="fr-FR" sz="2800" dirty="0" err="1"/>
              <a:t>famous</a:t>
            </a:r>
            <a:r>
              <a:rPr lang="fr-FR" sz="2800" dirty="0"/>
              <a:t> </a:t>
            </a:r>
            <a:r>
              <a:rPr lang="fr-FR" sz="2800" dirty="0" err="1"/>
              <a:t>university</a:t>
            </a:r>
            <a:r>
              <a:rPr lang="fr-FR" sz="2800" dirty="0"/>
              <a:t> </a:t>
            </a:r>
            <a:r>
              <a:rPr lang="fr-FR" sz="2800" dirty="0" err="1"/>
              <a:t>situated</a:t>
            </a:r>
            <a:r>
              <a:rPr lang="fr-FR" sz="2800" dirty="0"/>
              <a:t> in United States of America, Texas, 4850 Spartan Dr, Denton, TX 76207.</a:t>
            </a:r>
          </a:p>
        </p:txBody>
      </p:sp>
    </p:spTree>
    <p:extLst>
      <p:ext uri="{BB962C8B-B14F-4D97-AF65-F5344CB8AC3E}">
        <p14:creationId xmlns:p14="http://schemas.microsoft.com/office/powerpoint/2010/main" val="370684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02DCB267-D895-4BE8-B99F-466AB8A9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/>
              <a:t>Tasks</a:t>
            </a:r>
            <a:endParaRPr lang="fr-FR" sz="60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35B5F5E7-0C8D-4151-9A12-7AF1EBE0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7067"/>
            <a:ext cx="12298017" cy="5350933"/>
          </a:xfrm>
        </p:spPr>
        <p:txBody>
          <a:bodyPr>
            <a:normAutofit/>
          </a:bodyPr>
          <a:lstStyle/>
          <a:p>
            <a:r>
              <a:rPr lang="fr-FR" sz="3000" dirty="0"/>
              <a:t>Control  the </a:t>
            </a:r>
            <a:r>
              <a:rPr lang="fr-FR" sz="3000" dirty="0" err="1"/>
              <a:t>aeroplane</a:t>
            </a:r>
            <a:endParaRPr lang="fr-FR" sz="3000" dirty="0"/>
          </a:p>
          <a:p>
            <a:endParaRPr lang="fr-FR" sz="3000" dirty="0"/>
          </a:p>
          <a:p>
            <a:r>
              <a:rPr lang="fr-FR" sz="3000" dirty="0" err="1"/>
              <a:t>Get</a:t>
            </a:r>
            <a:r>
              <a:rPr lang="fr-FR" sz="3000" dirty="0"/>
              <a:t> in </a:t>
            </a:r>
            <a:r>
              <a:rPr lang="fr-FR" sz="3000" dirty="0" err="1"/>
              <a:t>touch</a:t>
            </a:r>
            <a:r>
              <a:rPr lang="fr-FR" sz="3000" dirty="0"/>
              <a:t> </a:t>
            </a:r>
            <a:r>
              <a:rPr lang="fr-FR" sz="3000" dirty="0" err="1"/>
              <a:t>with</a:t>
            </a:r>
            <a:r>
              <a:rPr lang="fr-FR" sz="3000" dirty="0"/>
              <a:t> control </a:t>
            </a:r>
            <a:r>
              <a:rPr lang="fr-FR" sz="3000" dirty="0" err="1"/>
              <a:t>tower</a:t>
            </a:r>
            <a:r>
              <a:rPr lang="fr-FR" sz="3000" dirty="0"/>
              <a:t> </a:t>
            </a:r>
          </a:p>
          <a:p>
            <a:endParaRPr lang="fr-FR" sz="3000" dirty="0"/>
          </a:p>
          <a:p>
            <a:r>
              <a:rPr lang="fr-FR" sz="3000" dirty="0"/>
              <a:t>Manage the staff</a:t>
            </a:r>
          </a:p>
          <a:p>
            <a:endParaRPr lang="fr-FR" sz="3000" dirty="0"/>
          </a:p>
          <a:p>
            <a:r>
              <a:rPr lang="fr-FR" sz="3000" dirty="0" err="1"/>
              <a:t>Make</a:t>
            </a:r>
            <a:r>
              <a:rPr lang="fr-FR" sz="3000" dirty="0"/>
              <a:t> </a:t>
            </a:r>
            <a:r>
              <a:rPr lang="fr-FR" sz="3000" dirty="0" err="1"/>
              <a:t>anouncements</a:t>
            </a:r>
            <a:endParaRPr lang="fr-FR" sz="3000" dirty="0"/>
          </a:p>
          <a:p>
            <a:endParaRPr lang="fr-FR" sz="3000" dirty="0"/>
          </a:p>
        </p:txBody>
      </p:sp>
      <p:pic>
        <p:nvPicPr>
          <p:cNvPr id="4098" name="Picture 2" descr="Résultat de recherche d'images pour &quot;pilote d'avion en train de conduire&quot;">
            <a:extLst>
              <a:ext uri="{FF2B5EF4-FFF2-40B4-BE49-F238E27FC236}">
                <a16:creationId xmlns:a16="http://schemas.microsoft.com/office/drawing/2014/main" xmlns="" id="{88F1A499-173E-4396-9E51-4620C39B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985170"/>
            <a:ext cx="5718737" cy="38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0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F81A35-927C-461F-8661-F77FF5CE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/>
              <a:t>Skills</a:t>
            </a:r>
            <a:r>
              <a:rPr lang="fr-FR" sz="6000" dirty="0"/>
              <a:t> and </a:t>
            </a:r>
            <a:r>
              <a:rPr lang="fr-FR" sz="6000" dirty="0" err="1"/>
              <a:t>qualities</a:t>
            </a:r>
            <a:endParaRPr lang="fr-FR" sz="6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B6C575-CDBF-4229-BFE6-C51B288E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7067"/>
            <a:ext cx="12192000" cy="5350931"/>
          </a:xfrm>
        </p:spPr>
        <p:txBody>
          <a:bodyPr/>
          <a:lstStyle/>
          <a:p>
            <a:r>
              <a:rPr lang="fr-FR" sz="3000" dirty="0"/>
              <a:t>Attentive</a:t>
            </a:r>
          </a:p>
          <a:p>
            <a:r>
              <a:rPr lang="fr-FR" sz="3000" dirty="0" err="1"/>
              <a:t>Careful</a:t>
            </a:r>
            <a:endParaRPr lang="fr-FR" sz="3000" dirty="0"/>
          </a:p>
          <a:p>
            <a:r>
              <a:rPr lang="fr-FR" sz="3000" dirty="0"/>
              <a:t>Patient</a:t>
            </a:r>
          </a:p>
          <a:p>
            <a:r>
              <a:rPr lang="fr-FR" sz="3000" dirty="0" err="1"/>
              <a:t>Responsible</a:t>
            </a:r>
            <a:endParaRPr lang="fr-FR" sz="3000" dirty="0"/>
          </a:p>
          <a:p>
            <a:r>
              <a:rPr lang="fr-FR" sz="3000" dirty="0"/>
              <a:t>Reliable </a:t>
            </a:r>
          </a:p>
          <a:p>
            <a:r>
              <a:rPr lang="en-US" sz="3000" dirty="0"/>
              <a:t>The ability to think quickly and make decisions in difficult situations</a:t>
            </a:r>
          </a:p>
          <a:p>
            <a:r>
              <a:rPr lang="en-US" sz="3000" dirty="0"/>
              <a:t>The capacity to remain calm under pressure</a:t>
            </a:r>
          </a:p>
        </p:txBody>
      </p:sp>
    </p:spTree>
    <p:extLst>
      <p:ext uri="{BB962C8B-B14F-4D97-AF65-F5344CB8AC3E}">
        <p14:creationId xmlns:p14="http://schemas.microsoft.com/office/powerpoint/2010/main" val="2609074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EFBDCD-E6D9-4F97-864E-DD87F01C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Salary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EBA3A6-037A-4748-88B2-71362BBFA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2"/>
            <a:ext cx="12192000" cy="68447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400" dirty="0" err="1"/>
              <a:t>Beetween</a:t>
            </a:r>
            <a:r>
              <a:rPr lang="fr-FR" sz="5400" dirty="0"/>
              <a:t> 3000 and 6000 </a:t>
            </a:r>
          </a:p>
        </p:txBody>
      </p:sp>
      <p:pic>
        <p:nvPicPr>
          <p:cNvPr id="2052" name="Picture 4" descr="Résultat de recherche d'images pour &quot;argent en euros dessin&quot;">
            <a:extLst>
              <a:ext uri="{FF2B5EF4-FFF2-40B4-BE49-F238E27FC236}">
                <a16:creationId xmlns:a16="http://schemas.microsoft.com/office/drawing/2014/main" xmlns="" id="{CB0ECFC7-957E-41D0-9F27-ED29D211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15929" r="16765" b="17010"/>
          <a:stretch/>
        </p:blipFill>
        <p:spPr bwMode="auto">
          <a:xfrm>
            <a:off x="728869" y="42907"/>
            <a:ext cx="3710609" cy="29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 de recherche d'images pour &quot;argent en euros dessin&quot;">
            <a:extLst>
              <a:ext uri="{FF2B5EF4-FFF2-40B4-BE49-F238E27FC236}">
                <a16:creationId xmlns:a16="http://schemas.microsoft.com/office/drawing/2014/main" xmlns="" id="{8D8D01EF-9DE6-4A05-AEDA-E8F3DC9B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7" y="3770717"/>
            <a:ext cx="2461796" cy="29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billet en euros&quot;">
            <a:extLst>
              <a:ext uri="{FF2B5EF4-FFF2-40B4-BE49-F238E27FC236}">
                <a16:creationId xmlns:a16="http://schemas.microsoft.com/office/drawing/2014/main" xmlns="" id="{DF1FE08D-913E-4B4F-B132-B00DF90C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78" y="3839162"/>
            <a:ext cx="4285422" cy="28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billet en euros&quot;">
            <a:extLst>
              <a:ext uri="{FF2B5EF4-FFF2-40B4-BE49-F238E27FC236}">
                <a16:creationId xmlns:a16="http://schemas.microsoft.com/office/drawing/2014/main" xmlns="" id="{4E846530-23DA-462E-90C5-29871AC6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4" y="481227"/>
            <a:ext cx="4285422" cy="23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sac d'argent&quot;">
            <a:extLst>
              <a:ext uri="{FF2B5EF4-FFF2-40B4-BE49-F238E27FC236}">
                <a16:creationId xmlns:a16="http://schemas.microsoft.com/office/drawing/2014/main" xmlns="" id="{11837F97-9726-45A6-9061-1E901AF83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12561" r="9403" b="14396"/>
          <a:stretch/>
        </p:blipFill>
        <p:spPr bwMode="auto">
          <a:xfrm>
            <a:off x="8862595" y="3770717"/>
            <a:ext cx="2782958" cy="279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5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E7345A-5FC8-4005-928B-8AA158C2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Chesley </a:t>
            </a:r>
            <a:r>
              <a:rPr lang="fr-FR" sz="6000" dirty="0" err="1"/>
              <a:t>Sullenberger</a:t>
            </a:r>
            <a:r>
              <a:rPr lang="fr-FR" sz="6000" dirty="0"/>
              <a:t>(1951)</a:t>
            </a:r>
          </a:p>
        </p:txBody>
      </p:sp>
      <p:pic>
        <p:nvPicPr>
          <p:cNvPr id="3074" name="Picture 2" descr="Pilot Chesley 'Sully' Sullenberger looks right at home in the cockpit.">
            <a:extLst>
              <a:ext uri="{FF2B5EF4-FFF2-40B4-BE49-F238E27FC236}">
                <a16:creationId xmlns:a16="http://schemas.microsoft.com/office/drawing/2014/main" xmlns="" id="{288FEEC9-8CEA-468A-80B1-ED01E6626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21986" r="31263" b="1472"/>
          <a:stretch/>
        </p:blipFill>
        <p:spPr bwMode="auto">
          <a:xfrm>
            <a:off x="7320575" y="1375900"/>
            <a:ext cx="4641003" cy="52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Chesley (Sully) Sullenberger&quot;">
            <a:extLst>
              <a:ext uri="{FF2B5EF4-FFF2-40B4-BE49-F238E27FC236}">
                <a16:creationId xmlns:a16="http://schemas.microsoft.com/office/drawing/2014/main" xmlns="" id="{288363DF-C53E-436E-B307-EFD1D286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56" y="1375900"/>
            <a:ext cx="3910635" cy="52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5AFFF3F-1392-4288-8B8C-28A980D1A51A}"/>
              </a:ext>
            </a:extLst>
          </p:cNvPr>
          <p:cNvSpPr txBox="1"/>
          <p:nvPr/>
        </p:nvSpPr>
        <p:spPr>
          <a:xfrm>
            <a:off x="-24568" y="1455283"/>
            <a:ext cx="3586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He has </a:t>
            </a:r>
            <a:r>
              <a:rPr lang="fr-FR" sz="3200" dirty="0" err="1"/>
              <a:t>saved</a:t>
            </a:r>
            <a:r>
              <a:rPr lang="fr-FR" sz="3200" dirty="0"/>
              <a:t>  155 people </a:t>
            </a:r>
            <a:r>
              <a:rPr lang="fr-FR" sz="3200" dirty="0" err="1" smtClean="0"/>
              <a:t>abroard</a:t>
            </a:r>
            <a:r>
              <a:rPr lang="fr-FR" sz="3200" dirty="0" smtClean="0"/>
              <a:t> </a:t>
            </a:r>
            <a:r>
              <a:rPr lang="fr-FR" sz="3200" dirty="0"/>
              <a:t>a plane.</a:t>
            </a:r>
          </a:p>
        </p:txBody>
      </p:sp>
    </p:spTree>
    <p:extLst>
      <p:ext uri="{BB962C8B-B14F-4D97-AF65-F5344CB8AC3E}">
        <p14:creationId xmlns:p14="http://schemas.microsoft.com/office/powerpoint/2010/main" val="741088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F4C32F-0BA2-4F57-9518-67DA5DFB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47"/>
            <a:ext cx="121920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32CCCC7-8DCF-481F-BFB4-9C51E1ED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9828"/>
            <a:ext cx="12192000" cy="4557486"/>
          </a:xfrm>
        </p:spPr>
        <p:txBody>
          <a:bodyPr>
            <a:normAutofit/>
          </a:bodyPr>
          <a:lstStyle/>
          <a:p>
            <a:r>
              <a:rPr lang="fr-FR" sz="3000" dirty="0" err="1"/>
              <a:t>What</a:t>
            </a:r>
            <a:r>
              <a:rPr lang="fr-FR" sz="3000" dirty="0"/>
              <a:t> </a:t>
            </a:r>
            <a:r>
              <a:rPr lang="fr-FR" sz="3000" dirty="0" err="1"/>
              <a:t>salary</a:t>
            </a:r>
            <a:r>
              <a:rPr lang="fr-FR" sz="3000" dirty="0"/>
              <a:t> </a:t>
            </a:r>
            <a:r>
              <a:rPr lang="fr-FR" sz="3000" dirty="0" err="1"/>
              <a:t>does</a:t>
            </a:r>
            <a:r>
              <a:rPr lang="fr-FR" sz="3000" dirty="0"/>
              <a:t> a pilot </a:t>
            </a:r>
            <a:r>
              <a:rPr lang="fr-FR" sz="3000" dirty="0" err="1"/>
              <a:t>earn</a:t>
            </a:r>
            <a:r>
              <a:rPr lang="fr-FR" sz="3000" dirty="0"/>
              <a:t> ? 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 err="1"/>
              <a:t>What</a:t>
            </a:r>
            <a:r>
              <a:rPr lang="fr-FR" sz="3000" dirty="0"/>
              <a:t> </a:t>
            </a:r>
            <a:r>
              <a:rPr lang="fr-FR" sz="3000" dirty="0" err="1" smtClean="0"/>
              <a:t>qualities</a:t>
            </a:r>
            <a:r>
              <a:rPr lang="fr-FR" sz="3000" dirty="0" smtClean="0"/>
              <a:t>  are </a:t>
            </a:r>
            <a:r>
              <a:rPr lang="fr-FR" sz="3000" dirty="0" err="1" smtClean="0"/>
              <a:t>required</a:t>
            </a:r>
            <a:r>
              <a:rPr lang="fr-FR" sz="3000" dirty="0" smtClean="0"/>
              <a:t> </a:t>
            </a:r>
            <a:r>
              <a:rPr lang="fr-FR" sz="3000" dirty="0"/>
              <a:t>for a pilot ?(5)</a:t>
            </a:r>
          </a:p>
          <a:p>
            <a:endParaRPr lang="fr-FR" sz="3000" dirty="0"/>
          </a:p>
          <a:p>
            <a:endParaRPr lang="fr-FR" sz="3000" dirty="0"/>
          </a:p>
          <a:p>
            <a:r>
              <a:rPr lang="fr-FR" sz="3000" dirty="0" err="1"/>
              <a:t>What</a:t>
            </a:r>
            <a:r>
              <a:rPr lang="fr-FR" sz="3000" dirty="0"/>
              <a:t> </a:t>
            </a:r>
            <a:r>
              <a:rPr lang="fr-FR" sz="3000" dirty="0" smtClean="0"/>
              <a:t> </a:t>
            </a:r>
            <a:r>
              <a:rPr lang="fr-FR" sz="3000" dirty="0" err="1" smtClean="0"/>
              <a:t>is</a:t>
            </a:r>
            <a:r>
              <a:rPr lang="fr-FR" sz="3000" smtClean="0"/>
              <a:t> the </a:t>
            </a:r>
            <a:r>
              <a:rPr lang="fr-FR" sz="3000" dirty="0" err="1"/>
              <a:t>name</a:t>
            </a:r>
            <a:r>
              <a:rPr lang="fr-FR" sz="3000" dirty="0"/>
              <a:t> of the aviation </a:t>
            </a:r>
            <a:r>
              <a:rPr lang="fr-FR" sz="3000" dirty="0" err="1"/>
              <a:t>university</a:t>
            </a:r>
            <a:r>
              <a:rPr lang="fr-FR" sz="3000" dirty="0"/>
              <a:t>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5EE7ACB-CDF2-4C3D-9F5A-F801F09F0E68}"/>
              </a:ext>
            </a:extLst>
          </p:cNvPr>
          <p:cNvSpPr txBox="1"/>
          <p:nvPr/>
        </p:nvSpPr>
        <p:spPr>
          <a:xfrm>
            <a:off x="246743" y="2379441"/>
            <a:ext cx="560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Beetween</a:t>
            </a:r>
            <a:r>
              <a:rPr lang="fr-FR" sz="3200" dirty="0"/>
              <a:t> 3000 and 6000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26F5AFD-E816-4EDB-8870-462BE87C5791}"/>
              </a:ext>
            </a:extLst>
          </p:cNvPr>
          <p:cNvSpPr txBox="1"/>
          <p:nvPr/>
        </p:nvSpPr>
        <p:spPr>
          <a:xfrm>
            <a:off x="246743" y="4320091"/>
            <a:ext cx="11640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Attentive,Careful,Patient,Responsible,Reliable</a:t>
            </a:r>
            <a:r>
              <a:rPr lang="fr-FR" sz="3200" dirty="0"/>
              <a:t>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2FD52BC-6263-4C92-B960-317A20873D2B}"/>
              </a:ext>
            </a:extLst>
          </p:cNvPr>
          <p:cNvSpPr txBox="1"/>
          <p:nvPr/>
        </p:nvSpPr>
        <p:spPr>
          <a:xfrm>
            <a:off x="58057" y="6116150"/>
            <a:ext cx="841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US Aviation </a:t>
            </a:r>
            <a:r>
              <a:rPr lang="fr-FR" sz="3200" dirty="0" err="1"/>
              <a:t>Academy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26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177</Words>
  <Application>Microsoft Macintosh PowerPoint</Application>
  <PresentationFormat>Personnalisé</PresentationFormat>
  <Paragraphs>49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Secteur</vt:lpstr>
      <vt:lpstr>Présentation PowerPoint</vt:lpstr>
      <vt:lpstr>The job  of the day is…</vt:lpstr>
      <vt:lpstr>Studies and qualifications required</vt:lpstr>
      <vt:lpstr>Tasks</vt:lpstr>
      <vt:lpstr>Skills and qualities</vt:lpstr>
      <vt:lpstr>Salary</vt:lpstr>
      <vt:lpstr>Chesley Sullenberger(1951)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job</dc:title>
  <dc:creator>Mohamed Nazrine</dc:creator>
  <cp:lastModifiedBy>H B</cp:lastModifiedBy>
  <cp:revision>58</cp:revision>
  <dcterms:created xsi:type="dcterms:W3CDTF">2018-01-16T15:53:30Z</dcterms:created>
  <dcterms:modified xsi:type="dcterms:W3CDTF">2018-03-07T13:48:01Z</dcterms:modified>
</cp:coreProperties>
</file>