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3" d="100"/>
          <a:sy n="83" d="100"/>
        </p:scale>
        <p:origin x="-1096" y="-6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8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22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7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66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72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3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68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2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2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9DAD-6DCF-436C-973A-C4DE07BAF77A}" type="datetimeFigureOut">
              <a:rPr lang="fr-FR" smtClean="0"/>
              <a:t>28/02/19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8847-81C0-4800-971B-08A32A6B7FF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84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57223" y="207034"/>
            <a:ext cx="9144000" cy="986766"/>
          </a:xfrm>
        </p:spPr>
        <p:txBody>
          <a:bodyPr/>
          <a:lstStyle/>
          <a:p>
            <a:r>
              <a:rPr lang="fr-FR" dirty="0" err="1" smtClean="0"/>
              <a:t>Guess</a:t>
            </a:r>
            <a:r>
              <a:rPr lang="fr-FR" dirty="0" smtClean="0"/>
              <a:t> the job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84694" y="1842249"/>
            <a:ext cx="9144000" cy="4138732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lnSpc>
                <a:spcPct val="250000"/>
              </a:lnSpc>
              <a:buFontTx/>
              <a:buChar char="-"/>
            </a:pPr>
            <a:r>
              <a:rPr lang="fr-FR" sz="9600" dirty="0" smtClean="0"/>
              <a:t>Know how to manage jet </a:t>
            </a:r>
            <a:r>
              <a:rPr lang="fr-FR" sz="9600" dirty="0" err="1" smtClean="0"/>
              <a:t>lag</a:t>
            </a:r>
            <a:endParaRPr lang="fr-FR" sz="9600" dirty="0" smtClean="0"/>
          </a:p>
          <a:p>
            <a:pPr marL="342900" indent="-342900" algn="l">
              <a:lnSpc>
                <a:spcPct val="250000"/>
              </a:lnSpc>
              <a:buFontTx/>
              <a:buChar char="-"/>
            </a:pPr>
            <a:r>
              <a:rPr lang="fr-FR" sz="9600" dirty="0" smtClean="0"/>
              <a:t>In </a:t>
            </a:r>
            <a:r>
              <a:rPr lang="fr-FR" sz="9600" dirty="0" err="1" smtClean="0"/>
              <a:t>this</a:t>
            </a:r>
            <a:r>
              <a:rPr lang="fr-FR" sz="9600" dirty="0" smtClean="0"/>
              <a:t> job </a:t>
            </a:r>
            <a:r>
              <a:rPr lang="fr-FR" sz="9600" dirty="0" err="1" smtClean="0"/>
              <a:t>you</a:t>
            </a:r>
            <a:r>
              <a:rPr lang="fr-FR" sz="9600" dirty="0" smtClean="0"/>
              <a:t> </a:t>
            </a:r>
            <a:r>
              <a:rPr lang="fr-FR" sz="9600" dirty="0" err="1" smtClean="0"/>
              <a:t>travel</a:t>
            </a:r>
            <a:r>
              <a:rPr lang="fr-FR" sz="9600" dirty="0" smtClean="0"/>
              <a:t> </a:t>
            </a:r>
            <a:r>
              <a:rPr lang="fr-FR" sz="9600" dirty="0" err="1" smtClean="0"/>
              <a:t>around</a:t>
            </a:r>
            <a:r>
              <a:rPr lang="fr-FR" sz="9600" dirty="0" smtClean="0"/>
              <a:t> the world</a:t>
            </a:r>
          </a:p>
          <a:p>
            <a:pPr marL="342900" indent="-342900" algn="l">
              <a:lnSpc>
                <a:spcPct val="250000"/>
              </a:lnSpc>
              <a:buFontTx/>
              <a:buChar char="-"/>
            </a:pPr>
            <a:r>
              <a:rPr lang="fr-FR" sz="9600" dirty="0" smtClean="0"/>
              <a:t>You </a:t>
            </a:r>
            <a:r>
              <a:rPr lang="fr-FR" sz="9600" dirty="0" err="1" smtClean="0"/>
              <a:t>should</a:t>
            </a:r>
            <a:r>
              <a:rPr lang="fr-FR" sz="9600" dirty="0" smtClean="0"/>
              <a:t> wear </a:t>
            </a:r>
            <a:r>
              <a:rPr lang="fr-FR" sz="9600" dirty="0" err="1" smtClean="0"/>
              <a:t>sunglasses</a:t>
            </a:r>
            <a:endParaRPr lang="fr-FR" sz="9600" dirty="0" smtClean="0"/>
          </a:p>
          <a:p>
            <a:pPr marL="342900" indent="-342900" algn="l">
              <a:lnSpc>
                <a:spcPct val="250000"/>
              </a:lnSpc>
              <a:buFontTx/>
              <a:buChar char="-"/>
            </a:pPr>
            <a:r>
              <a:rPr lang="fr-FR" sz="9600" dirty="0" smtClean="0"/>
              <a:t>You must have good </a:t>
            </a:r>
            <a:r>
              <a:rPr lang="fr-FR" sz="9600" dirty="0" err="1" smtClean="0"/>
              <a:t>eyesight</a:t>
            </a:r>
            <a:r>
              <a:rPr lang="fr-FR" sz="9600" dirty="0" smtClean="0"/>
              <a:t> and </a:t>
            </a:r>
            <a:r>
              <a:rPr lang="fr-FR" sz="9600" dirty="0" err="1" smtClean="0"/>
              <a:t>be</a:t>
            </a:r>
            <a:r>
              <a:rPr lang="fr-FR" sz="9600" dirty="0" smtClean="0"/>
              <a:t> able to </a:t>
            </a:r>
            <a:r>
              <a:rPr lang="fr-FR" sz="9600" dirty="0" err="1" smtClean="0"/>
              <a:t>speak</a:t>
            </a:r>
            <a:r>
              <a:rPr lang="fr-FR" sz="9600" dirty="0" smtClean="0"/>
              <a:t> English</a:t>
            </a:r>
          </a:p>
          <a:p>
            <a:pPr algn="l"/>
            <a:r>
              <a:rPr lang="fr-FR" dirty="0" smtClean="0"/>
              <a:t> </a:t>
            </a:r>
          </a:p>
          <a:p>
            <a:pPr marL="342900" indent="-342900" algn="l">
              <a:buFontTx/>
              <a:buChar char="-"/>
            </a:pPr>
            <a:endParaRPr lang="fr-FR" dirty="0"/>
          </a:p>
        </p:txBody>
      </p:sp>
      <p:sp>
        <p:nvSpPr>
          <p:cNvPr id="4" name="Bouton d'action : Aide 3">
            <a:hlinkClick r:id="" action="ppaction://noaction" highlightClick="1"/>
          </p:cNvPr>
          <p:cNvSpPr/>
          <p:nvPr/>
        </p:nvSpPr>
        <p:spPr>
          <a:xfrm>
            <a:off x="7545236" y="2455653"/>
            <a:ext cx="2415397" cy="213509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71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QUIZ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qualities</a:t>
            </a:r>
            <a:r>
              <a:rPr lang="fr-FR" sz="4000" dirty="0" smtClean="0"/>
              <a:t> </a:t>
            </a:r>
            <a:r>
              <a:rPr lang="fr-FR" sz="4000" dirty="0" smtClean="0"/>
              <a:t> </a:t>
            </a:r>
            <a:r>
              <a:rPr lang="fr-FR" sz="4000" dirty="0" err="1" smtClean="0"/>
              <a:t>does</a:t>
            </a:r>
            <a:r>
              <a:rPr lang="fr-FR" sz="4000" dirty="0" smtClean="0"/>
              <a:t> an </a:t>
            </a:r>
            <a:r>
              <a:rPr lang="fr-FR" sz="4000" dirty="0" err="1" smtClean="0"/>
              <a:t>airline</a:t>
            </a:r>
            <a:r>
              <a:rPr lang="fr-FR" sz="4000" dirty="0" smtClean="0"/>
              <a:t> pilot </a:t>
            </a:r>
            <a:r>
              <a:rPr lang="fr-FR" sz="4000" dirty="0" err="1" smtClean="0"/>
              <a:t>need</a:t>
            </a:r>
            <a:r>
              <a:rPr lang="fr-FR" sz="4000" dirty="0" smtClean="0"/>
              <a:t> to have </a:t>
            </a:r>
            <a:r>
              <a:rPr lang="fr-FR" sz="40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fr-FR" sz="4000" dirty="0" smtClean="0"/>
              <a:t>How </a:t>
            </a:r>
            <a:r>
              <a:rPr lang="fr-FR" sz="4000" dirty="0" err="1" smtClean="0"/>
              <a:t>much</a:t>
            </a:r>
            <a:r>
              <a:rPr lang="fr-FR" sz="4000" dirty="0" smtClean="0"/>
              <a:t> </a:t>
            </a:r>
            <a:r>
              <a:rPr lang="fr-FR" sz="4000" dirty="0" err="1" smtClean="0"/>
              <a:t>does</a:t>
            </a:r>
            <a:r>
              <a:rPr lang="fr-FR" sz="4000" dirty="0" smtClean="0"/>
              <a:t> </a:t>
            </a:r>
            <a:r>
              <a:rPr lang="fr-FR" sz="4000" dirty="0" err="1" smtClean="0"/>
              <a:t>he</a:t>
            </a:r>
            <a:r>
              <a:rPr lang="fr-FR" sz="4000" dirty="0" smtClean="0"/>
              <a:t> </a:t>
            </a:r>
            <a:r>
              <a:rPr lang="fr-FR" sz="4000" dirty="0" err="1" smtClean="0"/>
              <a:t>earn</a:t>
            </a:r>
            <a:r>
              <a:rPr lang="fr-FR" sz="4000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fr-FR" sz="4000" dirty="0" err="1" smtClean="0"/>
              <a:t>What</a:t>
            </a:r>
            <a:r>
              <a:rPr lang="fr-FR" sz="4000" dirty="0" smtClean="0"/>
              <a:t> </a:t>
            </a:r>
            <a:r>
              <a:rPr lang="fr-FR" sz="4000" dirty="0" err="1" smtClean="0"/>
              <a:t>does</a:t>
            </a:r>
            <a:r>
              <a:rPr lang="fr-FR" sz="4000" dirty="0"/>
              <a:t> ENAC </a:t>
            </a:r>
            <a:r>
              <a:rPr lang="fr-FR" sz="4000" dirty="0" err="1" smtClean="0"/>
              <a:t>mean</a:t>
            </a:r>
            <a:r>
              <a:rPr lang="fr-FR" sz="4000" dirty="0" smtClean="0"/>
              <a:t> </a:t>
            </a:r>
            <a:r>
              <a:rPr lang="fr-FR" sz="4000" dirty="0" smtClean="0"/>
              <a:t>?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2008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2"/>
                </a:solidFill>
              </a:rPr>
              <a:t>THE JOB IS AIRLINE PILOT 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32" y="2757501"/>
            <a:ext cx="4583447" cy="2861393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68779"/>
            <a:ext cx="5066871" cy="285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51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TASKS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/>
              <a:t>Do fuel </a:t>
            </a:r>
            <a:r>
              <a:rPr lang="fr-FR" sz="4000" dirty="0" err="1" smtClean="0"/>
              <a:t>calculation</a:t>
            </a:r>
            <a:r>
              <a:rPr lang="fr-FR" sz="4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fr-FR" sz="4000" dirty="0" err="1" smtClean="0"/>
              <a:t>Study</a:t>
            </a:r>
            <a:r>
              <a:rPr lang="fr-FR" sz="4000" dirty="0" smtClean="0"/>
              <a:t> the </a:t>
            </a:r>
            <a:r>
              <a:rPr lang="fr-FR" sz="4000" dirty="0" err="1" smtClean="0"/>
              <a:t>weather</a:t>
            </a:r>
            <a:r>
              <a:rPr lang="fr-FR" sz="4000" dirty="0" smtClean="0"/>
              <a:t> situation </a:t>
            </a:r>
          </a:p>
          <a:p>
            <a:pPr>
              <a:lnSpc>
                <a:spcPct val="150000"/>
              </a:lnSpc>
            </a:pPr>
            <a:r>
              <a:rPr lang="fr-FR" sz="4000" dirty="0" smtClean="0"/>
              <a:t>To drive </a:t>
            </a:r>
            <a:r>
              <a:rPr lang="fr-FR" sz="4000" dirty="0" err="1" smtClean="0"/>
              <a:t>passengers</a:t>
            </a:r>
            <a:r>
              <a:rPr lang="fr-FR" sz="4000" dirty="0" smtClean="0"/>
              <a:t> in </a:t>
            </a:r>
            <a:r>
              <a:rPr lang="fr-FR" sz="4000" dirty="0" err="1" smtClean="0"/>
              <a:t>safe</a:t>
            </a:r>
            <a:r>
              <a:rPr lang="fr-FR" sz="4000" dirty="0" smtClean="0"/>
              <a:t> conditions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51361328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STUDIES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/>
              <a:t>To do </a:t>
            </a:r>
            <a:r>
              <a:rPr lang="fr-FR" sz="4000" dirty="0" err="1" smtClean="0"/>
              <a:t>this</a:t>
            </a:r>
            <a:r>
              <a:rPr lang="fr-FR" sz="4000" dirty="0" smtClean="0"/>
              <a:t> job </a:t>
            </a:r>
            <a:r>
              <a:rPr lang="fr-FR" sz="4000" dirty="0" err="1" smtClean="0"/>
              <a:t>it</a:t>
            </a:r>
            <a:r>
              <a:rPr lang="fr-FR" sz="4000" dirty="0" smtClean="0"/>
              <a:t> </a:t>
            </a:r>
            <a:r>
              <a:rPr lang="fr-FR" sz="4000" dirty="0" err="1" smtClean="0"/>
              <a:t>takes</a:t>
            </a:r>
            <a:r>
              <a:rPr lang="fr-FR" sz="4000" dirty="0" smtClean="0"/>
              <a:t> a BAC+ 5</a:t>
            </a:r>
          </a:p>
          <a:p>
            <a:pPr>
              <a:lnSpc>
                <a:spcPct val="150000"/>
              </a:lnSpc>
            </a:pPr>
            <a:r>
              <a:rPr lang="fr-FR" sz="4000" dirty="0" smtClean="0"/>
              <a:t>You </a:t>
            </a:r>
            <a:r>
              <a:rPr lang="fr-FR" sz="4000" dirty="0" err="1" smtClean="0"/>
              <a:t>need</a:t>
            </a:r>
            <a:r>
              <a:rPr lang="fr-FR" sz="4000" dirty="0" smtClean="0"/>
              <a:t> a </a:t>
            </a:r>
            <a:r>
              <a:rPr lang="fr-FR" sz="4000" dirty="0" err="1" smtClean="0"/>
              <a:t>scientific</a:t>
            </a:r>
            <a:r>
              <a:rPr lang="fr-FR" sz="4000" dirty="0" smtClean="0"/>
              <a:t> </a:t>
            </a:r>
            <a:r>
              <a:rPr lang="fr-FR" sz="4000" dirty="0" err="1" smtClean="0"/>
              <a:t>secondary</a:t>
            </a:r>
            <a:r>
              <a:rPr lang="fr-FR" sz="4000" dirty="0" smtClean="0"/>
              <a:t> </a:t>
            </a:r>
            <a:r>
              <a:rPr lang="fr-FR" sz="4000" dirty="0" err="1" smtClean="0"/>
              <a:t>school</a:t>
            </a:r>
            <a:r>
              <a:rPr lang="fr-FR" sz="4000" dirty="0" smtClean="0"/>
              <a:t> </a:t>
            </a:r>
            <a:r>
              <a:rPr lang="fr-FR" sz="4000" dirty="0" err="1" smtClean="0"/>
              <a:t>diploma</a:t>
            </a:r>
            <a:r>
              <a:rPr lang="fr-FR" sz="4000" dirty="0" smtClean="0"/>
              <a:t> but </a:t>
            </a:r>
            <a:r>
              <a:rPr lang="fr-FR" sz="4000" dirty="0" err="1" smtClean="0"/>
              <a:t>also</a:t>
            </a:r>
            <a:r>
              <a:rPr lang="fr-FR" sz="4000" dirty="0" smtClean="0"/>
              <a:t> </a:t>
            </a:r>
            <a:r>
              <a:rPr lang="fr-FR" sz="4000" dirty="0" err="1" smtClean="0"/>
              <a:t>two</a:t>
            </a:r>
            <a:r>
              <a:rPr lang="fr-FR" sz="4000" dirty="0" smtClean="0"/>
              <a:t> </a:t>
            </a:r>
            <a:r>
              <a:rPr lang="fr-FR" sz="4000" dirty="0" err="1" smtClean="0"/>
              <a:t>years</a:t>
            </a:r>
            <a:r>
              <a:rPr lang="fr-FR" sz="4000" dirty="0" smtClean="0"/>
              <a:t> in </a:t>
            </a:r>
            <a:r>
              <a:rPr lang="fr-FR" sz="4000" dirty="0" err="1" smtClean="0"/>
              <a:t>preparatory</a:t>
            </a:r>
            <a:r>
              <a:rPr lang="fr-FR" sz="4000" dirty="0" smtClean="0"/>
              <a:t> class of engineering and to </a:t>
            </a:r>
            <a:r>
              <a:rPr lang="fr-FR" sz="4000" dirty="0" err="1" smtClean="0"/>
              <a:t>present</a:t>
            </a:r>
            <a:r>
              <a:rPr lang="fr-FR" sz="4000" dirty="0" smtClean="0"/>
              <a:t> </a:t>
            </a:r>
            <a:r>
              <a:rPr lang="fr-FR" sz="4000" dirty="0" err="1" smtClean="0"/>
              <a:t>yourself</a:t>
            </a:r>
            <a:r>
              <a:rPr lang="fr-FR" sz="4000" dirty="0" smtClean="0"/>
              <a:t> to the test of ENAC </a:t>
            </a:r>
          </a:p>
          <a:p>
            <a:pPr>
              <a:lnSpc>
                <a:spcPct val="150000"/>
              </a:lnSpc>
            </a:pPr>
            <a:r>
              <a:rPr lang="fr-FR" sz="4000" dirty="0" smtClean="0"/>
              <a:t>The </a:t>
            </a:r>
            <a:r>
              <a:rPr lang="fr-FR" sz="4000" dirty="0" err="1" smtClean="0"/>
              <a:t>beginning</a:t>
            </a:r>
            <a:r>
              <a:rPr lang="fr-FR" sz="4000" dirty="0" smtClean="0"/>
              <a:t> of the </a:t>
            </a:r>
            <a:r>
              <a:rPr lang="fr-FR" sz="4000" dirty="0" err="1" smtClean="0"/>
              <a:t>carreer</a:t>
            </a:r>
            <a:r>
              <a:rPr lang="fr-FR" sz="4000" dirty="0" smtClean="0"/>
              <a:t> </a:t>
            </a:r>
            <a:r>
              <a:rPr lang="fr-FR" sz="4000" dirty="0" err="1" smtClean="0"/>
              <a:t>you</a:t>
            </a:r>
            <a:r>
              <a:rPr lang="fr-FR" sz="4000" dirty="0" smtClean="0"/>
              <a:t> are </a:t>
            </a:r>
            <a:r>
              <a:rPr lang="fr-FR" sz="4000" dirty="0" err="1" smtClean="0"/>
              <a:t>co-pilot</a:t>
            </a:r>
            <a:r>
              <a:rPr lang="fr-FR" sz="4000" dirty="0" smtClean="0"/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3554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SALARY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444816"/>
            <a:ext cx="10515600" cy="2254370"/>
          </a:xfrm>
        </p:spPr>
        <p:txBody>
          <a:bodyPr>
            <a:normAutofit/>
          </a:bodyPr>
          <a:lstStyle/>
          <a:p>
            <a:pPr lvl="2">
              <a:lnSpc>
                <a:spcPct val="200000"/>
              </a:lnSpc>
            </a:pPr>
            <a:r>
              <a:rPr lang="fr-FR" sz="2800" dirty="0" smtClean="0"/>
              <a:t>3.500€ per </a:t>
            </a:r>
            <a:r>
              <a:rPr lang="fr-FR" sz="2800" dirty="0" err="1" smtClean="0"/>
              <a:t>month</a:t>
            </a:r>
            <a:r>
              <a:rPr lang="fr-FR" sz="2800" dirty="0" smtClean="0"/>
              <a:t> at the </a:t>
            </a:r>
            <a:r>
              <a:rPr lang="fr-FR" sz="2800" dirty="0" err="1" smtClean="0"/>
              <a:t>beginning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carreer</a:t>
            </a:r>
            <a:r>
              <a:rPr lang="fr-FR" sz="2800" dirty="0" smtClean="0"/>
              <a:t> and </a:t>
            </a:r>
            <a:r>
              <a:rPr lang="fr-FR" sz="2800" dirty="0" err="1" smtClean="0"/>
              <a:t>it</a:t>
            </a:r>
            <a:r>
              <a:rPr lang="fr-FR" sz="2800" dirty="0" smtClean="0"/>
              <a:t> </a:t>
            </a:r>
            <a:r>
              <a:rPr lang="fr-FR" sz="2800" dirty="0" err="1" smtClean="0"/>
              <a:t>can</a:t>
            </a:r>
            <a:r>
              <a:rPr lang="fr-FR" sz="2800" dirty="0" smtClean="0"/>
              <a:t> </a:t>
            </a:r>
            <a:r>
              <a:rPr lang="fr-FR" sz="2800" dirty="0" err="1" smtClean="0"/>
              <a:t>reach</a:t>
            </a:r>
            <a:r>
              <a:rPr lang="fr-FR" sz="2800" dirty="0" smtClean="0"/>
              <a:t> 10.000€ per </a:t>
            </a:r>
            <a:r>
              <a:rPr lang="fr-FR" sz="2800" dirty="0" err="1" smtClean="0"/>
              <a:t>month</a:t>
            </a:r>
            <a:r>
              <a:rPr lang="fr-FR" sz="2800" dirty="0" smtClean="0"/>
              <a:t> at the end</a:t>
            </a:r>
            <a:endParaRPr lang="fr-FR" sz="2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385" y="1339175"/>
            <a:ext cx="2927230" cy="219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00B0F0"/>
                </a:solidFill>
              </a:rPr>
              <a:t>FAMOUS SCHOOL</a:t>
            </a:r>
            <a:endParaRPr lang="fr-FR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78601"/>
          </a:xfrm>
        </p:spPr>
        <p:txBody>
          <a:bodyPr>
            <a:normAutofit/>
          </a:bodyPr>
          <a:lstStyle/>
          <a:p>
            <a:r>
              <a:rPr lang="fr-FR" sz="4400" dirty="0" smtClean="0"/>
              <a:t>The ENAC = </a:t>
            </a:r>
            <a:r>
              <a:rPr lang="fr-FR" sz="4400" dirty="0"/>
              <a:t>E</a:t>
            </a:r>
            <a:r>
              <a:rPr lang="fr-FR" sz="4400" dirty="0" smtClean="0"/>
              <a:t>cole Nationale d’Aviation </a:t>
            </a:r>
            <a:r>
              <a:rPr lang="fr-FR" sz="4400" dirty="0"/>
              <a:t>C</a:t>
            </a:r>
            <a:r>
              <a:rPr lang="fr-FR" sz="4400" dirty="0" smtClean="0"/>
              <a:t>ivile </a:t>
            </a:r>
            <a:endParaRPr lang="fr-FR" sz="4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915" y="2852349"/>
            <a:ext cx="6778169" cy="349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36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SKILLS</a:t>
            </a:r>
            <a:endParaRPr lang="fr-FR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4000" dirty="0" err="1" smtClean="0"/>
              <a:t>Easyness</a:t>
            </a:r>
            <a:r>
              <a:rPr lang="fr-FR" sz="4000" dirty="0" smtClean="0"/>
              <a:t> of communication </a:t>
            </a:r>
          </a:p>
          <a:p>
            <a:pPr>
              <a:lnSpc>
                <a:spcPct val="150000"/>
              </a:lnSpc>
            </a:pPr>
            <a:r>
              <a:rPr lang="fr-FR" sz="4000" dirty="0" err="1" smtClean="0"/>
              <a:t>Dynamism</a:t>
            </a:r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sz="4000" dirty="0" err="1" smtClean="0"/>
              <a:t>Organized</a:t>
            </a:r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sz="4000" dirty="0" err="1" smtClean="0"/>
              <a:t>Clever</a:t>
            </a:r>
            <a:r>
              <a:rPr lang="fr-FR" sz="4000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75665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QUALITIES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4000" dirty="0" smtClean="0"/>
              <a:t>To </a:t>
            </a:r>
            <a:r>
              <a:rPr lang="fr-FR" sz="4000" dirty="0" err="1" smtClean="0"/>
              <a:t>speak</a:t>
            </a:r>
            <a:r>
              <a:rPr lang="fr-FR" sz="4000" dirty="0" smtClean="0"/>
              <a:t> English </a:t>
            </a:r>
            <a:r>
              <a:rPr lang="fr-FR" sz="4000" dirty="0" err="1" smtClean="0"/>
              <a:t>fluently</a:t>
            </a:r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sz="4000" dirty="0" smtClean="0"/>
              <a:t>Good </a:t>
            </a:r>
            <a:r>
              <a:rPr lang="fr-FR" sz="4000" dirty="0" err="1" smtClean="0"/>
              <a:t>physical</a:t>
            </a:r>
            <a:r>
              <a:rPr lang="fr-FR" sz="4000" dirty="0" smtClean="0"/>
              <a:t> </a:t>
            </a:r>
            <a:r>
              <a:rPr lang="fr-FR" sz="4000" dirty="0" err="1" smtClean="0"/>
              <a:t>shape</a:t>
            </a:r>
            <a:endParaRPr lang="fr-FR" sz="4000" dirty="0" smtClean="0"/>
          </a:p>
          <a:p>
            <a:pPr>
              <a:lnSpc>
                <a:spcPct val="150000"/>
              </a:lnSpc>
            </a:pPr>
            <a:r>
              <a:rPr lang="fr-FR" sz="4000" dirty="0" smtClean="0"/>
              <a:t>Able to assume </a:t>
            </a:r>
            <a:r>
              <a:rPr lang="fr-FR" sz="4000" dirty="0" err="1" smtClean="0"/>
              <a:t>big</a:t>
            </a:r>
            <a:r>
              <a:rPr lang="fr-FR" sz="4000" dirty="0" smtClean="0"/>
              <a:t> </a:t>
            </a:r>
            <a:r>
              <a:rPr lang="fr-FR" sz="4000" dirty="0" err="1" smtClean="0"/>
              <a:t>responsibility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1213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FAMOUS PEOPLE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Thomas </a:t>
            </a:r>
            <a:r>
              <a:rPr lang="fr-FR" sz="4000" dirty="0" err="1"/>
              <a:t>P</a:t>
            </a:r>
            <a:r>
              <a:rPr lang="fr-FR" sz="4000" dirty="0" err="1" smtClean="0"/>
              <a:t>esquet</a:t>
            </a:r>
            <a:r>
              <a:rPr lang="fr-FR" sz="4000" dirty="0" smtClean="0"/>
              <a:t> </a:t>
            </a:r>
            <a:r>
              <a:rPr lang="fr-FR" sz="4000" dirty="0" err="1" smtClean="0"/>
              <a:t>was</a:t>
            </a:r>
            <a:r>
              <a:rPr lang="fr-FR" sz="4000" dirty="0" smtClean="0"/>
              <a:t> an </a:t>
            </a:r>
            <a:r>
              <a:rPr lang="fr-FR" sz="4000" dirty="0" err="1" smtClean="0"/>
              <a:t>airline</a:t>
            </a:r>
            <a:r>
              <a:rPr lang="fr-FR" sz="4000" dirty="0" smtClean="0"/>
              <a:t> pilot </a:t>
            </a:r>
            <a:endParaRPr lang="fr-FR" sz="4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82" y="2586211"/>
            <a:ext cx="2984533" cy="39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56743"/>
      </p:ext>
    </p:extLst>
  </p:cSld>
  <p:clrMapOvr>
    <a:masterClrMapping/>
  </p:clrMapOvr>
  <p:transition xmlns:p14="http://schemas.microsoft.com/office/powerpoint/2010/main" spd="slow">
    <p:randomBar dir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143</Words>
  <Application>Microsoft Macintosh PowerPoint</Application>
  <PresentationFormat>Personnalisé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Guess the job </vt:lpstr>
      <vt:lpstr>THE JOB IS AIRLINE PILOT </vt:lpstr>
      <vt:lpstr>TASKS</vt:lpstr>
      <vt:lpstr>STUDIES</vt:lpstr>
      <vt:lpstr>SALARY</vt:lpstr>
      <vt:lpstr>FAMOUS SCHOOL</vt:lpstr>
      <vt:lpstr>SKILLS</vt:lpstr>
      <vt:lpstr>QUALITIES</vt:lpstr>
      <vt:lpstr>FAMOUS PEOPLE </vt:lpstr>
      <vt:lpstr>QUIZ</vt:lpstr>
    </vt:vector>
  </TitlesOfParts>
  <Company>GSF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job</dc:title>
  <dc:creator>Roland EPIN</dc:creator>
  <cp:lastModifiedBy>H B</cp:lastModifiedBy>
  <cp:revision>11</cp:revision>
  <dcterms:created xsi:type="dcterms:W3CDTF">2019-01-27T13:46:57Z</dcterms:created>
  <dcterms:modified xsi:type="dcterms:W3CDTF">2019-02-28T21:10:27Z</dcterms:modified>
</cp:coreProperties>
</file>