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4" autoAdjust="0"/>
  </p:normalViewPr>
  <p:slideViewPr>
    <p:cSldViewPr snapToGrid="0" snapToObjects="1">
      <p:cViewPr varScale="1">
        <p:scale>
          <a:sx n="80" d="100"/>
          <a:sy n="80" d="100"/>
        </p:scale>
        <p:origin x="-278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6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4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0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1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7A26-E4C2-9346-A8B1-0A50EC6AC3F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D5C3-1F0D-BD45-BAE8-6DB1E753DE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1524" r="15637"/>
          <a:stretch/>
        </p:blipFill>
        <p:spPr>
          <a:xfrm>
            <a:off x="1731647" y="1334153"/>
            <a:ext cx="3395977" cy="72055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821" y="303252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Name</a:t>
            </a:r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>
            <a:off x="4953000" y="2642013"/>
            <a:ext cx="1682509" cy="834073"/>
          </a:xfrm>
          <a:prstGeom prst="borderCallout1">
            <a:avLst>
              <a:gd name="adj1" fmla="val 51182"/>
              <a:gd name="adj2" fmla="val -1050"/>
              <a:gd name="adj3" fmla="val 130682"/>
              <a:gd name="adj4" fmla="val -77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>
            <a:off x="269875" y="5185140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174659"/>
              <a:gd name="adj4" fmla="val 143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3" name="Légende encadrée 1 12"/>
          <p:cNvSpPr/>
          <p:nvPr/>
        </p:nvSpPr>
        <p:spPr>
          <a:xfrm>
            <a:off x="4953000" y="6566759"/>
            <a:ext cx="1682509" cy="834073"/>
          </a:xfrm>
          <a:prstGeom prst="borderCallout1">
            <a:avLst>
              <a:gd name="adj1" fmla="val 53881"/>
              <a:gd name="adj2" fmla="val -600"/>
              <a:gd name="adj3" fmla="val 207553"/>
              <a:gd name="adj4" fmla="val -688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4" name="Légende encadrée 1 13"/>
          <p:cNvSpPr/>
          <p:nvPr/>
        </p:nvSpPr>
        <p:spPr>
          <a:xfrm>
            <a:off x="269875" y="1537835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69976"/>
              <a:gd name="adj4" fmla="val 1716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>
            <a:off x="269875" y="3177246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111850"/>
              <a:gd name="adj4" fmla="val 135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31647" y="721517"/>
            <a:ext cx="338137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Title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48265" y="8539704"/>
            <a:ext cx="490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Photographed</a:t>
            </a:r>
            <a:r>
              <a:rPr lang="fr-FR" sz="1400" i="1" dirty="0" smtClean="0"/>
              <a:t> by Mrs Ben Youssef - </a:t>
            </a:r>
            <a:r>
              <a:rPr lang="fr-FR" sz="1400" i="1" dirty="0" err="1" smtClean="0"/>
              <a:t>February</a:t>
            </a:r>
            <a:r>
              <a:rPr lang="fr-FR" sz="1400" i="1" dirty="0" smtClean="0"/>
              <a:t>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0548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0" y="1318278"/>
            <a:ext cx="3508375" cy="72055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8821" y="303252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Name</a:t>
            </a:r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>
            <a:off x="4953000" y="2642013"/>
            <a:ext cx="1682509" cy="834073"/>
          </a:xfrm>
          <a:prstGeom prst="borderCallout1">
            <a:avLst>
              <a:gd name="adj1" fmla="val 51182"/>
              <a:gd name="adj2" fmla="val -1050"/>
              <a:gd name="adj3" fmla="val 130682"/>
              <a:gd name="adj4" fmla="val -77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>
            <a:off x="269875" y="5185140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176562"/>
              <a:gd name="adj4" fmla="val 143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3" name="Légende encadrée 1 12"/>
          <p:cNvSpPr/>
          <p:nvPr/>
        </p:nvSpPr>
        <p:spPr>
          <a:xfrm>
            <a:off x="4953000" y="6566759"/>
            <a:ext cx="1682509" cy="834073"/>
          </a:xfrm>
          <a:prstGeom prst="borderCallout1">
            <a:avLst>
              <a:gd name="adj1" fmla="val 53881"/>
              <a:gd name="adj2" fmla="val -600"/>
              <a:gd name="adj3" fmla="val 207553"/>
              <a:gd name="adj4" fmla="val -678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4" name="Légende encadrée 1 13"/>
          <p:cNvSpPr/>
          <p:nvPr/>
        </p:nvSpPr>
        <p:spPr>
          <a:xfrm>
            <a:off x="269875" y="1537835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69976"/>
              <a:gd name="adj4" fmla="val 1716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>
            <a:off x="269875" y="3177246"/>
            <a:ext cx="1682509" cy="834073"/>
          </a:xfrm>
          <a:prstGeom prst="borderCallout1">
            <a:avLst>
              <a:gd name="adj1" fmla="val 44364"/>
              <a:gd name="adj2" fmla="val 100358"/>
              <a:gd name="adj3" fmla="val 111850"/>
              <a:gd name="adj4" fmla="val 135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Texte 3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31647" y="721517"/>
            <a:ext cx="338137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Title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48265" y="8539704"/>
            <a:ext cx="490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Photographed</a:t>
            </a:r>
            <a:r>
              <a:rPr lang="fr-FR" sz="1400" i="1" dirty="0" smtClean="0"/>
              <a:t> by Mrs Ben Youssef - </a:t>
            </a:r>
            <a:r>
              <a:rPr lang="fr-FR" sz="1400" i="1" dirty="0" err="1" smtClean="0"/>
              <a:t>February</a:t>
            </a:r>
            <a:r>
              <a:rPr lang="fr-FR" sz="1400" i="1" dirty="0" smtClean="0"/>
              <a:t> 2014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662293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</Words>
  <Application>Microsoft Macintosh PowerPoint</Application>
  <PresentationFormat>Présentation à l'écran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 B</dc:creator>
  <cp:lastModifiedBy>H B</cp:lastModifiedBy>
  <cp:revision>6</cp:revision>
  <dcterms:created xsi:type="dcterms:W3CDTF">2014-02-11T19:36:41Z</dcterms:created>
  <dcterms:modified xsi:type="dcterms:W3CDTF">2014-02-11T19:56:39Z</dcterms:modified>
</cp:coreProperties>
</file>