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24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15/04/2014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15/04/2014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Lane - Upper" panose="02000506020000020004" pitchFamily="2" charset="0"/>
              </a:rPr>
              <a:t>Trafalgar Square</a:t>
            </a:r>
            <a:endParaRPr lang="en-US" dirty="0">
              <a:latin typeface="Lane - Upper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4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Lane - Narrow" panose="02000506020000020004" pitchFamily="2" charset="0"/>
              </a:rPr>
              <a:t>The </a:t>
            </a:r>
            <a:r>
              <a:rPr lang="fr-FR" dirty="0" err="1" smtClean="0">
                <a:latin typeface="Lane - Narrow" panose="02000506020000020004" pitchFamily="2" charset="0"/>
              </a:rPr>
              <a:t>vibrancy</a:t>
            </a:r>
            <a:endParaRPr lang="en-US" dirty="0">
              <a:latin typeface="Lane - Narrow" panose="02000506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Lane - Narrow" panose="02000506020000020004" pitchFamily="2" charset="0"/>
              </a:rPr>
              <a:t>Trafalgar Square </a:t>
            </a:r>
            <a:r>
              <a:rPr lang="fr-FR" dirty="0" err="1" smtClean="0">
                <a:latin typeface="Lane - Narrow" panose="02000506020000020004" pitchFamily="2" charset="0"/>
              </a:rPr>
              <a:t>is</a:t>
            </a:r>
            <a:r>
              <a:rPr lang="fr-FR" dirty="0" smtClean="0">
                <a:latin typeface="Lane - Narrow" panose="02000506020000020004" pitchFamily="2" charset="0"/>
              </a:rPr>
              <a:t> a vibrant open </a:t>
            </a:r>
            <a:r>
              <a:rPr lang="fr-FR" dirty="0" err="1" smtClean="0">
                <a:latin typeface="Lane - Narrow" panose="02000506020000020004" pitchFamily="2" charset="0"/>
              </a:rPr>
              <a:t>space</a:t>
            </a:r>
            <a:r>
              <a:rPr lang="fr-FR" dirty="0" smtClean="0"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latin typeface="Lane - Narrow" panose="02000506020000020004" pitchFamily="2" charset="0"/>
              </a:rPr>
              <a:t>at</a:t>
            </a:r>
            <a:r>
              <a:rPr lang="fr-FR" dirty="0" smtClean="0">
                <a:latin typeface="Lane - Narrow" panose="02000506020000020004" pitchFamily="2" charset="0"/>
              </a:rPr>
              <a:t> the </a:t>
            </a:r>
            <a:r>
              <a:rPr lang="fr-FR" dirty="0" err="1" smtClean="0">
                <a:latin typeface="Lane - Narrow" panose="02000506020000020004" pitchFamily="2" charset="0"/>
              </a:rPr>
              <a:t>heart</a:t>
            </a:r>
            <a:r>
              <a:rPr lang="fr-FR" dirty="0" smtClean="0">
                <a:latin typeface="Lane - Narrow" panose="02000506020000020004" pitchFamily="2" charset="0"/>
              </a:rPr>
              <a:t> of </a:t>
            </a:r>
            <a:r>
              <a:rPr lang="fr-FR" dirty="0" err="1" smtClean="0">
                <a:latin typeface="Lane - Narrow" panose="02000506020000020004" pitchFamily="2" charset="0"/>
              </a:rPr>
              <a:t>london</a:t>
            </a:r>
            <a:r>
              <a:rPr lang="fr-FR" dirty="0" smtClean="0">
                <a:latin typeface="Lane - Narrow" panose="02000506020000020004" pitchFamily="2" charset="0"/>
              </a:rPr>
              <a:t>. </a:t>
            </a:r>
            <a:r>
              <a:rPr lang="fr-FR" dirty="0" err="1" smtClean="0">
                <a:latin typeface="Lane - Narrow" panose="02000506020000020004" pitchFamily="2" charset="0"/>
              </a:rPr>
              <a:t>Yes</a:t>
            </a:r>
            <a:r>
              <a:rPr lang="fr-FR" dirty="0" smtClean="0">
                <a:latin typeface="Lane - Narrow" panose="02000506020000020004" pitchFamily="2" charset="0"/>
              </a:rPr>
              <a:t>, </a:t>
            </a:r>
            <a:r>
              <a:rPr lang="fr-FR" dirty="0" err="1" smtClean="0">
                <a:latin typeface="Lane - Narrow" panose="02000506020000020004" pitchFamily="2" charset="0"/>
              </a:rPr>
              <a:t>it</a:t>
            </a:r>
            <a:r>
              <a:rPr lang="fr-FR" dirty="0" smtClean="0"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latin typeface="Lane - Narrow" panose="02000506020000020004" pitchFamily="2" charset="0"/>
              </a:rPr>
              <a:t>is</a:t>
            </a:r>
            <a:r>
              <a:rPr lang="fr-FR" dirty="0" smtClean="0"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latin typeface="Lane - Narrow" panose="02000506020000020004" pitchFamily="2" charset="0"/>
              </a:rPr>
              <a:t>just</a:t>
            </a:r>
            <a:r>
              <a:rPr lang="fr-FR" dirty="0" smtClean="0"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latin typeface="Lane - Narrow" panose="02000506020000020004" pitchFamily="2" charset="0"/>
              </a:rPr>
              <a:t>another</a:t>
            </a:r>
            <a:r>
              <a:rPr lang="fr-FR" dirty="0" smtClean="0">
                <a:latin typeface="Lane - Narrow" panose="02000506020000020004" pitchFamily="2" charset="0"/>
              </a:rPr>
              <a:t> open </a:t>
            </a:r>
            <a:r>
              <a:rPr lang="fr-FR" dirty="0" err="1" smtClean="0">
                <a:latin typeface="Lane - Narrow" panose="02000506020000020004" pitchFamily="2" charset="0"/>
              </a:rPr>
              <a:t>space</a:t>
            </a:r>
            <a:r>
              <a:rPr lang="fr-FR" dirty="0" smtClean="0">
                <a:latin typeface="Lane - Narrow" panose="02000506020000020004" pitchFamily="2" charset="0"/>
              </a:rPr>
              <a:t>. So </a:t>
            </a:r>
            <a:r>
              <a:rPr lang="fr-FR" dirty="0" err="1" smtClean="0">
                <a:latin typeface="Lane - Narrow" panose="02000506020000020004" pitchFamily="2" charset="0"/>
              </a:rPr>
              <a:t>why</a:t>
            </a:r>
            <a:r>
              <a:rPr lang="fr-FR" dirty="0" smtClean="0"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latin typeface="Lane - Narrow" panose="02000506020000020004" pitchFamily="2" charset="0"/>
              </a:rPr>
              <a:t>is</a:t>
            </a:r>
            <a:r>
              <a:rPr lang="fr-FR" dirty="0" smtClean="0"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latin typeface="Lane - Narrow" panose="02000506020000020004" pitchFamily="2" charset="0"/>
              </a:rPr>
              <a:t>it</a:t>
            </a:r>
            <a:r>
              <a:rPr lang="fr-FR" dirty="0" smtClean="0"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latin typeface="Lane - Narrow" panose="02000506020000020004" pitchFamily="2" charset="0"/>
              </a:rPr>
              <a:t>so</a:t>
            </a:r>
            <a:r>
              <a:rPr lang="fr-FR" dirty="0" smtClean="0"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latin typeface="Lane - Narrow" panose="02000506020000020004" pitchFamily="2" charset="0"/>
              </a:rPr>
              <a:t>famous</a:t>
            </a:r>
            <a:r>
              <a:rPr lang="fr-FR" dirty="0" smtClean="0">
                <a:latin typeface="Lane - Narrow" panose="02000506020000020004" pitchFamily="2" charset="0"/>
              </a:rPr>
              <a:t>? </a:t>
            </a:r>
            <a:r>
              <a:rPr lang="fr-FR" dirty="0" err="1" smtClean="0">
                <a:latin typeface="Lane - Narrow" panose="02000506020000020004" pitchFamily="2" charset="0"/>
              </a:rPr>
              <a:t>Let’s</a:t>
            </a:r>
            <a:r>
              <a:rPr lang="fr-FR" dirty="0" smtClean="0"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latin typeface="Lane - Narrow" panose="02000506020000020004" pitchFamily="2" charset="0"/>
              </a:rPr>
              <a:t>find</a:t>
            </a:r>
            <a:r>
              <a:rPr lang="fr-FR" dirty="0" smtClean="0">
                <a:latin typeface="Lane - Narrow" panose="02000506020000020004" pitchFamily="2" charset="0"/>
              </a:rPr>
              <a:t> out!</a:t>
            </a:r>
          </a:p>
          <a:p>
            <a:r>
              <a:rPr lang="en-US" b="1" dirty="0">
                <a:effectLst/>
                <a:latin typeface="Lane - Narrow" panose="02000506020000020004" pitchFamily="2" charset="0"/>
              </a:rPr>
              <a:t>Trafalgar Square</a:t>
            </a:r>
            <a:r>
              <a:rPr lang="en-US" dirty="0">
                <a:effectLst/>
                <a:latin typeface="Lane - Narrow" panose="02000506020000020004" pitchFamily="2" charset="0"/>
              </a:rPr>
              <a:t> is a public space and tourist attraction in central London, built around the area formerly known as </a:t>
            </a:r>
            <a:r>
              <a:rPr lang="en-US" dirty="0" err="1">
                <a:effectLst/>
                <a:latin typeface="Lane - Narrow" panose="02000506020000020004" pitchFamily="2" charset="0"/>
              </a:rPr>
              <a:t>Charing</a:t>
            </a:r>
            <a:r>
              <a:rPr lang="en-US" dirty="0">
                <a:effectLst/>
                <a:latin typeface="Lane - Narrow" panose="02000506020000020004" pitchFamily="2" charset="0"/>
              </a:rPr>
              <a:t> Cross. It is situated in the borough of the City of Westminster</a:t>
            </a:r>
            <a:r>
              <a:rPr lang="en-US" dirty="0" smtClean="0">
                <a:effectLst/>
                <a:latin typeface="Lane - Narrow" panose="02000506020000020004" pitchFamily="2" charset="0"/>
              </a:rPr>
              <a:t>.</a:t>
            </a:r>
          </a:p>
          <a:p>
            <a:r>
              <a:rPr lang="en-US" dirty="0">
                <a:effectLst/>
                <a:latin typeface="Lane - Narrow" panose="02000506020000020004" pitchFamily="2" charset="0"/>
              </a:rPr>
              <a:t>left empty since it was built in </a:t>
            </a:r>
            <a:r>
              <a:rPr lang="en-US" dirty="0" smtClean="0">
                <a:effectLst/>
                <a:latin typeface="Lane - Narrow" panose="02000506020000020004" pitchFamily="2" charset="0"/>
              </a:rPr>
              <a:t>1840. Then in 1880, it was revived again by the celebration of Contemporary Art. Celebrations of every big feasts are done there. The color of cultures meet at the </a:t>
            </a:r>
            <a:r>
              <a:rPr lang="en-US" dirty="0" err="1" smtClean="0">
                <a:effectLst/>
                <a:latin typeface="Lane - Narrow" panose="02000506020000020004" pitchFamily="2" charset="0"/>
              </a:rPr>
              <a:t>centre</a:t>
            </a:r>
            <a:r>
              <a:rPr lang="en-US" dirty="0" smtClean="0">
                <a:effectLst/>
                <a:latin typeface="Lane - Narrow" panose="02000506020000020004" pitchFamily="2" charset="0"/>
              </a:rPr>
              <a:t> of </a:t>
            </a:r>
            <a:r>
              <a:rPr lang="en-US" dirty="0" err="1" smtClean="0">
                <a:effectLst/>
                <a:latin typeface="Lane - Narrow" panose="02000506020000020004" pitchFamily="2" charset="0"/>
              </a:rPr>
              <a:t>Westminister</a:t>
            </a:r>
            <a:r>
              <a:rPr lang="en-US" dirty="0" smtClean="0">
                <a:effectLst/>
                <a:latin typeface="Lane - Narrow" panose="02000506020000020004" pitchFamily="2" charset="0"/>
              </a:rPr>
              <a:t>. </a:t>
            </a:r>
            <a:endParaRPr lang="en-US" dirty="0">
              <a:latin typeface="Lane - Narrow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9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Lane - Narrow" panose="02000506020000020004" pitchFamily="2" charset="0"/>
              </a:rPr>
              <a:t>The </a:t>
            </a:r>
            <a:r>
              <a:rPr lang="fr-FR" dirty="0" err="1" smtClean="0">
                <a:latin typeface="Lane - Narrow" panose="02000506020000020004" pitchFamily="2" charset="0"/>
              </a:rPr>
              <a:t>Dark</a:t>
            </a:r>
            <a:r>
              <a:rPr lang="fr-FR" dirty="0" smtClean="0"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latin typeface="Lane - Narrow" panose="02000506020000020004" pitchFamily="2" charset="0"/>
              </a:rPr>
              <a:t>history</a:t>
            </a:r>
            <a:r>
              <a:rPr lang="fr-FR" dirty="0" smtClean="0"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latin typeface="Lane - Narrow" panose="02000506020000020004" pitchFamily="2" charset="0"/>
              </a:rPr>
              <a:t>behind</a:t>
            </a:r>
            <a:r>
              <a:rPr lang="fr-FR" dirty="0" smtClean="0">
                <a:latin typeface="Lane - Narrow" panose="02000506020000020004" pitchFamily="2" charset="0"/>
              </a:rPr>
              <a:t> the </a:t>
            </a:r>
            <a:r>
              <a:rPr lang="fr-FR" dirty="0" err="1" smtClean="0">
                <a:latin typeface="Lane - Narrow" panose="02000506020000020004" pitchFamily="2" charset="0"/>
              </a:rPr>
              <a:t>colorful</a:t>
            </a:r>
            <a:r>
              <a:rPr lang="fr-FR" dirty="0" smtClean="0">
                <a:latin typeface="Lane - Narrow" panose="02000506020000020004" pitchFamily="2" charset="0"/>
              </a:rPr>
              <a:t> destination</a:t>
            </a:r>
            <a:endParaRPr lang="en-US" dirty="0">
              <a:latin typeface="Lane - Narrow" panose="02000506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Lane - Narrow" panose="02000506020000020004" pitchFamily="2" charset="0"/>
              </a:rPr>
              <a:t>The name commemorates the Battle of Trafalgar, a British naval victory of the Napoleonic Wars over France and </a:t>
            </a:r>
            <a:r>
              <a:rPr lang="en-US" dirty="0" smtClean="0">
                <a:effectLst/>
                <a:latin typeface="Lane - Narrow" panose="02000506020000020004" pitchFamily="2" charset="0"/>
              </a:rPr>
              <a:t>Spain. Thus killing large amount of men from all the tri-sides of </a:t>
            </a:r>
            <a:r>
              <a:rPr lang="en-US" dirty="0" smtClean="0">
                <a:effectLst/>
                <a:latin typeface="Lane - Narrow" panose="02000506020000020004" pitchFamily="2" charset="0"/>
              </a:rPr>
              <a:t>this </a:t>
            </a:r>
            <a:r>
              <a:rPr lang="en-US" dirty="0" smtClean="0">
                <a:effectLst/>
                <a:latin typeface="Lane - Narrow" panose="02000506020000020004" pitchFamily="2" charset="0"/>
              </a:rPr>
              <a:t>war. Every year, people pay homage to these men. The bloods are still felt in presence at Trafalgar. </a:t>
            </a:r>
            <a:r>
              <a:rPr lang="en-US" dirty="0">
                <a:effectLst/>
                <a:latin typeface="Lane - Narrow" panose="02000506020000020004" pitchFamily="2" charset="0"/>
              </a:rPr>
              <a:t> George </a:t>
            </a:r>
            <a:r>
              <a:rPr lang="en-US" dirty="0" err="1">
                <a:effectLst/>
                <a:latin typeface="Lane - Narrow" panose="02000506020000020004" pitchFamily="2" charset="0"/>
              </a:rPr>
              <a:t>Ledwell</a:t>
            </a:r>
            <a:r>
              <a:rPr lang="en-US" dirty="0">
                <a:effectLst/>
                <a:latin typeface="Lane - Narrow" panose="02000506020000020004" pitchFamily="2" charset="0"/>
              </a:rPr>
              <a:t> </a:t>
            </a:r>
            <a:r>
              <a:rPr lang="en-US" dirty="0" smtClean="0">
                <a:effectLst/>
                <a:latin typeface="Lane - Narrow" panose="02000506020000020004" pitchFamily="2" charset="0"/>
              </a:rPr>
              <a:t>Taylor suggested </a:t>
            </a:r>
            <a:r>
              <a:rPr lang="en-US" dirty="0">
                <a:effectLst/>
                <a:latin typeface="Lane - Narrow" panose="02000506020000020004" pitchFamily="2" charset="0"/>
              </a:rPr>
              <a:t>the name "Trafalgar Square</a:t>
            </a:r>
            <a:r>
              <a:rPr lang="en-US" dirty="0" smtClean="0">
                <a:effectLst/>
                <a:latin typeface="Lane - Narrow" panose="02000506020000020004" pitchFamily="2" charset="0"/>
              </a:rPr>
              <a:t>".</a:t>
            </a:r>
          </a:p>
          <a:p>
            <a:r>
              <a:rPr lang="fr-FR" dirty="0" smtClean="0">
                <a:effectLst/>
                <a:latin typeface="Lane - Narrow" panose="02000506020000020004" pitchFamily="2" charset="0"/>
              </a:rPr>
              <a:t>There are 4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plinths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 in the four corners of the square.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Each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plinth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represents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 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a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historic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 figure appart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from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 the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fourth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plinth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which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is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left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 </a:t>
            </a:r>
            <a:r>
              <a:rPr lang="fr-FR" dirty="0" err="1" smtClean="0">
                <a:effectLst/>
                <a:latin typeface="Lane - Narrow" panose="02000506020000020004" pitchFamily="2" charset="0"/>
              </a:rPr>
              <a:t>blank</a:t>
            </a:r>
            <a:r>
              <a:rPr lang="fr-FR" dirty="0" smtClean="0">
                <a:effectLst/>
                <a:latin typeface="Lane - Narrow" panose="02000506020000020004" pitchFamily="2" charset="0"/>
              </a:rPr>
              <a:t>.</a:t>
            </a:r>
            <a:endParaRPr lang="en-US" dirty="0">
              <a:latin typeface="Lane - Narrow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3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Lane - Narrow" panose="02000506020000020004" pitchFamily="2" charset="0"/>
              </a:rPr>
              <a:t>Events</a:t>
            </a:r>
            <a:endParaRPr lang="en-US" dirty="0">
              <a:latin typeface="Lane - Narrow" panose="02000506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Lane - Narrow" panose="02000506020000020004" pitchFamily="2" charset="0"/>
              </a:rPr>
              <a:t>VE Day, New </a:t>
            </a:r>
            <a:r>
              <a:rPr lang="fr-FR" sz="2400" dirty="0" err="1" smtClean="0">
                <a:latin typeface="Lane - Narrow" panose="02000506020000020004" pitchFamily="2" charset="0"/>
              </a:rPr>
              <a:t>Years</a:t>
            </a:r>
            <a:r>
              <a:rPr lang="fr-FR" sz="2400" dirty="0" smtClean="0">
                <a:latin typeface="Lane - Narrow" panose="02000506020000020004" pitchFamily="2" charset="0"/>
              </a:rPr>
              <a:t> Eve, Christmas, </a:t>
            </a:r>
            <a:r>
              <a:rPr lang="fr-FR" sz="2400" dirty="0" err="1" smtClean="0">
                <a:latin typeface="Lane - Narrow" panose="02000506020000020004" pitchFamily="2" charset="0"/>
              </a:rPr>
              <a:t>Many</a:t>
            </a:r>
            <a:r>
              <a:rPr lang="fr-FR" sz="2400" dirty="0" smtClean="0">
                <a:latin typeface="Lane - Narrow" panose="02000506020000020004" pitchFamily="2" charset="0"/>
              </a:rPr>
              <a:t> sports </a:t>
            </a:r>
            <a:r>
              <a:rPr lang="fr-FR" sz="2400" dirty="0" err="1" smtClean="0">
                <a:latin typeface="Lane - Narrow" panose="02000506020000020004" pitchFamily="2" charset="0"/>
              </a:rPr>
              <a:t>events</a:t>
            </a:r>
            <a:r>
              <a:rPr lang="fr-FR" sz="2400" dirty="0" smtClean="0">
                <a:latin typeface="Lane - Narrow" panose="02000506020000020004" pitchFamily="2" charset="0"/>
              </a:rPr>
              <a:t> </a:t>
            </a:r>
            <a:r>
              <a:rPr lang="fr-FR" sz="2400" dirty="0" err="1" smtClean="0">
                <a:latin typeface="Lane - Narrow" panose="02000506020000020004" pitchFamily="2" charset="0"/>
              </a:rPr>
              <a:t>etc</a:t>
            </a:r>
            <a:r>
              <a:rPr lang="fr-FR" sz="2400" dirty="0" smtClean="0">
                <a:latin typeface="Lane - Narrow" panose="02000506020000020004" pitchFamily="2" charset="0"/>
              </a:rPr>
              <a:t> are </a:t>
            </a:r>
            <a:r>
              <a:rPr lang="fr-FR" sz="2400" dirty="0" err="1" smtClean="0">
                <a:latin typeface="Lane - Narrow" panose="02000506020000020004" pitchFamily="2" charset="0"/>
              </a:rPr>
              <a:t>celebrated</a:t>
            </a:r>
            <a:r>
              <a:rPr lang="fr-FR" sz="2400" dirty="0" smtClean="0">
                <a:latin typeface="Lane - Narrow" panose="02000506020000020004" pitchFamily="2" charset="0"/>
              </a:rPr>
              <a:t> </a:t>
            </a:r>
            <a:r>
              <a:rPr lang="fr-FR" sz="2400" dirty="0" err="1" smtClean="0">
                <a:latin typeface="Lane - Narrow" panose="02000506020000020004" pitchFamily="2" charset="0"/>
              </a:rPr>
              <a:t>there</a:t>
            </a:r>
            <a:r>
              <a:rPr lang="fr-FR" sz="2400" dirty="0" smtClean="0">
                <a:latin typeface="Lane - Narrow" panose="02000506020000020004" pitchFamily="2" charset="0"/>
              </a:rPr>
              <a:t> as </a:t>
            </a:r>
            <a:r>
              <a:rPr lang="fr-FR" sz="2400" dirty="0" err="1" smtClean="0">
                <a:latin typeface="Lane - Narrow" panose="02000506020000020004" pitchFamily="2" charset="0"/>
              </a:rPr>
              <a:t>example</a:t>
            </a:r>
            <a:r>
              <a:rPr lang="fr-FR" sz="2400" dirty="0" smtClean="0">
                <a:latin typeface="Lane - Narrow" panose="02000506020000020004" pitchFamily="2" charset="0"/>
              </a:rPr>
              <a:t> of local </a:t>
            </a:r>
            <a:r>
              <a:rPr lang="fr-FR" sz="2400" dirty="0" err="1" smtClean="0">
                <a:latin typeface="Lane - Narrow" panose="02000506020000020004" pitchFamily="2" charset="0"/>
              </a:rPr>
              <a:t>events</a:t>
            </a:r>
            <a:r>
              <a:rPr lang="fr-FR" sz="2400" dirty="0" smtClean="0">
                <a:latin typeface="Lane - Narrow" panose="02000506020000020004" pitchFamily="2" charset="0"/>
              </a:rPr>
              <a:t>.</a:t>
            </a:r>
          </a:p>
          <a:p>
            <a:r>
              <a:rPr lang="fr-FR" sz="2400" dirty="0" smtClean="0">
                <a:latin typeface="Lane - Narrow" panose="02000506020000020004" pitchFamily="2" charset="0"/>
              </a:rPr>
              <a:t>There are </a:t>
            </a:r>
            <a:r>
              <a:rPr lang="fr-FR" sz="2400" dirty="0" err="1" smtClean="0">
                <a:latin typeface="Lane - Narrow" panose="02000506020000020004" pitchFamily="2" charset="0"/>
              </a:rPr>
              <a:t>also</a:t>
            </a:r>
            <a:r>
              <a:rPr lang="fr-FR" sz="2400" dirty="0" smtClean="0">
                <a:latin typeface="Lane - Narrow" panose="02000506020000020004" pitchFamily="2" charset="0"/>
              </a:rPr>
              <a:t> </a:t>
            </a:r>
            <a:r>
              <a:rPr lang="fr-FR" sz="2400" dirty="0" err="1" smtClean="0">
                <a:latin typeface="Lane - Narrow" panose="02000506020000020004" pitchFamily="2" charset="0"/>
              </a:rPr>
              <a:t>different</a:t>
            </a:r>
            <a:r>
              <a:rPr lang="fr-FR" sz="2400" dirty="0" smtClean="0">
                <a:latin typeface="Lane - Narrow" panose="02000506020000020004" pitchFamily="2" charset="0"/>
              </a:rPr>
              <a:t> multi-cultural </a:t>
            </a:r>
            <a:r>
              <a:rPr lang="fr-FR" sz="2400" dirty="0" err="1" smtClean="0">
                <a:latin typeface="Lane - Narrow" panose="02000506020000020004" pitchFamily="2" charset="0"/>
              </a:rPr>
              <a:t>events</a:t>
            </a:r>
            <a:r>
              <a:rPr lang="fr-FR" sz="2400" dirty="0" smtClean="0">
                <a:latin typeface="Lane - Narrow" panose="02000506020000020004" pitchFamily="2" charset="0"/>
              </a:rPr>
              <a:t>. People </a:t>
            </a:r>
            <a:r>
              <a:rPr lang="fr-FR" sz="2400" dirty="0" err="1" smtClean="0">
                <a:latin typeface="Lane - Narrow" panose="02000506020000020004" pitchFamily="2" charset="0"/>
              </a:rPr>
              <a:t>from</a:t>
            </a:r>
            <a:r>
              <a:rPr lang="fr-FR" sz="2400" dirty="0" smtClean="0">
                <a:latin typeface="Lane - Narrow" panose="02000506020000020004" pitchFamily="2" charset="0"/>
              </a:rPr>
              <a:t> </a:t>
            </a:r>
            <a:r>
              <a:rPr lang="fr-FR" sz="2400" dirty="0" err="1" smtClean="0">
                <a:latin typeface="Lane - Narrow" panose="02000506020000020004" pitchFamily="2" charset="0"/>
              </a:rPr>
              <a:t>different</a:t>
            </a:r>
            <a:r>
              <a:rPr lang="fr-FR" sz="2400" dirty="0" smtClean="0">
                <a:latin typeface="Lane - Narrow" panose="02000506020000020004" pitchFamily="2" charset="0"/>
              </a:rPr>
              <a:t> countries come and </a:t>
            </a:r>
            <a:r>
              <a:rPr lang="fr-FR" sz="2400" dirty="0" err="1" smtClean="0">
                <a:latin typeface="Lane - Narrow" panose="02000506020000020004" pitchFamily="2" charset="0"/>
              </a:rPr>
              <a:t>make</a:t>
            </a:r>
            <a:r>
              <a:rPr lang="fr-FR" sz="2400" dirty="0" smtClean="0">
                <a:latin typeface="Lane - Narrow" panose="02000506020000020004" pitchFamily="2" charset="0"/>
              </a:rPr>
              <a:t> </a:t>
            </a:r>
            <a:r>
              <a:rPr lang="fr-FR" sz="2400" dirty="0" err="1" smtClean="0">
                <a:latin typeface="Lane - Narrow" panose="02000506020000020004" pitchFamily="2" charset="0"/>
              </a:rPr>
              <a:t>their</a:t>
            </a:r>
            <a:r>
              <a:rPr lang="fr-FR" sz="2400" dirty="0" smtClean="0">
                <a:latin typeface="Lane - Narrow" panose="02000506020000020004" pitchFamily="2" charset="0"/>
              </a:rPr>
              <a:t> </a:t>
            </a:r>
            <a:r>
              <a:rPr lang="fr-FR" sz="2400" dirty="0" err="1" smtClean="0">
                <a:latin typeface="Lane - Narrow" panose="02000506020000020004" pitchFamily="2" charset="0"/>
              </a:rPr>
              <a:t>own</a:t>
            </a:r>
            <a:r>
              <a:rPr lang="fr-FR" sz="2400" dirty="0" smtClean="0">
                <a:latin typeface="Lane - Narrow" panose="02000506020000020004" pitchFamily="2" charset="0"/>
              </a:rPr>
              <a:t> stage and </a:t>
            </a:r>
            <a:r>
              <a:rPr lang="fr-FR" sz="2400" dirty="0" err="1" smtClean="0">
                <a:latin typeface="Lane - Narrow" panose="02000506020000020004" pitchFamily="2" charset="0"/>
              </a:rPr>
              <a:t>act</a:t>
            </a:r>
            <a:r>
              <a:rPr lang="fr-FR" sz="2400" dirty="0" smtClean="0">
                <a:latin typeface="Lane - Narrow" panose="02000506020000020004" pitchFamily="2" charset="0"/>
              </a:rPr>
              <a:t> out as </a:t>
            </a:r>
            <a:r>
              <a:rPr lang="fr-FR" sz="2400" dirty="0" err="1" smtClean="0">
                <a:latin typeface="Lane - Narrow" panose="02000506020000020004" pitchFamily="2" charset="0"/>
              </a:rPr>
              <a:t>applying</a:t>
            </a:r>
            <a:r>
              <a:rPr lang="fr-FR" sz="2400" dirty="0" smtClean="0">
                <a:latin typeface="Lane - Narrow" panose="02000506020000020004" pitchFamily="2" charset="0"/>
              </a:rPr>
              <a:t> </a:t>
            </a:r>
            <a:r>
              <a:rPr lang="fr-FR" sz="2400" dirty="0" err="1" smtClean="0">
                <a:latin typeface="Lane - Narrow" panose="02000506020000020004" pitchFamily="2" charset="0"/>
              </a:rPr>
              <a:t>entertainent</a:t>
            </a:r>
            <a:r>
              <a:rPr lang="fr-FR" sz="2400" dirty="0" smtClean="0">
                <a:latin typeface="Lane - Narrow" panose="02000506020000020004" pitchFamily="2" charset="0"/>
              </a:rPr>
              <a:t> and </a:t>
            </a:r>
            <a:r>
              <a:rPr lang="fr-FR" sz="2400" dirty="0" err="1" smtClean="0">
                <a:latin typeface="Lane - Narrow" panose="02000506020000020004" pitchFamily="2" charset="0"/>
              </a:rPr>
              <a:t>knowledge</a:t>
            </a:r>
            <a:r>
              <a:rPr lang="fr-FR" sz="2400" dirty="0" smtClean="0">
                <a:latin typeface="Lane - Narrow" panose="02000506020000020004" pitchFamily="2" charset="0"/>
              </a:rPr>
              <a:t> for </a:t>
            </a:r>
            <a:r>
              <a:rPr lang="fr-FR" sz="2400" dirty="0" err="1" smtClean="0">
                <a:latin typeface="Lane - Narrow" panose="02000506020000020004" pitchFamily="2" charset="0"/>
              </a:rPr>
              <a:t>others</a:t>
            </a:r>
            <a:r>
              <a:rPr lang="fr-FR" sz="2400" dirty="0" smtClean="0">
                <a:latin typeface="Lane - Narrow" panose="02000506020000020004" pitchFamily="2" charset="0"/>
              </a:rPr>
              <a:t>.</a:t>
            </a:r>
          </a:p>
          <a:p>
            <a:r>
              <a:rPr lang="fr-FR" sz="2400" dirty="0" smtClean="0">
                <a:latin typeface="Lane - Narrow" panose="02000506020000020004" pitchFamily="2" charset="0"/>
              </a:rPr>
              <a:t>The square has </a:t>
            </a:r>
            <a:r>
              <a:rPr lang="fr-FR" sz="2400" dirty="0" err="1" smtClean="0">
                <a:latin typeface="Lane - Narrow" panose="02000506020000020004" pitchFamily="2" charset="0"/>
              </a:rPr>
              <a:t>also</a:t>
            </a:r>
            <a:r>
              <a:rPr lang="fr-FR" sz="2400" dirty="0" smtClean="0">
                <a:latin typeface="Lane - Narrow" panose="02000506020000020004" pitchFamily="2" charset="0"/>
              </a:rPr>
              <a:t> been </a:t>
            </a:r>
            <a:r>
              <a:rPr lang="fr-FR" sz="2400" dirty="0" err="1" smtClean="0">
                <a:latin typeface="Lane - Narrow" panose="02000506020000020004" pitchFamily="2" charset="0"/>
              </a:rPr>
              <a:t>used</a:t>
            </a:r>
            <a:r>
              <a:rPr lang="fr-FR" sz="2400" dirty="0" smtClean="0">
                <a:latin typeface="Lane - Narrow" panose="02000506020000020004" pitchFamily="2" charset="0"/>
              </a:rPr>
              <a:t> in </a:t>
            </a:r>
            <a:r>
              <a:rPr lang="fr-FR" sz="2400" dirty="0" err="1" smtClean="0">
                <a:latin typeface="Lane - Narrow" panose="02000506020000020004" pitchFamily="2" charset="0"/>
              </a:rPr>
              <a:t>different</a:t>
            </a:r>
            <a:r>
              <a:rPr lang="fr-FR" sz="2400" dirty="0" smtClean="0">
                <a:latin typeface="Lane - Narrow" panose="02000506020000020004" pitchFamily="2" charset="0"/>
              </a:rPr>
              <a:t> films of </a:t>
            </a:r>
            <a:r>
              <a:rPr lang="fr-FR" sz="2400" dirty="0">
                <a:latin typeface="Lane - Narrow" panose="02000506020000020004" pitchFamily="2" charset="0"/>
              </a:rPr>
              <a:t>H</a:t>
            </a:r>
            <a:r>
              <a:rPr lang="fr-FR" sz="2400" dirty="0" smtClean="0">
                <a:latin typeface="Lane - Narrow" panose="02000506020000020004" pitchFamily="2" charset="0"/>
              </a:rPr>
              <a:t>ollywood</a:t>
            </a:r>
            <a:r>
              <a:rPr lang="fr-FR" sz="2400" dirty="0" smtClean="0">
                <a:latin typeface="Lane - Narrow" panose="02000506020000020004" pitchFamily="2" charset="0"/>
              </a:rPr>
              <a:t>.</a:t>
            </a:r>
            <a:endParaRPr lang="en-US" sz="2400" dirty="0">
              <a:latin typeface="Lane - Narrow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32" y="296216"/>
            <a:ext cx="10489291" cy="5975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826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4" y="283335"/>
            <a:ext cx="9941551" cy="619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801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44" y="609600"/>
            <a:ext cx="3454400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621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50</TotalTime>
  <Words>115</Words>
  <Application>Microsoft Macintosh PowerPoint</Application>
  <PresentationFormat>Personnalisé</PresentationFormat>
  <Paragraphs>12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Damask</vt:lpstr>
      <vt:lpstr>Trafalgar Square</vt:lpstr>
      <vt:lpstr>The vibrancy</vt:lpstr>
      <vt:lpstr>The Dark history behind the colorful destination</vt:lpstr>
      <vt:lpstr>Events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Trafalgar Square</dc:title>
  <dc:creator>Bijon Kanti Deb</dc:creator>
  <cp:lastModifiedBy>H B</cp:lastModifiedBy>
  <cp:revision>6</cp:revision>
  <dcterms:created xsi:type="dcterms:W3CDTF">2014-03-31T19:32:44Z</dcterms:created>
  <dcterms:modified xsi:type="dcterms:W3CDTF">2014-04-15T19:41:10Z</dcterms:modified>
</cp:coreProperties>
</file>