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46" autoAdjust="0"/>
  </p:normalViewPr>
  <p:slideViewPr>
    <p:cSldViewPr snapToGrid="0" snapToObjects="1">
      <p:cViewPr>
        <p:scale>
          <a:sx n="76" d="100"/>
          <a:sy n="76" d="100"/>
        </p:scale>
        <p:origin x="-16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486A-A759-7A42-8051-5157874D9A9F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A26C0-9233-A744-B0B3-0E567BEB20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A26C0-9233-A744-B0B3-0E567BEB20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6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51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9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38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2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5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6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1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4CF7-7516-9A4B-A3A6-8BACFF67E981}" type="datetimeFigureOut">
              <a:rPr lang="fr-FR" smtClean="0"/>
              <a:t>08/05/16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A79A-8C11-9E41-9224-206424604F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084582"/>
            <a:ext cx="6309347" cy="57734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0863" y="44818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La fontaine </a:t>
            </a:r>
            <a:r>
              <a:rPr lang="fr-FR" sz="2800" dirty="0" smtClean="0"/>
              <a:t>Marcel </a:t>
            </a:r>
            <a:r>
              <a:rPr lang="fr-FR" sz="2800" dirty="0" err="1" smtClean="0"/>
              <a:t>Duchamps</a:t>
            </a:r>
            <a:r>
              <a:rPr lang="fr-FR" sz="2800" dirty="0" smtClean="0"/>
              <a:t> néo-Dada </a:t>
            </a:r>
            <a:r>
              <a:rPr lang="fr-FR" sz="2800" dirty="0"/>
              <a:t>1917</a:t>
            </a:r>
            <a:r>
              <a:rPr lang="fr-FR" sz="2800" dirty="0" smtClean="0"/>
              <a:t>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926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106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81314" y="1453904"/>
            <a:ext cx="3362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</a:t>
            </a:r>
            <a:r>
              <a:rPr lang="fr-FR" sz="2800" dirty="0" smtClean="0"/>
              <a:t>lvis </a:t>
            </a:r>
            <a:r>
              <a:rPr lang="fr-FR" sz="2800" dirty="0" smtClean="0"/>
              <a:t>Presley, </a:t>
            </a:r>
            <a:endParaRPr lang="fr-FR" sz="2800" dirty="0" smtClean="0"/>
          </a:p>
          <a:p>
            <a:r>
              <a:rPr lang="fr-FR" sz="2800" dirty="0" smtClean="0"/>
              <a:t>Andy </a:t>
            </a:r>
            <a:r>
              <a:rPr lang="fr-FR" sz="2800" dirty="0"/>
              <a:t>W</a:t>
            </a:r>
            <a:r>
              <a:rPr lang="fr-FR" sz="2800" dirty="0" smtClean="0"/>
              <a:t>arhol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6325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1291" y="5381117"/>
            <a:ext cx="4127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Whaam</a:t>
            </a:r>
            <a:r>
              <a:rPr lang="fr-FR" sz="2800" i="1" dirty="0" smtClean="0"/>
              <a:t>, </a:t>
            </a:r>
            <a:r>
              <a:rPr lang="fr-FR" sz="2800" i="1" dirty="0" smtClean="0"/>
              <a:t>R</a:t>
            </a:r>
            <a:r>
              <a:rPr lang="fr-FR" sz="2800" i="1" dirty="0" smtClean="0">
                <a:effectLst/>
              </a:rPr>
              <a:t>oy </a:t>
            </a:r>
            <a:r>
              <a:rPr lang="fr-FR" sz="2800" i="1" dirty="0" smtClean="0">
                <a:effectLst/>
              </a:rPr>
              <a:t>Lichtenstein </a:t>
            </a:r>
          </a:p>
          <a:p>
            <a:r>
              <a:rPr lang="fr-FR" sz="2800" i="1" dirty="0" smtClean="0"/>
              <a:t>1963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44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40" y="1529979"/>
            <a:ext cx="7208251" cy="5148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BD9C3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2990911" y="144984"/>
            <a:ext cx="2723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Look </a:t>
            </a:r>
            <a:r>
              <a:rPr lang="fr-FR" sz="2800" dirty="0" smtClean="0"/>
              <a:t>Mickey, </a:t>
            </a:r>
            <a:r>
              <a:rPr lang="fr-FR" sz="2800" i="1" dirty="0" smtClean="0"/>
              <a:t>R</a:t>
            </a:r>
            <a:r>
              <a:rPr lang="fr-FR" sz="2800" i="1" dirty="0" smtClean="0">
                <a:effectLst/>
              </a:rPr>
              <a:t>oy </a:t>
            </a:r>
            <a:r>
              <a:rPr lang="fr-FR" sz="2800" i="1" dirty="0" smtClean="0"/>
              <a:t>L</a:t>
            </a:r>
            <a:r>
              <a:rPr lang="fr-FR" sz="2800" i="1" dirty="0" smtClean="0">
                <a:effectLst/>
              </a:rPr>
              <a:t>ichtenstein</a:t>
            </a:r>
          </a:p>
          <a:p>
            <a:r>
              <a:rPr lang="fr-FR" sz="2800" dirty="0" smtClean="0"/>
              <a:t>1961</a:t>
            </a:r>
          </a:p>
        </p:txBody>
      </p:sp>
    </p:spTree>
    <p:extLst>
      <p:ext uri="{BB962C8B-B14F-4D97-AF65-F5344CB8AC3E}">
        <p14:creationId xmlns:p14="http://schemas.microsoft.com/office/powerpoint/2010/main" val="306366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6219"/>
            <a:ext cx="6771656" cy="68942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34234" y="2022097"/>
            <a:ext cx="2209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M-</a:t>
            </a:r>
            <a:r>
              <a:rPr lang="fr-FR" sz="2800" dirty="0" err="1" smtClean="0"/>
              <a:t>Maybe</a:t>
            </a:r>
            <a:r>
              <a:rPr lang="fr-FR" sz="2800" smtClean="0"/>
              <a:t>, </a:t>
            </a:r>
            <a:endParaRPr lang="fr-FR" sz="2800" dirty="0" smtClean="0"/>
          </a:p>
          <a:p>
            <a:r>
              <a:rPr lang="fr-FR" sz="2800" i="1" dirty="0"/>
              <a:t>R</a:t>
            </a:r>
            <a:r>
              <a:rPr lang="fr-FR" sz="2800" i="1" dirty="0" smtClean="0">
                <a:effectLst/>
              </a:rPr>
              <a:t>oy </a:t>
            </a:r>
            <a:r>
              <a:rPr lang="fr-FR" sz="2800" i="1" dirty="0" smtClean="0"/>
              <a:t>L</a:t>
            </a:r>
            <a:r>
              <a:rPr lang="fr-FR" sz="2800" i="1" dirty="0" smtClean="0">
                <a:effectLst/>
              </a:rPr>
              <a:t>ichtenstein</a:t>
            </a:r>
          </a:p>
          <a:p>
            <a:r>
              <a:rPr lang="fr-FR" sz="2800" dirty="0" smtClean="0"/>
              <a:t>1965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2358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9266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63589" y="1002691"/>
            <a:ext cx="3642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Odalisk</a:t>
            </a:r>
            <a:endParaRPr lang="fr-FR" sz="2800" i="1" dirty="0" smtClean="0"/>
          </a:p>
          <a:p>
            <a:r>
              <a:rPr lang="fr-FR" sz="2800" i="1" dirty="0" smtClean="0"/>
              <a:t>R</a:t>
            </a:r>
            <a:r>
              <a:rPr lang="fr-FR" sz="2800" i="1" dirty="0"/>
              <a:t>obert</a:t>
            </a:r>
            <a:r>
              <a:rPr lang="fr-FR" sz="2800" i="1" dirty="0" smtClean="0">
                <a:effectLst/>
              </a:rPr>
              <a:t> Rauschenberg 1955-58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6322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/>
          <a:srcRect t="17264" b="17264"/>
          <a:stretch>
            <a:fillRect/>
          </a:stretch>
        </p:blipFill>
        <p:spPr>
          <a:xfrm>
            <a:off x="457200" y="263277"/>
            <a:ext cx="8229600" cy="4525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2160" y="5147156"/>
            <a:ext cx="634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Monogram</a:t>
            </a:r>
            <a:r>
              <a:rPr lang="fr-FR" sz="2800" dirty="0" smtClean="0"/>
              <a:t>, </a:t>
            </a:r>
            <a:r>
              <a:rPr lang="fr-FR" sz="2800" dirty="0" smtClean="0"/>
              <a:t>Robert</a:t>
            </a:r>
            <a:r>
              <a:rPr lang="fr-FR" dirty="0" smtClean="0"/>
              <a:t> </a:t>
            </a:r>
            <a:r>
              <a:rPr lang="fr-FR" sz="2800" dirty="0" err="1" smtClean="0"/>
              <a:t>Rauchenberg</a:t>
            </a:r>
            <a:r>
              <a:rPr lang="fr-FR" sz="2800" dirty="0" smtClean="0"/>
              <a:t> 1955-59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175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95" y="-40495"/>
            <a:ext cx="4883205" cy="68984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3799" y="1504038"/>
            <a:ext cx="329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Retroactive</a:t>
            </a:r>
            <a:r>
              <a:rPr lang="fr-FR" sz="2800" i="1" dirty="0" smtClean="0"/>
              <a:t> I, </a:t>
            </a:r>
            <a:r>
              <a:rPr lang="fr-FR" sz="2800" i="1" dirty="0" smtClean="0"/>
              <a:t>R</a:t>
            </a:r>
            <a:r>
              <a:rPr lang="fr-FR" sz="2800" i="1" dirty="0" smtClean="0">
                <a:effectLst/>
              </a:rPr>
              <a:t>obert </a:t>
            </a:r>
            <a:r>
              <a:rPr lang="fr-FR" sz="2800" i="1" dirty="0" smtClean="0">
                <a:effectLst/>
              </a:rPr>
              <a:t>Rauschenberg </a:t>
            </a:r>
            <a:r>
              <a:rPr lang="fr-FR" sz="2800" i="1" dirty="0" smtClean="0">
                <a:effectLst/>
              </a:rPr>
              <a:t>I </a:t>
            </a:r>
            <a:r>
              <a:rPr lang="fr-FR" sz="2800" i="1" dirty="0" smtClean="0">
                <a:effectLst/>
              </a:rPr>
              <a:t>1963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511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0942"/>
            <a:ext cx="4518877" cy="63838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5609" y="2022097"/>
            <a:ext cx="38931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/>
              <a:t>Retroactive</a:t>
            </a:r>
            <a:r>
              <a:rPr lang="fr-FR" sz="2800" i="1" dirty="0"/>
              <a:t> </a:t>
            </a:r>
            <a:r>
              <a:rPr lang="fr-FR" sz="2800" i="1" dirty="0" smtClean="0"/>
              <a:t>II,  </a:t>
            </a:r>
            <a:r>
              <a:rPr lang="fr-FR" sz="2800" i="1" dirty="0" smtClean="0"/>
              <a:t>R</a:t>
            </a:r>
            <a:r>
              <a:rPr lang="fr-FR" sz="2800" i="1" dirty="0" smtClean="0">
                <a:effectLst/>
              </a:rPr>
              <a:t>obert </a:t>
            </a:r>
            <a:r>
              <a:rPr lang="fr-FR" sz="2800" i="1" dirty="0" smtClean="0">
                <a:effectLst/>
              </a:rPr>
              <a:t>Rauschenberg </a:t>
            </a:r>
            <a:r>
              <a:rPr lang="fr-FR" sz="2800" i="1" dirty="0" smtClean="0">
                <a:effectLst/>
              </a:rPr>
              <a:t>1963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5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35" y="0"/>
            <a:ext cx="478206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1017" y="1219943"/>
            <a:ext cx="3575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Tracer</a:t>
            </a:r>
          </a:p>
          <a:p>
            <a:r>
              <a:rPr lang="fr-FR" sz="2800" i="1" dirty="0" smtClean="0"/>
              <a:t>R</a:t>
            </a:r>
            <a:r>
              <a:rPr lang="fr-FR" sz="2800" i="1" dirty="0" smtClean="0">
                <a:effectLst/>
              </a:rPr>
              <a:t>obert Rauschenberg,</a:t>
            </a:r>
            <a:r>
              <a:rPr lang="fr-FR" sz="2800" dirty="0"/>
              <a:t> 1963</a:t>
            </a:r>
          </a:p>
          <a:p>
            <a:r>
              <a:rPr lang="fr-FR" sz="2800" i="1" dirty="0" smtClean="0">
                <a:effectLst/>
              </a:rPr>
              <a:t> 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5457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26869" cy="68494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45863" y="1654443"/>
            <a:ext cx="3107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Miss </a:t>
            </a:r>
            <a:r>
              <a:rPr lang="fr-FR" sz="2800" i="1" dirty="0" err="1" smtClean="0"/>
              <a:t>America</a:t>
            </a:r>
            <a:r>
              <a:rPr lang="fr-FR" sz="2800" dirty="0" smtClean="0"/>
              <a:t>, </a:t>
            </a:r>
            <a:endParaRPr lang="fr-FR" sz="2800" dirty="0" smtClean="0"/>
          </a:p>
          <a:p>
            <a:r>
              <a:rPr lang="fr-FR" sz="2800" dirty="0" smtClean="0"/>
              <a:t>Wolf </a:t>
            </a:r>
            <a:r>
              <a:rPr lang="fr-FR" sz="2800" dirty="0" err="1" smtClean="0"/>
              <a:t>Vastell</a:t>
            </a:r>
            <a:r>
              <a:rPr lang="fr-FR" sz="2800" dirty="0"/>
              <a:t>, 1968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5930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49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9250" y="5211646"/>
            <a:ext cx="685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Comphell’s</a:t>
            </a:r>
            <a:r>
              <a:rPr lang="fr-FR" sz="2800" dirty="0" smtClean="0"/>
              <a:t> </a:t>
            </a:r>
            <a:r>
              <a:rPr lang="fr-FR" sz="2800" dirty="0" err="1" smtClean="0"/>
              <a:t>soup</a:t>
            </a:r>
            <a:r>
              <a:rPr lang="fr-FR" sz="2800" dirty="0" smtClean="0"/>
              <a:t> </a:t>
            </a:r>
            <a:r>
              <a:rPr lang="fr-FR" sz="2800" dirty="0" smtClean="0"/>
              <a:t>I</a:t>
            </a:r>
            <a:r>
              <a:rPr lang="fr-FR" sz="2800" dirty="0"/>
              <a:t>, Andy </a:t>
            </a:r>
            <a:r>
              <a:rPr lang="fr-FR" sz="2800" dirty="0" err="1" smtClean="0"/>
              <a:t>Wharol</a:t>
            </a:r>
            <a:r>
              <a:rPr lang="fr-FR" sz="2800" dirty="0" smtClean="0"/>
              <a:t>, 1968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9942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9" y="1435088"/>
            <a:ext cx="7660939" cy="54229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54445" y="271800"/>
            <a:ext cx="531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Diptyque </a:t>
            </a:r>
            <a:r>
              <a:rPr lang="fr-FR" i="1" dirty="0"/>
              <a:t>M</a:t>
            </a:r>
            <a:r>
              <a:rPr lang="fr-FR" i="1" dirty="0" smtClean="0"/>
              <a:t>arilyn , </a:t>
            </a:r>
            <a:r>
              <a:rPr lang="fr-FR" dirty="0" smtClean="0"/>
              <a:t>A</a:t>
            </a:r>
            <a:r>
              <a:rPr lang="fr-FR" dirty="0" smtClean="0">
                <a:effectLst/>
              </a:rPr>
              <a:t>ndy </a:t>
            </a:r>
            <a:r>
              <a:rPr lang="fr-FR" dirty="0" smtClean="0">
                <a:effectLst/>
              </a:rPr>
              <a:t>Warhol </a:t>
            </a:r>
          </a:p>
          <a:p>
            <a:r>
              <a:rPr lang="fr-FR" dirty="0" smtClean="0">
                <a:effectLst/>
              </a:rPr>
              <a:t>1962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6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85</Words>
  <Application>Microsoft Macintosh PowerPoint</Application>
  <PresentationFormat>Présentation à l'écran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 B</dc:creator>
  <cp:lastModifiedBy>H B</cp:lastModifiedBy>
  <cp:revision>12</cp:revision>
  <dcterms:created xsi:type="dcterms:W3CDTF">2016-05-08T15:11:55Z</dcterms:created>
  <dcterms:modified xsi:type="dcterms:W3CDTF">2016-05-08T17:28:17Z</dcterms:modified>
</cp:coreProperties>
</file>