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9" r:id="rId3"/>
    <p:sldId id="263" r:id="rId4"/>
    <p:sldId id="264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1F67-EFD5-5B47-A449-486B3A5CBDE6}" type="datetimeFigureOut">
              <a:rPr lang="fr-FR" smtClean="0"/>
              <a:t>16/03/16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9667-A804-274A-B54F-D3590EC486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54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1F67-EFD5-5B47-A449-486B3A5CBDE6}" type="datetimeFigureOut">
              <a:rPr lang="fr-FR" smtClean="0"/>
              <a:t>16/03/16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9667-A804-274A-B54F-D3590EC486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21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1F67-EFD5-5B47-A449-486B3A5CBDE6}" type="datetimeFigureOut">
              <a:rPr lang="fr-FR" smtClean="0"/>
              <a:t>16/03/16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9667-A804-274A-B54F-D3590EC486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85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1F67-EFD5-5B47-A449-486B3A5CBDE6}" type="datetimeFigureOut">
              <a:rPr lang="fr-FR" smtClean="0"/>
              <a:t>16/03/16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9667-A804-274A-B54F-D3590EC486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27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1F67-EFD5-5B47-A449-486B3A5CBDE6}" type="datetimeFigureOut">
              <a:rPr lang="fr-FR" smtClean="0"/>
              <a:t>16/03/16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9667-A804-274A-B54F-D3590EC486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21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1F67-EFD5-5B47-A449-486B3A5CBDE6}" type="datetimeFigureOut">
              <a:rPr lang="fr-FR" smtClean="0"/>
              <a:t>16/03/16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9667-A804-274A-B54F-D3590EC486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40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1F67-EFD5-5B47-A449-486B3A5CBDE6}" type="datetimeFigureOut">
              <a:rPr lang="fr-FR" smtClean="0"/>
              <a:t>16/03/16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9667-A804-274A-B54F-D3590EC486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98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1F67-EFD5-5B47-A449-486B3A5CBDE6}" type="datetimeFigureOut">
              <a:rPr lang="fr-FR" smtClean="0"/>
              <a:t>16/03/16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9667-A804-274A-B54F-D3590EC486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09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1F67-EFD5-5B47-A449-486B3A5CBDE6}" type="datetimeFigureOut">
              <a:rPr lang="fr-FR" smtClean="0"/>
              <a:t>16/03/16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9667-A804-274A-B54F-D3590EC486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48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1F67-EFD5-5B47-A449-486B3A5CBDE6}" type="datetimeFigureOut">
              <a:rPr lang="fr-FR" smtClean="0"/>
              <a:t>16/03/16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9667-A804-274A-B54F-D3590EC486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18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1F67-EFD5-5B47-A449-486B3A5CBDE6}" type="datetimeFigureOut">
              <a:rPr lang="fr-FR" smtClean="0"/>
              <a:t>16/03/16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9667-A804-274A-B54F-D3590EC486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27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11F67-EFD5-5B47-A449-486B3A5CBDE6}" type="datetimeFigureOut">
              <a:rPr lang="fr-FR" smtClean="0"/>
              <a:t>16/03/16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9667-A804-274A-B54F-D3590EC486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29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3551" r="6403" b="63475"/>
          <a:stretch/>
        </p:blipFill>
        <p:spPr>
          <a:xfrm>
            <a:off x="-210205" y="1252444"/>
            <a:ext cx="9354205" cy="45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9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-2451" t="36778" r="6415" b="5898"/>
          <a:stretch/>
        </p:blipFill>
        <p:spPr>
          <a:xfrm>
            <a:off x="135398" y="0"/>
            <a:ext cx="8354061" cy="688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4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57641"/>
          <a:stretch/>
        </p:blipFill>
        <p:spPr>
          <a:xfrm>
            <a:off x="139171" y="504456"/>
            <a:ext cx="8869793" cy="5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8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5458" t="41851" b="2854"/>
          <a:stretch/>
        </p:blipFill>
        <p:spPr>
          <a:xfrm>
            <a:off x="991598" y="-60375"/>
            <a:ext cx="6802682" cy="65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2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 B</dc:creator>
  <cp:lastModifiedBy>H B</cp:lastModifiedBy>
  <cp:revision>1</cp:revision>
  <dcterms:created xsi:type="dcterms:W3CDTF">2016-03-16T18:09:46Z</dcterms:created>
  <dcterms:modified xsi:type="dcterms:W3CDTF">2016-03-16T18:17:10Z</dcterms:modified>
</cp:coreProperties>
</file>