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64" r:id="rId3"/>
    <p:sldId id="263" r:id="rId4"/>
    <p:sldId id="262" r:id="rId5"/>
    <p:sldId id="271" r:id="rId6"/>
    <p:sldId id="258" r:id="rId7"/>
    <p:sldId id="272" r:id="rId8"/>
    <p:sldId id="260" r:id="rId9"/>
    <p:sldId id="273" r:id="rId10"/>
    <p:sldId id="270" r:id="rId11"/>
    <p:sldId id="274" r:id="rId12"/>
    <p:sldId id="275" r:id="rId13"/>
    <p:sldId id="276" r:id="rId14"/>
    <p:sldId id="277" r:id="rId15"/>
    <p:sldId id="266" r:id="rId16"/>
    <p:sldId id="278" r:id="rId17"/>
    <p:sldId id="268" r:id="rId18"/>
    <p:sldId id="280" r:id="rId19"/>
    <p:sldId id="283" r:id="rId20"/>
    <p:sldId id="282" r:id="rId21"/>
    <p:sldId id="281" r:id="rId22"/>
    <p:sldId id="284" r:id="rId23"/>
    <p:sldId id="287" r:id="rId24"/>
    <p:sldId id="279" r:id="rId25"/>
    <p:sldId id="285" r:id="rId26"/>
    <p:sldId id="286" r:id="rId27"/>
    <p:sldId id="288" r:id="rId28"/>
    <p:sldId id="289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96" y="95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62E6-5718-446B-91E1-C87B8F3C6E7A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94C59-F9FC-4637-B12C-FA21A11029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94C59-F9FC-4637-B12C-FA21A11029C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9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6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38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3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5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74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9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2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7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03D0-4946-4541-AAE3-0F0D2A268343}" type="datetimeFigureOut">
              <a:rPr lang="fr-FR" smtClean="0"/>
              <a:t>21/01/2014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BD3A-22AB-4C1A-A921-2C3739639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08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9" Type="http://schemas.openxmlformats.org/officeDocument/2006/relationships/image" Target="../media/image16.emf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9" Type="http://schemas.openxmlformats.org/officeDocument/2006/relationships/image" Target="../media/image16.emf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9" Type="http://schemas.openxmlformats.org/officeDocument/2006/relationships/image" Target="../media/image16.emf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jpeg"/><Relationship Id="rId5" Type="http://schemas.openxmlformats.org/officeDocument/2006/relationships/image" Target="../media/image21.jpeg"/><Relationship Id="rId6" Type="http://schemas.openxmlformats.org/officeDocument/2006/relationships/image" Target="../media/image19.jpeg"/><Relationship Id="rId7" Type="http://schemas.openxmlformats.org/officeDocument/2006/relationships/image" Target="../media/image23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jpeg"/><Relationship Id="rId5" Type="http://schemas.openxmlformats.org/officeDocument/2006/relationships/image" Target="../media/image21.jpeg"/><Relationship Id="rId6" Type="http://schemas.openxmlformats.org/officeDocument/2006/relationships/image" Target="../media/image19.jpeg"/><Relationship Id="rId7" Type="http://schemas.openxmlformats.org/officeDocument/2006/relationships/image" Target="../media/image23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jpeg"/><Relationship Id="rId5" Type="http://schemas.openxmlformats.org/officeDocument/2006/relationships/image" Target="../media/image21.jpeg"/><Relationship Id="rId6" Type="http://schemas.openxmlformats.org/officeDocument/2006/relationships/image" Target="../media/image19.jpeg"/><Relationship Id="rId7" Type="http://schemas.openxmlformats.org/officeDocument/2006/relationships/image" Target="../media/image23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 smtClean="0"/>
              <a:t>Clothes</a:t>
            </a:r>
            <a:r>
              <a:rPr lang="fr-FR" sz="9600" dirty="0" smtClean="0"/>
              <a:t> : description</a:t>
            </a:r>
            <a:endParaRPr lang="fr-FR" sz="9600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479715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can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</a:t>
            </a:r>
            <a:r>
              <a:rPr lang="fr-FR" sz="4000" dirty="0" err="1" smtClean="0"/>
              <a:t>see</a:t>
            </a:r>
            <a:r>
              <a:rPr lang="fr-FR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2670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Desktop\MONTGAILLARD 2012-13\COURS 4e\GO SHOPPING\voc clothes\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shirt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980728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blue</a:t>
            </a:r>
            <a:r>
              <a:rPr lang="fr-FR" dirty="0" smtClean="0"/>
              <a:t> </a:t>
            </a:r>
            <a:r>
              <a:rPr lang="fr-FR" dirty="0" err="1" smtClean="0"/>
              <a:t>shirt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plain </a:t>
            </a:r>
            <a:r>
              <a:rPr lang="fr-FR" dirty="0" err="1" smtClean="0"/>
              <a:t>shirt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1619672" y="213285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blue</a:t>
            </a:r>
            <a:r>
              <a:rPr lang="fr-FR" dirty="0" smtClean="0"/>
              <a:t> plain </a:t>
            </a:r>
            <a:r>
              <a:rPr lang="fr-FR" dirty="0" err="1" smtClean="0"/>
              <a:t>shirt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0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980728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The memory challenge</a:t>
            </a:r>
            <a:r>
              <a:rPr lang="fr-FR" sz="7200" dirty="0" smtClean="0"/>
              <a:t>:</a:t>
            </a:r>
          </a:p>
          <a:p>
            <a:r>
              <a:rPr lang="fr-FR" sz="7200" dirty="0" err="1" smtClean="0"/>
              <a:t>What</a:t>
            </a:r>
            <a:r>
              <a:rPr lang="fr-FR" sz="7200" dirty="0" smtClean="0"/>
              <a:t> </a:t>
            </a:r>
            <a:r>
              <a:rPr lang="fr-FR" sz="7200" dirty="0" err="1" smtClean="0"/>
              <a:t>is</a:t>
            </a:r>
            <a:r>
              <a:rPr lang="fr-FR" sz="7200" dirty="0" smtClean="0"/>
              <a:t> </a:t>
            </a:r>
            <a:r>
              <a:rPr lang="fr-FR" sz="7200" dirty="0" err="1" smtClean="0"/>
              <a:t>missing</a:t>
            </a:r>
            <a:r>
              <a:rPr lang="fr-FR" sz="9600" dirty="0" smtClean="0"/>
              <a:t>?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31839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MONTGAILLARD 2012-13\COURS 4e\GO SHOPPING\voc clothes\j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051" cy="23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MONTGAILLARD 2012-13\COURS 4e\GO SHOPPING\voc clothes\ja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71400"/>
            <a:ext cx="2105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MONTGAILLARD 2012-13\COURS 4e\GO SHOPPING\voc clothes\dres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59" y="4365104"/>
            <a:ext cx="1472862" cy="20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MONTGAILLARD 2012-13\COURS 4e\GO SHOPPING\voc clothes\dr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30828"/>
            <a:ext cx="1481387" cy="25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MONTGAILLARD 2012-13\COURS 4e\GO SHOPPING\voc clothes\costu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59" y="431264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esktop\MONTGAILLARD 2012-13\COURS 4e\GO SHOPPING\voc clothes\pat d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5861"/>
            <a:ext cx="184785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esktop\MONTGAILLARD 2012-13\COURS 4e\GO SHOPPING\voc clothes\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10795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D:\Desktop\MONTGAILLARD 2012-13\COURS 4e\GO SHOPPING\voc clothes\shi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79801" y="2348880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097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MONTGAILLARD 2012-13\COURS 4e\GO SHOPPING\voc clothes\j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06114"/>
            <a:ext cx="1527051" cy="23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MONTGAILLARD 2012-13\COURS 4e\GO SHOPPING\voc clothes\ja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55" y="1869539"/>
            <a:ext cx="2105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MONTGAILLARD 2012-13\COURS 4e\GO SHOPPING\voc clothes\dres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33" y="4426658"/>
            <a:ext cx="1472862" cy="20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MONTGAILLARD 2012-13\COURS 4e\GO SHOPPING\voc clothes\dr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6" y="3933056"/>
            <a:ext cx="1481387" cy="25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MONTGAILLARD 2012-13\COURS 4e\GO SHOPPING\voc clothes\costu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" y="29263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esktop\MONTGAILLARD 2012-13\COURS 4e\GO SHOPPING\voc clothes\pat d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01" y="72125"/>
            <a:ext cx="184785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esktop\MONTGAILLARD 2012-13\COURS 4e\GO SHOPPING\voc clothes\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59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" y="4400927"/>
            <a:ext cx="10795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D:\Desktop\MONTGAILLARD 2012-13\COURS 4e\GO SHOPPING\voc clothes\shi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51" y="3667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44626" y="3068960"/>
            <a:ext cx="2214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264175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MONTGAILLARD 2012-13\COURS 4e\GO SHOPPING\voc clothes\j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3805"/>
            <a:ext cx="1527051" cy="23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MONTGAILLARD 2012-13\COURS 4e\GO SHOPPING\voc clothes\ja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2125"/>
            <a:ext cx="21050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MONTGAILLARD 2012-13\COURS 4e\GO SHOPPING\voc clothes\dres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43" y="191343"/>
            <a:ext cx="1472862" cy="20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MONTGAILLARD 2012-13\COURS 4e\GO SHOPPING\voc clothes\dr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481387" cy="25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MONTGAILLARD 2012-13\COURS 4e\GO SHOPPING\voc clothes\costu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87663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esktop\MONTGAILLARD 2012-13\COURS 4e\GO SHOPPING\voc clothes\pat d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20" y="548680"/>
            <a:ext cx="184785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esktop\MONTGAILLARD 2012-13\COURS 4e\GO SHOPPING\voc clothes\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42" y="45238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93" y="2346250"/>
            <a:ext cx="10795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D:\Desktop\MONTGAILLARD 2012-13\COURS 4e\GO SHOPPING\voc clothes\shi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688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47274" y="3212976"/>
            <a:ext cx="158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265138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434729" cy="316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9087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127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fashionable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1475656" y="191683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26369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fashionable black </a:t>
            </a:r>
            <a:r>
              <a:rPr lang="fr-FR" dirty="0" err="1" smtClean="0"/>
              <a:t>skirt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87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MONTGAILLARD 2012-13\COURS 4e\GO SHOPPING\voc clothes\sk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8245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0113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green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0113" y="836712"/>
            <a:ext cx="314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old-fashioned</a:t>
            </a:r>
            <a:r>
              <a:rPr lang="fr-FR" dirty="0" smtClean="0"/>
              <a:t> </a:t>
            </a:r>
            <a:r>
              <a:rPr lang="fr-FR" dirty="0" err="1" smtClean="0"/>
              <a:t>skirt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1259632" y="1988840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28236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old-fashioned</a:t>
            </a:r>
            <a:r>
              <a:rPr lang="fr-FR" dirty="0" smtClean="0"/>
              <a:t> green </a:t>
            </a:r>
            <a:r>
              <a:rPr lang="fr-FR" dirty="0" err="1" smtClean="0"/>
              <a:t>skirt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38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D:\Desktop\MONTGAILLARD 2012-13\COURS 4e\GO SHOPPING\voc clothes\flas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00" y="3933056"/>
            <a:ext cx="1987716" cy="1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2315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flashy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yellow</a:t>
            </a:r>
            <a:r>
              <a:rPr lang="fr-FR" dirty="0" smtClean="0"/>
              <a:t>  t-shirt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1043608" y="1566084"/>
            <a:ext cx="432048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7544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flashy </a:t>
            </a:r>
            <a:r>
              <a:rPr lang="fr-FR" dirty="0" err="1" smtClean="0"/>
              <a:t>yellow</a:t>
            </a:r>
            <a:r>
              <a:rPr lang="fr-FR" dirty="0" smtClean="0"/>
              <a:t> t-shirt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0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MONTGAILLARD 2012-13\COURS 4e\GO SHOPPING\voc clothes\stri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1759297" cy="20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7544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and white t-shirt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striped</a:t>
            </a:r>
            <a:r>
              <a:rPr lang="fr-FR" dirty="0" smtClean="0"/>
              <a:t> t-shirt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1403648" y="2132856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60" y="29249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and white </a:t>
            </a:r>
            <a:r>
              <a:rPr lang="fr-FR" dirty="0" err="1"/>
              <a:t>striped</a:t>
            </a:r>
            <a:r>
              <a:rPr lang="fr-FR" dirty="0"/>
              <a:t> </a:t>
            </a:r>
            <a:r>
              <a:rPr lang="fr-FR" dirty="0" smtClean="0"/>
              <a:t> t-shirt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51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Desktop\MONTGAILLARD 2012-13\COURS 4e\GO SHOPPING\voc clothes\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24125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9087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plain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white t-shirt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1187624" y="184482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11560" y="24928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/>
              <a:t>white </a:t>
            </a:r>
            <a:r>
              <a:rPr lang="fr-FR" dirty="0" smtClean="0"/>
              <a:t> plain </a:t>
            </a:r>
            <a:r>
              <a:rPr lang="fr-FR" dirty="0"/>
              <a:t>t-shirt</a:t>
            </a:r>
          </a:p>
        </p:txBody>
      </p:sp>
    </p:spTree>
    <p:extLst>
      <p:ext uri="{BB962C8B-B14F-4D97-AF65-F5344CB8AC3E}">
        <p14:creationId xmlns:p14="http://schemas.microsoft.com/office/powerpoint/2010/main" val="21571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336800"/>
            <a:ext cx="21034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1515209" y="1238274"/>
            <a:ext cx="432048" cy="335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1166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jacket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4859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jacket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8435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leather</a:t>
            </a:r>
            <a:r>
              <a:rPr lang="fr-FR" dirty="0" smtClean="0"/>
              <a:t> jacket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17728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</a:t>
            </a:r>
            <a:r>
              <a:rPr lang="fr-FR" dirty="0" err="1" smtClean="0"/>
              <a:t>leather</a:t>
            </a:r>
            <a:r>
              <a:rPr lang="fr-FR" dirty="0" smtClean="0"/>
              <a:t> jacket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Desktop\MONTGAILLARD 2012-13\COURS 4e\GO SHOPPING\voc clothes\check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102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8010" y="1259468"/>
            <a:ext cx="236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checkered</a:t>
            </a:r>
            <a:r>
              <a:rPr lang="fr-FR" dirty="0" smtClean="0"/>
              <a:t> t-shirt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72405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grey</a:t>
            </a:r>
            <a:r>
              <a:rPr lang="fr-FR" dirty="0" smtClean="0"/>
              <a:t> and </a:t>
            </a:r>
            <a:r>
              <a:rPr lang="fr-FR" dirty="0" err="1" smtClean="0"/>
              <a:t>brown</a:t>
            </a:r>
            <a:r>
              <a:rPr lang="fr-FR" dirty="0" smtClean="0"/>
              <a:t> t-shirt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1338403" y="1916832"/>
            <a:ext cx="49729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7544" y="2564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grey</a:t>
            </a:r>
            <a:r>
              <a:rPr lang="fr-FR" dirty="0" smtClean="0"/>
              <a:t> and </a:t>
            </a:r>
            <a:r>
              <a:rPr lang="fr-FR" dirty="0" err="1" smtClean="0"/>
              <a:t>brown</a:t>
            </a:r>
            <a:r>
              <a:rPr lang="fr-FR" dirty="0" smtClean="0"/>
              <a:t> </a:t>
            </a:r>
            <a:r>
              <a:rPr lang="fr-FR" dirty="0" err="1"/>
              <a:t>checkered</a:t>
            </a:r>
            <a:r>
              <a:rPr lang="fr-FR" dirty="0"/>
              <a:t> </a:t>
            </a:r>
            <a:r>
              <a:rPr lang="fr-FR" dirty="0" smtClean="0"/>
              <a:t> t-shirt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96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D:\Desktop\MONTGAILLARD 2012-13\COURS 4e\GO SHOPPING\voc clothes\petit p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1525314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293559"/>
            <a:ext cx="206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polka dot t-shirt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84061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red</a:t>
            </a:r>
            <a:r>
              <a:rPr lang="fr-FR" dirty="0" smtClean="0"/>
              <a:t> and white t-shirt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971600" y="1662891"/>
            <a:ext cx="504056" cy="397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23488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red</a:t>
            </a:r>
            <a:r>
              <a:rPr lang="fr-FR" dirty="0" smtClean="0"/>
              <a:t> and white </a:t>
            </a:r>
            <a:r>
              <a:rPr lang="fr-FR" dirty="0"/>
              <a:t>polka dot t-shirt</a:t>
            </a:r>
          </a:p>
        </p:txBody>
      </p:sp>
    </p:spTree>
    <p:extLst>
      <p:ext uri="{BB962C8B-B14F-4D97-AF65-F5344CB8AC3E}">
        <p14:creationId xmlns:p14="http://schemas.microsoft.com/office/powerpoint/2010/main" val="266958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Desktop\MONTGAILLARD 2012-13\COURS 4e\GO SHOPPING\voc clothes\flow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47" y="2708920"/>
            <a:ext cx="2713437" cy="36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4610" y="114748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flowery</a:t>
            </a:r>
            <a:r>
              <a:rPr lang="fr-FR" dirty="0" smtClean="0"/>
              <a:t> t-shirt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t-shirt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3108" y="5936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colourful</a:t>
            </a:r>
            <a:r>
              <a:rPr lang="fr-FR" dirty="0" smtClean="0"/>
              <a:t> t-shirt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971600" y="1700808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24928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colourful</a:t>
            </a:r>
            <a:r>
              <a:rPr lang="fr-FR" dirty="0"/>
              <a:t> </a:t>
            </a:r>
            <a:r>
              <a:rPr lang="fr-FR" dirty="0" err="1"/>
              <a:t>flowery</a:t>
            </a:r>
            <a:r>
              <a:rPr lang="fr-FR" dirty="0"/>
              <a:t> </a:t>
            </a:r>
            <a:r>
              <a:rPr lang="fr-FR" dirty="0" smtClean="0"/>
              <a:t>t-shirt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71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183553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err="1" smtClean="0"/>
              <a:t>What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is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missing</a:t>
            </a:r>
            <a:r>
              <a:rPr lang="fr-FR" sz="6000" b="1" dirty="0" smtClean="0"/>
              <a:t> ?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40184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MONTGAILLARD 2012-13\COURS 4e\GO SHOPPING\voc clothes\stri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0" y="2988564"/>
            <a:ext cx="1470088" cy="17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esktop\MONTGAILLARD 2012-13\COURS 4e\GO SHOPPING\voc clothes\check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15" y="4665351"/>
            <a:ext cx="1892921" cy="18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esktop\MONTGAILLARD 2012-13\COURS 4e\GO SHOPPING\voc clothes\flow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4665"/>
            <a:ext cx="1580770" cy="21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Desktop\MONTGAILLARD 2012-13\COURS 4e\GO SHOPPING\voc clothes\pl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4838"/>
            <a:ext cx="1279028" cy="12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Desktop\MONTGAILLARD 2012-13\COURS 4e\GO SHOPPING\voc clothes\flash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48105"/>
            <a:ext cx="1987716" cy="1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Desktop\MONTGAILLARD 2012-13\COURS 4e\GO SHOPPING\voc clothes\petit po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5" y="4367340"/>
            <a:ext cx="1525314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56" y="2178045"/>
            <a:ext cx="1498889" cy="19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3" y="848105"/>
            <a:ext cx="2459487" cy="12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42916" y="3148517"/>
            <a:ext cx="15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328681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MONTGAILLARD 2012-13\COURS 4e\GO SHOPPING\voc clothes\stri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4" y="0"/>
            <a:ext cx="1470088" cy="17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esktop\MONTGAILLARD 2012-13\COURS 4e\GO SHOPPING\voc clothes\check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15" y="4665351"/>
            <a:ext cx="1892921" cy="18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esktop\MONTGAILLARD 2012-13\COURS 4e\GO SHOPPING\voc clothes\flow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4665"/>
            <a:ext cx="1580770" cy="21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Desktop\MONTGAILLARD 2012-13\COURS 4e\GO SHOPPING\voc clothes\pl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5345"/>
            <a:ext cx="1279028" cy="12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Desktop\MONTGAILLARD 2012-13\COURS 4e\GO SHOPPING\voc clothes\flash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3" y="2708920"/>
            <a:ext cx="1987716" cy="1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Desktop\MONTGAILLARD 2012-13\COURS 4e\GO SHOPPING\voc clothes\petit po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3" y="188640"/>
            <a:ext cx="1525314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9992"/>
            <a:ext cx="1498889" cy="19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90" y="2348880"/>
            <a:ext cx="2459487" cy="12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66109" y="3140968"/>
            <a:ext cx="1515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5833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MONTGAILLARD 2012-13\COURS 4e\GO SHOPPING\voc clothes\stri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08" y="3068960"/>
            <a:ext cx="1470088" cy="17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esktop\MONTGAILLARD 2012-13\COURS 4e\GO SHOPPING\voc clothes\check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15" y="4665351"/>
            <a:ext cx="1892921" cy="18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esktop\MONTGAILLARD 2012-13\COURS 4e\GO SHOPPING\voc clothes\flow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47440"/>
            <a:ext cx="1580770" cy="21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Desktop\MONTGAILLARD 2012-13\COURS 4e\GO SHOPPING\voc clothes\pl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279028" cy="12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Desktop\MONTGAILLARD 2012-13\COURS 4e\GO SHOPPING\voc clothes\flash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3" y="2371115"/>
            <a:ext cx="1987716" cy="1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Desktop\MONTGAILLARD 2012-13\COURS 4e\GO SHOPPING\voc clothes\petit po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75" y="291100"/>
            <a:ext cx="1525314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5351"/>
            <a:ext cx="1498889" cy="19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2459487" cy="12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857849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23429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Clothes</a:t>
            </a:r>
            <a:r>
              <a:rPr lang="fr-FR" dirty="0" smtClean="0">
                <a:solidFill>
                  <a:srgbClr val="FF0000"/>
                </a:solidFill>
              </a:rPr>
              <a:t> : description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936" y="1556792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2. Regular </a:t>
            </a:r>
            <a:r>
              <a:rPr lang="fr-FR" dirty="0" err="1" smtClean="0"/>
              <a:t>blue</a:t>
            </a:r>
            <a:r>
              <a:rPr lang="fr-FR" dirty="0" smtClean="0"/>
              <a:t> jeans                   3. a black </a:t>
            </a:r>
            <a:r>
              <a:rPr lang="fr-FR" dirty="0" err="1" smtClean="0"/>
              <a:t>leather</a:t>
            </a:r>
            <a:r>
              <a:rPr lang="fr-FR" dirty="0" smtClean="0"/>
              <a:t> jacket                    4. a </a:t>
            </a:r>
            <a:r>
              <a:rPr lang="fr-FR" dirty="0" err="1" smtClean="0"/>
              <a:t>tight</a:t>
            </a:r>
            <a:r>
              <a:rPr lang="fr-FR" dirty="0" smtClean="0"/>
              <a:t> </a:t>
            </a:r>
            <a:r>
              <a:rPr lang="fr-FR" dirty="0" err="1" smtClean="0"/>
              <a:t>blue</a:t>
            </a:r>
            <a:r>
              <a:rPr lang="fr-FR" dirty="0" smtClean="0"/>
              <a:t> tank top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7. a </a:t>
            </a:r>
            <a:r>
              <a:rPr lang="fr-FR" dirty="0" err="1" smtClean="0"/>
              <a:t>blue</a:t>
            </a:r>
            <a:r>
              <a:rPr lang="fr-FR" dirty="0" smtClean="0"/>
              <a:t> plain </a:t>
            </a:r>
            <a:r>
              <a:rPr lang="fr-FR" dirty="0" err="1" smtClean="0"/>
              <a:t>shirt</a:t>
            </a:r>
            <a:r>
              <a:rPr lang="fr-FR" dirty="0" smtClean="0"/>
              <a:t>            8. an </a:t>
            </a:r>
            <a:r>
              <a:rPr lang="fr-FR" dirty="0" err="1" smtClean="0"/>
              <a:t>old-fashioned</a:t>
            </a:r>
            <a:r>
              <a:rPr lang="fr-FR" dirty="0" smtClean="0"/>
              <a:t> green </a:t>
            </a:r>
            <a:r>
              <a:rPr lang="fr-FR" dirty="0" err="1" smtClean="0"/>
              <a:t>skirt</a:t>
            </a:r>
            <a:r>
              <a:rPr lang="fr-FR" dirty="0" smtClean="0"/>
              <a:t>.           9. a fashionable black </a:t>
            </a:r>
            <a:r>
              <a:rPr lang="fr-FR" dirty="0" err="1" smtClean="0"/>
              <a:t>skirt</a:t>
            </a:r>
            <a:r>
              <a:rPr lang="fr-FR" dirty="0" smtClean="0"/>
              <a:t>.        10. a </a:t>
            </a:r>
            <a:r>
              <a:rPr lang="fr-FR" dirty="0" err="1" smtClean="0"/>
              <a:t>tight</a:t>
            </a:r>
            <a:r>
              <a:rPr lang="fr-FR" dirty="0" smtClean="0"/>
              <a:t> beige </a:t>
            </a:r>
            <a:r>
              <a:rPr lang="fr-FR" dirty="0" err="1" smtClean="0"/>
              <a:t>dress</a:t>
            </a:r>
            <a:r>
              <a:rPr lang="fr-FR" dirty="0" smtClean="0"/>
              <a:t>            11. a </a:t>
            </a:r>
            <a:r>
              <a:rPr lang="fr-FR" dirty="0" err="1" smtClean="0"/>
              <a:t>loose</a:t>
            </a:r>
            <a:r>
              <a:rPr lang="fr-FR" dirty="0" smtClean="0"/>
              <a:t> beige </a:t>
            </a:r>
            <a:r>
              <a:rPr lang="fr-FR" dirty="0" err="1" smtClean="0"/>
              <a:t>dress</a:t>
            </a:r>
            <a:r>
              <a:rPr lang="fr-FR" dirty="0" smtClean="0"/>
              <a:t>                          12. a </a:t>
            </a:r>
            <a:r>
              <a:rPr lang="fr-FR" dirty="0" err="1" smtClean="0"/>
              <a:t>classic</a:t>
            </a:r>
            <a:r>
              <a:rPr lang="fr-FR" dirty="0" smtClean="0"/>
              <a:t> black suit       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13. a funky </a:t>
            </a:r>
            <a:r>
              <a:rPr lang="fr-FR" dirty="0" err="1" smtClean="0"/>
              <a:t>colourful</a:t>
            </a:r>
            <a:r>
              <a:rPr lang="fr-FR" dirty="0" smtClean="0"/>
              <a:t> suit       15. </a:t>
            </a:r>
            <a:r>
              <a:rPr lang="fr-FR" dirty="0" err="1" smtClean="0"/>
              <a:t>bell</a:t>
            </a:r>
            <a:r>
              <a:rPr lang="fr-FR" dirty="0" smtClean="0"/>
              <a:t>- </a:t>
            </a:r>
            <a:r>
              <a:rPr lang="fr-FR" dirty="0" err="1" smtClean="0"/>
              <a:t>bottom</a:t>
            </a:r>
            <a:r>
              <a:rPr lang="fr-FR" dirty="0" smtClean="0"/>
              <a:t> black </a:t>
            </a:r>
            <a:r>
              <a:rPr lang="fr-FR" dirty="0" err="1" smtClean="0"/>
              <a:t>trousers</a:t>
            </a:r>
            <a:r>
              <a:rPr lang="fr-FR" dirty="0" smtClean="0"/>
              <a:t>            16. a </a:t>
            </a:r>
            <a:r>
              <a:rPr lang="fr-FR" dirty="0"/>
              <a:t>white plain </a:t>
            </a:r>
            <a:r>
              <a:rPr lang="fr-FR" dirty="0" smtClean="0"/>
              <a:t>T-shirt            17. a flashy </a:t>
            </a:r>
            <a:r>
              <a:rPr lang="fr-FR" dirty="0" err="1" smtClean="0"/>
              <a:t>yellow</a:t>
            </a:r>
            <a:r>
              <a:rPr lang="fr-FR" dirty="0" smtClean="0"/>
              <a:t> T-shirt       18. a black and </a:t>
            </a:r>
            <a:r>
              <a:rPr lang="fr-FR" dirty="0"/>
              <a:t>white </a:t>
            </a:r>
            <a:r>
              <a:rPr lang="fr-FR" dirty="0" err="1"/>
              <a:t>striped</a:t>
            </a:r>
            <a:r>
              <a:rPr lang="fr-FR" dirty="0"/>
              <a:t> </a:t>
            </a:r>
            <a:r>
              <a:rPr lang="fr-FR" dirty="0" smtClean="0"/>
              <a:t>T-shirt      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19. a </a:t>
            </a:r>
            <a:r>
              <a:rPr lang="fr-FR" dirty="0" err="1" smtClean="0"/>
              <a:t>grey</a:t>
            </a:r>
            <a:r>
              <a:rPr lang="fr-FR" dirty="0" smtClean="0"/>
              <a:t> and </a:t>
            </a:r>
            <a:r>
              <a:rPr lang="fr-FR" dirty="0" err="1" smtClean="0"/>
              <a:t>brown</a:t>
            </a:r>
            <a:r>
              <a:rPr lang="fr-FR" dirty="0" smtClean="0"/>
              <a:t> </a:t>
            </a:r>
            <a:r>
              <a:rPr lang="fr-FR" dirty="0" err="1"/>
              <a:t>checkered</a:t>
            </a:r>
            <a:r>
              <a:rPr lang="fr-FR" dirty="0"/>
              <a:t> T-shirt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501317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Quand plusieurs adjectifs qualifient un nom, l’ordre est très important:  Opinion, Taille, Forme, Age, Couleur, (motif), Origine, Matière    (OTFACOM)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Pour les vêtements: opinion, forme, couleur, motif, matière + nom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4127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HW: </a:t>
            </a:r>
            <a:r>
              <a:rPr lang="fr-FR" sz="2400" dirty="0" err="1" smtClean="0"/>
              <a:t>What</a:t>
            </a:r>
            <a:r>
              <a:rPr lang="fr-FR" sz="2400" dirty="0" smtClean="0"/>
              <a:t> are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wearing</a:t>
            </a:r>
            <a:r>
              <a:rPr lang="fr-FR" sz="2400" dirty="0" smtClean="0"/>
              <a:t>? </a:t>
            </a:r>
          </a:p>
          <a:p>
            <a:r>
              <a:rPr lang="fr-FR" sz="2400" dirty="0" smtClean="0"/>
              <a:t>Répondre à la question en parlant de l’image a) c) et d) p 44 (manuel).</a:t>
            </a:r>
          </a:p>
        </p:txBody>
      </p:sp>
    </p:spTree>
    <p:extLst>
      <p:ext uri="{BB962C8B-B14F-4D97-AF65-F5344CB8AC3E}">
        <p14:creationId xmlns:p14="http://schemas.microsoft.com/office/powerpoint/2010/main" val="17099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55775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2606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tank top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629980"/>
            <a:ext cx="23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blue</a:t>
            </a:r>
            <a:r>
              <a:rPr lang="fr-FR" dirty="0" smtClean="0"/>
              <a:t> tank top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00267" y="10120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tight</a:t>
            </a:r>
            <a:r>
              <a:rPr lang="fr-FR" dirty="0" smtClean="0"/>
              <a:t> tank top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1835696" y="1566084"/>
            <a:ext cx="509128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1600" y="235585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tight</a:t>
            </a:r>
            <a:r>
              <a:rPr lang="fr-FR" dirty="0" smtClean="0"/>
              <a:t> </a:t>
            </a:r>
            <a:r>
              <a:rPr lang="fr-FR" dirty="0" err="1" smtClean="0"/>
              <a:t>blue</a:t>
            </a:r>
            <a:r>
              <a:rPr lang="fr-FR" dirty="0" smtClean="0"/>
              <a:t> tank top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5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1873547" cy="288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134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tight</a:t>
            </a:r>
            <a:r>
              <a:rPr lang="fr-FR" dirty="0" smtClean="0"/>
              <a:t>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beige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1115616" y="1503368"/>
            <a:ext cx="288032" cy="41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7720" y="206900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tight</a:t>
            </a:r>
            <a:r>
              <a:rPr lang="fr-FR" dirty="0" smtClean="0"/>
              <a:t> beige </a:t>
            </a:r>
            <a:r>
              <a:rPr lang="fr-FR" dirty="0" err="1" smtClean="0"/>
              <a:t>dress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96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8702"/>
            <a:ext cx="2906807" cy="40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134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loose</a:t>
            </a:r>
            <a:r>
              <a:rPr lang="fr-FR" dirty="0" smtClean="0"/>
              <a:t> 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beige </a:t>
            </a:r>
            <a:r>
              <a:rPr lang="fr-FR" dirty="0" err="1" smtClean="0"/>
              <a:t>dress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1115616" y="1688034"/>
            <a:ext cx="288032" cy="41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loose</a:t>
            </a:r>
            <a:r>
              <a:rPr lang="fr-FR" dirty="0" smtClean="0"/>
              <a:t> beige </a:t>
            </a:r>
            <a:r>
              <a:rPr lang="fr-FR" dirty="0" err="1" smtClean="0"/>
              <a:t>dress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7430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3953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Blue jeans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Regular jeans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1259632" y="1700808"/>
            <a:ext cx="3240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9552" y="22768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Regular </a:t>
            </a:r>
            <a:r>
              <a:rPr lang="fr-FR" dirty="0" err="1" smtClean="0"/>
              <a:t>blue</a:t>
            </a:r>
            <a:r>
              <a:rPr lang="fr-FR" dirty="0" smtClean="0"/>
              <a:t> jeans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46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MONTGAILLARD 2012-13\COURS 4e\GO SHOPPING\voc clothes\pat 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8137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bell-bottom</a:t>
            </a:r>
            <a:r>
              <a:rPr lang="fr-FR" dirty="0" smtClean="0"/>
              <a:t> </a:t>
            </a:r>
            <a:r>
              <a:rPr lang="fr-FR" dirty="0" err="1" smtClean="0"/>
              <a:t>trousers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764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Black </a:t>
            </a:r>
            <a:r>
              <a:rPr lang="fr-FR" dirty="0" err="1" smtClean="0"/>
              <a:t>trousers</a:t>
            </a:r>
            <a:endParaRPr lang="fr-FR" dirty="0"/>
          </a:p>
        </p:txBody>
      </p:sp>
      <p:sp>
        <p:nvSpPr>
          <p:cNvPr id="3" name="Flèche vers le bas 2"/>
          <p:cNvSpPr/>
          <p:nvPr/>
        </p:nvSpPr>
        <p:spPr>
          <a:xfrm>
            <a:off x="899592" y="126876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Bell-</a:t>
            </a:r>
            <a:r>
              <a:rPr lang="fr-FR" dirty="0" err="1" smtClean="0"/>
              <a:t>bottom</a:t>
            </a:r>
            <a:r>
              <a:rPr lang="fr-FR" dirty="0" smtClean="0"/>
              <a:t> black </a:t>
            </a:r>
            <a:r>
              <a:rPr lang="fr-FR" dirty="0" err="1" smtClean="0"/>
              <a:t>trousers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2058729" cy="37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classic</a:t>
            </a:r>
            <a:r>
              <a:rPr lang="fr-FR" dirty="0" smtClean="0"/>
              <a:t> suit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3547" y="8866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black suit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1043608" y="13407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classic</a:t>
            </a:r>
            <a:r>
              <a:rPr lang="fr-FR" dirty="0" smtClean="0"/>
              <a:t> black suit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04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360698" cy="437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4046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funky suit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7739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colourful</a:t>
            </a:r>
            <a:r>
              <a:rPr lang="fr-FR" dirty="0" smtClean="0"/>
              <a:t> suit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1187624" y="12687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7728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funky </a:t>
            </a:r>
            <a:r>
              <a:rPr lang="fr-FR" dirty="0" err="1" smtClean="0"/>
              <a:t>colourful</a:t>
            </a:r>
            <a:r>
              <a:rPr lang="fr-FR" dirty="0" smtClean="0"/>
              <a:t> suit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53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477</Words>
  <Application>Microsoft Macintosh PowerPoint</Application>
  <PresentationFormat>Présentation à l'écran (4:3)</PresentationFormat>
  <Paragraphs>86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fasihati</dc:creator>
  <cp:lastModifiedBy>H B</cp:lastModifiedBy>
  <cp:revision>41</cp:revision>
  <dcterms:created xsi:type="dcterms:W3CDTF">2013-03-11T10:12:02Z</dcterms:created>
  <dcterms:modified xsi:type="dcterms:W3CDTF">2014-01-21T17:27:57Z</dcterms:modified>
</cp:coreProperties>
</file>