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58" r:id="rId5"/>
    <p:sldId id="259" r:id="rId6"/>
    <p:sldId id="260" r:id="rId7"/>
    <p:sldId id="261" r:id="rId8"/>
    <p:sldId id="262" r:id="rId9"/>
    <p:sldId id="263" r:id="rId10"/>
    <p:sldId id="264" r:id="rId11"/>
    <p:sldId id="265" r:id="rId12"/>
    <p:sldId id="266" r:id="rId13"/>
    <p:sldId id="267" r:id="rId14"/>
    <p:sldId id="280" r:id="rId15"/>
    <p:sldId id="268" r:id="rId16"/>
    <p:sldId id="271" r:id="rId17"/>
    <p:sldId id="274" r:id="rId18"/>
    <p:sldId id="269" r:id="rId19"/>
    <p:sldId id="273" r:id="rId20"/>
    <p:sldId id="275" r:id="rId21"/>
    <p:sldId id="276" r:id="rId22"/>
    <p:sldId id="282" r:id="rId23"/>
    <p:sldId id="283" r:id="rId24"/>
    <p:sldId id="284" r:id="rId25"/>
    <p:sldId id="281" r:id="rId26"/>
    <p:sldId id="27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177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425423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325158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3059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30111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105133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4DD4CF8-9026-437B-A78B-5DEA2FEA9C9A}" type="datetimeFigureOut">
              <a:rPr lang="fr-FR" smtClean="0"/>
              <a:t>20/11/19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60523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4DD4CF8-9026-437B-A78B-5DEA2FEA9C9A}" type="datetimeFigureOut">
              <a:rPr lang="fr-FR" smtClean="0"/>
              <a:t>20/11/19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405395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4DD4CF8-9026-437B-A78B-5DEA2FEA9C9A}" type="datetimeFigureOut">
              <a:rPr lang="fr-FR" smtClean="0"/>
              <a:t>20/11/19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9485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4DD4CF8-9026-437B-A78B-5DEA2FEA9C9A}" type="datetimeFigureOut">
              <a:rPr lang="fr-FR" smtClean="0"/>
              <a:t>20/11/19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80238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DD4CF8-9026-437B-A78B-5DEA2FEA9C9A}" type="datetimeFigureOut">
              <a:rPr lang="fr-FR" smtClean="0"/>
              <a:t>20/11/19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239341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4DD4CF8-9026-437B-A78B-5DEA2FEA9C9A}" type="datetimeFigureOut">
              <a:rPr lang="fr-FR" smtClean="0"/>
              <a:t>20/11/19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F6AAD7B-A930-42E1-8CD3-E3BFAF4D670C}" type="slidenum">
              <a:rPr lang="fr-FR" smtClean="0"/>
              <a:t>‹#›</a:t>
            </a:fld>
            <a:endParaRPr lang="fr-FR"/>
          </a:p>
        </p:txBody>
      </p:sp>
    </p:spTree>
    <p:extLst>
      <p:ext uri="{BB962C8B-B14F-4D97-AF65-F5344CB8AC3E}">
        <p14:creationId xmlns:p14="http://schemas.microsoft.com/office/powerpoint/2010/main" val="22715360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D4CF8-9026-437B-A78B-5DEA2FEA9C9A}" type="datetimeFigureOut">
              <a:rPr lang="fr-FR" smtClean="0"/>
              <a:t>20/11/19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AAD7B-A930-42E1-8CD3-E3BFAF4D670C}" type="slidenum">
              <a:rPr lang="fr-FR" smtClean="0"/>
              <a:t>‹#›</a:t>
            </a:fld>
            <a:endParaRPr lang="fr-FR"/>
          </a:p>
        </p:txBody>
      </p:sp>
    </p:spTree>
    <p:extLst>
      <p:ext uri="{BB962C8B-B14F-4D97-AF65-F5344CB8AC3E}">
        <p14:creationId xmlns:p14="http://schemas.microsoft.com/office/powerpoint/2010/main" val="168407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ition.cnn.com/2017/11/20/politics/white-house-turkey-pardon-details/index.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odnetwork.com/recipes/giada-de-laurentiis/thanksgiving-turkeys-recipe.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t2667ogd5k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04665"/>
            <a:ext cx="7772400" cy="5760640"/>
          </a:xfrm>
        </p:spPr>
        <p:txBody>
          <a:bodyPr anchor="t">
            <a:normAutofit/>
          </a:bodyPr>
          <a:lstStyle/>
          <a:p>
            <a:r>
              <a:rPr lang="fr-FR" sz="5300" b="1" u="sng" dirty="0" err="1" smtClean="0">
                <a:solidFill>
                  <a:srgbClr val="FC8604"/>
                </a:solidFill>
              </a:rPr>
              <a:t>Trivia</a:t>
            </a:r>
            <a:r>
              <a:rPr lang="fr-FR" sz="5300" b="1" u="sng" dirty="0" smtClean="0">
                <a:solidFill>
                  <a:srgbClr val="FC8604"/>
                </a:solidFill>
              </a:rPr>
              <a:t> Quiz #5</a:t>
            </a:r>
            <a:r>
              <a:rPr lang="fr-FR" sz="5300" b="1" u="sng" dirty="0" smtClean="0"/>
              <a:t/>
            </a:r>
            <a:br>
              <a:rPr lang="fr-FR" sz="5300" b="1" u="sng" dirty="0" smtClean="0"/>
            </a:br>
            <a:r>
              <a:rPr lang="fr-FR" dirty="0" smtClean="0"/>
              <a:t/>
            </a:r>
            <a:br>
              <a:rPr lang="fr-FR" dirty="0" smtClean="0"/>
            </a:br>
            <a:endParaRPr lang="fr-FR" sz="10700" b="1" dirty="0">
              <a:latin typeface="Edwardian Script ITC" panose="030303020407070D0804" pitchFamily="66"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814947" cy="4958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906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fr-FR" sz="2800" b="1" u="sng" dirty="0">
                <a:latin typeface="+mn-lt"/>
              </a:rPr>
              <a:t>Question </a:t>
            </a:r>
            <a:r>
              <a:rPr lang="fr-FR" sz="2800" b="1" u="sng" dirty="0" smtClean="0">
                <a:latin typeface="+mn-lt"/>
              </a:rPr>
              <a:t>#9</a:t>
            </a:r>
            <a:r>
              <a:rPr lang="fr-FR" sz="2800" dirty="0" smtClean="0"/>
              <a:t/>
            </a:r>
            <a:br>
              <a:rPr lang="fr-FR" sz="2800" dirty="0" smtClean="0"/>
            </a:br>
            <a:r>
              <a:rPr lang="fr-FR" sz="2800" dirty="0"/>
              <a:t/>
            </a:r>
            <a:br>
              <a:rPr lang="fr-FR" sz="2800" dirty="0"/>
            </a:br>
            <a:r>
              <a:rPr lang="fr-FR" sz="2800" dirty="0" err="1" smtClean="0"/>
              <a:t>They</a:t>
            </a:r>
            <a:r>
              <a:rPr lang="fr-FR" sz="2800" dirty="0" smtClean="0"/>
              <a:t> </a:t>
            </a:r>
            <a:r>
              <a:rPr lang="fr-FR" sz="2800" dirty="0" err="1" smtClean="0"/>
              <a:t>departed</a:t>
            </a:r>
            <a:r>
              <a:rPr lang="fr-FR" sz="2800" dirty="0" smtClean="0"/>
              <a:t> </a:t>
            </a:r>
            <a:r>
              <a:rPr lang="fr-FR" sz="2800" dirty="0"/>
              <a:t>Plymouth, </a:t>
            </a:r>
            <a:r>
              <a:rPr lang="fr-FR" sz="2800" dirty="0" err="1"/>
              <a:t>England</a:t>
            </a:r>
            <a:r>
              <a:rPr lang="fr-FR" sz="2800" dirty="0"/>
              <a:t> </a:t>
            </a:r>
            <a:r>
              <a:rPr lang="fr-FR" sz="2800" dirty="0" smtClean="0"/>
              <a:t/>
            </a:r>
            <a:br>
              <a:rPr lang="fr-FR" sz="2800" dirty="0" smtClean="0"/>
            </a:br>
            <a:r>
              <a:rPr lang="fr-FR" sz="2800" dirty="0" smtClean="0"/>
              <a:t>on </a:t>
            </a:r>
            <a:r>
              <a:rPr lang="fr-FR" sz="2800" dirty="0" err="1"/>
              <a:t>September</a:t>
            </a:r>
            <a:r>
              <a:rPr lang="fr-FR" sz="2800" dirty="0"/>
              <a:t> 6th 1620 and </a:t>
            </a:r>
            <a:r>
              <a:rPr lang="fr-FR" sz="2800" dirty="0" err="1"/>
              <a:t>arrived</a:t>
            </a:r>
            <a:r>
              <a:rPr lang="fr-FR" sz="2800" dirty="0"/>
              <a:t> at Cape Cod </a:t>
            </a:r>
            <a:r>
              <a:rPr lang="fr-FR" sz="2800" dirty="0" smtClean="0"/>
              <a:t/>
            </a:r>
            <a:br>
              <a:rPr lang="fr-FR" sz="2800" dirty="0" smtClean="0"/>
            </a:br>
            <a:r>
              <a:rPr lang="fr-FR" sz="2800" dirty="0" smtClean="0"/>
              <a:t>on </a:t>
            </a:r>
            <a:r>
              <a:rPr lang="fr-FR" sz="2800" dirty="0" err="1"/>
              <a:t>November</a:t>
            </a:r>
            <a:r>
              <a:rPr lang="fr-FR" sz="2800" dirty="0"/>
              <a:t> 1620, </a:t>
            </a:r>
            <a:r>
              <a:rPr lang="fr-FR" sz="2800" dirty="0" err="1"/>
              <a:t>after</a:t>
            </a:r>
            <a:r>
              <a:rPr lang="fr-FR" sz="2800" dirty="0"/>
              <a:t> a </a:t>
            </a:r>
            <a:r>
              <a:rPr lang="fr-FR" sz="2800" dirty="0" smtClean="0"/>
              <a:t>66-day </a:t>
            </a:r>
            <a:r>
              <a:rPr lang="fr-FR" sz="2800" dirty="0" err="1"/>
              <a:t>journey</a:t>
            </a:r>
            <a:r>
              <a:rPr lang="fr-FR" sz="2800" dirty="0" smtClean="0"/>
              <a:t>.</a:t>
            </a:r>
            <a:br>
              <a:rPr lang="fr-FR" sz="2800" dirty="0" smtClean="0"/>
            </a:br>
            <a:r>
              <a:rPr lang="fr-FR" sz="2800" dirty="0"/>
              <a:t/>
            </a:r>
            <a:br>
              <a:rPr lang="fr-FR" sz="2800" dirty="0"/>
            </a:br>
            <a:r>
              <a:rPr lang="fr-FR" sz="2400" dirty="0"/>
              <a:t/>
            </a:r>
            <a:br>
              <a:rPr lang="fr-FR" sz="2400" dirty="0"/>
            </a:br>
            <a:r>
              <a:rPr lang="fr-FR" sz="2000" dirty="0" smtClean="0"/>
              <a:t/>
            </a:r>
            <a:br>
              <a:rPr lang="fr-FR" sz="2000" dirty="0" smtClean="0"/>
            </a:br>
            <a:r>
              <a:rPr lang="fr-FR" sz="2000" dirty="0" smtClean="0"/>
              <a:t/>
            </a:r>
            <a:br>
              <a:rPr lang="fr-FR" sz="2000" dirty="0" smtClean="0"/>
            </a:br>
            <a:r>
              <a:rPr lang="fr-FR" sz="2000" dirty="0"/>
              <a:t/>
            </a:r>
            <a:br>
              <a:rPr lang="fr-FR" sz="2000" dirty="0"/>
            </a:br>
            <a:endParaRPr lang="fr-F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573016"/>
            <a:ext cx="3821410" cy="268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935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sz="2800" b="1" u="sng" dirty="0">
                <a:latin typeface="+mn-lt"/>
              </a:rPr>
              <a:t>Question </a:t>
            </a:r>
            <a:r>
              <a:rPr lang="fr-FR" sz="2800" b="1" u="sng" dirty="0" smtClean="0">
                <a:latin typeface="+mn-lt"/>
              </a:rPr>
              <a:t>#10</a:t>
            </a:r>
            <a:r>
              <a:rPr lang="fr-FR" sz="2800" dirty="0" smtClean="0"/>
              <a:t/>
            </a:r>
            <a:br>
              <a:rPr lang="fr-FR" sz="2800" dirty="0" smtClean="0"/>
            </a:br>
            <a:r>
              <a:rPr lang="fr-FR" sz="2800" dirty="0"/>
              <a:t/>
            </a:r>
            <a:br>
              <a:rPr lang="fr-FR" sz="2800" dirty="0"/>
            </a:br>
            <a:r>
              <a:rPr lang="fr-FR" sz="2800" dirty="0" smtClean="0"/>
              <a:t>Native </a:t>
            </a:r>
            <a:r>
              <a:rPr lang="fr-FR" sz="2800" dirty="0" err="1" smtClean="0"/>
              <a:t>Americans</a:t>
            </a:r>
            <a:r>
              <a:rPr lang="fr-FR" sz="2400" dirty="0" smtClean="0"/>
              <a:t/>
            </a:r>
            <a:br>
              <a:rPr lang="fr-FR" sz="2400" dirty="0" smtClean="0"/>
            </a:br>
            <a:r>
              <a:rPr lang="fr-FR" sz="2400" dirty="0"/>
              <a:t/>
            </a:r>
            <a:br>
              <a:rPr lang="fr-FR" sz="24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276872"/>
            <a:ext cx="5335012" cy="3564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38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fontScale="90000"/>
          </a:bodyPr>
          <a:lstStyle/>
          <a:p>
            <a:r>
              <a:rPr lang="fr-FR" sz="2800" b="1" u="sng" dirty="0">
                <a:latin typeface="+mn-lt"/>
              </a:rPr>
              <a:t>Question </a:t>
            </a:r>
            <a:r>
              <a:rPr lang="fr-FR" sz="2800" b="1" u="sng" dirty="0" smtClean="0">
                <a:latin typeface="+mn-lt"/>
              </a:rPr>
              <a:t>#11</a:t>
            </a:r>
            <a:r>
              <a:rPr lang="fr-FR" sz="2800" dirty="0" smtClean="0"/>
              <a:t/>
            </a:r>
            <a:br>
              <a:rPr lang="fr-FR" sz="2800" dirty="0" smtClean="0"/>
            </a:br>
            <a:r>
              <a:rPr lang="fr-FR" sz="2800" dirty="0"/>
              <a:t/>
            </a:r>
            <a:br>
              <a:rPr lang="fr-FR" sz="2800" dirty="0"/>
            </a:br>
            <a:r>
              <a:rPr lang="fr-FR" sz="2800" dirty="0" smtClean="0"/>
              <a:t>The </a:t>
            </a:r>
            <a:r>
              <a:rPr lang="fr-FR" sz="2800" dirty="0" err="1" smtClean="0"/>
              <a:t>Wanpanoag</a:t>
            </a:r>
            <a:r>
              <a:rPr lang="fr-FR" sz="2800" dirty="0" smtClean="0"/>
              <a:t> </a:t>
            </a:r>
            <a:r>
              <a:rPr lang="fr-FR" sz="2800" dirty="0" err="1" smtClean="0"/>
              <a:t>taught</a:t>
            </a:r>
            <a:r>
              <a:rPr lang="fr-FR" sz="2800" dirty="0" smtClean="0"/>
              <a:t> the </a:t>
            </a:r>
            <a:r>
              <a:rPr lang="fr-FR" sz="2800" dirty="0" err="1" smtClean="0"/>
              <a:t>Pilgrims</a:t>
            </a:r>
            <a:r>
              <a:rPr lang="fr-FR" sz="2800" dirty="0" smtClean="0"/>
              <a:t> how to </a:t>
            </a:r>
            <a:r>
              <a:rPr lang="fr-FR" sz="2800" dirty="0" err="1" smtClean="0"/>
              <a:t>cultivate</a:t>
            </a:r>
            <a:r>
              <a:rPr lang="fr-FR" sz="2800" dirty="0" smtClean="0"/>
              <a:t> the land. </a:t>
            </a:r>
            <a:r>
              <a:rPr lang="fr-FR" sz="2800" dirty="0" err="1" smtClean="0"/>
              <a:t>Without</a:t>
            </a:r>
            <a:r>
              <a:rPr lang="fr-FR" sz="2800" dirty="0" smtClean="0"/>
              <a:t> </a:t>
            </a:r>
            <a:r>
              <a:rPr lang="fr-FR" sz="2800" dirty="0" err="1" smtClean="0"/>
              <a:t>their</a:t>
            </a:r>
            <a:r>
              <a:rPr lang="fr-FR" sz="2800" dirty="0" smtClean="0"/>
              <a:t> help, the </a:t>
            </a:r>
            <a:r>
              <a:rPr lang="fr-FR" sz="2800" dirty="0" err="1" smtClean="0"/>
              <a:t>Pilgrims</a:t>
            </a:r>
            <a:r>
              <a:rPr lang="fr-FR" sz="2800" dirty="0" smtClean="0"/>
              <a:t> </a:t>
            </a:r>
            <a:r>
              <a:rPr lang="fr-FR" sz="2800" dirty="0" err="1" smtClean="0"/>
              <a:t>would</a:t>
            </a:r>
            <a:r>
              <a:rPr lang="fr-FR" sz="2800" dirty="0" smtClean="0"/>
              <a:t> have </a:t>
            </a:r>
            <a:r>
              <a:rPr lang="fr-FR" sz="2800" dirty="0" err="1" smtClean="0"/>
              <a:t>died</a:t>
            </a:r>
            <a:r>
              <a:rPr lang="fr-FR" sz="2800" dirty="0" smtClean="0"/>
              <a:t>.</a:t>
            </a:r>
            <a:br>
              <a:rPr lang="fr-FR" sz="2800" dirty="0" smtClean="0"/>
            </a:br>
            <a:r>
              <a:rPr lang="fr-FR" sz="2800" dirty="0" smtClean="0"/>
              <a:t/>
            </a:r>
            <a:br>
              <a:rPr lang="fr-FR" sz="2800" dirty="0" smtClean="0"/>
            </a:br>
            <a:r>
              <a:rPr lang="fr-FR" sz="2800" dirty="0" err="1" smtClean="0"/>
              <a:t>That’s</a:t>
            </a:r>
            <a:r>
              <a:rPr lang="fr-FR" sz="2800" dirty="0" smtClean="0"/>
              <a:t> </a:t>
            </a:r>
            <a:r>
              <a:rPr lang="fr-FR" sz="2800" dirty="0" err="1" smtClean="0"/>
              <a:t>why</a:t>
            </a:r>
            <a:r>
              <a:rPr lang="fr-FR" sz="2800" dirty="0" smtClean="0"/>
              <a:t> </a:t>
            </a:r>
            <a:r>
              <a:rPr lang="fr-FR" sz="2800" dirty="0" err="1" smtClean="0"/>
              <a:t>they</a:t>
            </a:r>
            <a:r>
              <a:rPr lang="fr-FR" sz="2800" dirty="0" smtClean="0"/>
              <a:t>  </a:t>
            </a:r>
            <a:r>
              <a:rPr lang="fr-FR" sz="2800" dirty="0" err="1"/>
              <a:t>celebrated</a:t>
            </a:r>
            <a:r>
              <a:rPr lang="fr-FR" sz="2800" dirty="0"/>
              <a:t> </a:t>
            </a:r>
            <a:r>
              <a:rPr lang="fr-FR" sz="2800" dirty="0" smtClean="0"/>
              <a:t>the </a:t>
            </a:r>
            <a:r>
              <a:rPr lang="fr-FR" sz="2800" dirty="0"/>
              <a:t>first Thanksgiving </a:t>
            </a:r>
            <a:r>
              <a:rPr lang="fr-FR" sz="2800" dirty="0" err="1" smtClean="0"/>
              <a:t>together</a:t>
            </a:r>
            <a:r>
              <a:rPr lang="fr-FR" sz="2800" dirty="0" smtClean="0"/>
              <a:t> </a:t>
            </a:r>
            <a:br>
              <a:rPr lang="fr-FR" sz="2800" dirty="0" smtClean="0"/>
            </a:br>
            <a:r>
              <a:rPr lang="fr-FR" sz="2800" dirty="0" smtClean="0"/>
              <a:t>to </a:t>
            </a:r>
            <a:r>
              <a:rPr lang="fr-FR" sz="2800" dirty="0" err="1"/>
              <a:t>say</a:t>
            </a:r>
            <a:r>
              <a:rPr lang="fr-FR" sz="2800" dirty="0"/>
              <a:t> </a:t>
            </a:r>
            <a:r>
              <a:rPr lang="fr-FR" sz="2800" dirty="0" err="1"/>
              <a:t>thank</a:t>
            </a:r>
            <a:r>
              <a:rPr lang="fr-FR" sz="2800" dirty="0"/>
              <a:t> </a:t>
            </a:r>
            <a:r>
              <a:rPr lang="fr-FR" sz="2800" dirty="0" err="1"/>
              <a:t>you</a:t>
            </a:r>
            <a:r>
              <a:rPr lang="fr-FR" sz="2800" dirty="0"/>
              <a:t> </a:t>
            </a:r>
            <a:r>
              <a:rPr lang="fr-FR" sz="2800" dirty="0" smtClean="0"/>
              <a:t>for </a:t>
            </a:r>
            <a:r>
              <a:rPr lang="fr-FR" sz="2800" dirty="0" err="1"/>
              <a:t>their</a:t>
            </a:r>
            <a:r>
              <a:rPr lang="fr-FR" sz="2800" dirty="0"/>
              <a:t> first </a:t>
            </a:r>
            <a:r>
              <a:rPr lang="fr-FR" sz="2800" dirty="0" err="1"/>
              <a:t>successful</a:t>
            </a:r>
            <a:r>
              <a:rPr lang="fr-FR" sz="2800" dirty="0"/>
              <a:t> </a:t>
            </a:r>
            <a:r>
              <a:rPr lang="fr-FR" sz="2800" dirty="0" err="1"/>
              <a:t>harvest</a:t>
            </a:r>
            <a:r>
              <a:rPr lang="fr-FR" sz="2800" dirty="0"/>
              <a:t>.</a:t>
            </a:r>
            <a:r>
              <a:rPr lang="fr-FR" sz="2400" dirty="0"/>
              <a:t/>
            </a:r>
            <a:br>
              <a:rPr lang="fr-FR" sz="2400" dirty="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3356992"/>
            <a:ext cx="60102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215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fontScale="90000"/>
          </a:bodyPr>
          <a:lstStyle/>
          <a:p>
            <a:r>
              <a:rPr lang="fr-FR" sz="3100" b="1" u="sng" dirty="0">
                <a:latin typeface="+mn-lt"/>
              </a:rPr>
              <a:t>Question </a:t>
            </a:r>
            <a:r>
              <a:rPr lang="fr-FR" sz="3100" b="1" u="sng" dirty="0" smtClean="0">
                <a:latin typeface="+mn-lt"/>
              </a:rPr>
              <a:t>#12</a:t>
            </a:r>
            <a:r>
              <a:rPr lang="fr-FR" sz="3100" dirty="0" smtClean="0"/>
              <a:t/>
            </a:r>
            <a:br>
              <a:rPr lang="fr-FR" sz="3100" dirty="0" smtClean="0"/>
            </a:br>
            <a:r>
              <a:rPr lang="fr-FR" sz="3100" dirty="0"/>
              <a:t/>
            </a:r>
            <a:br>
              <a:rPr lang="fr-FR" sz="3100" dirty="0"/>
            </a:br>
            <a:r>
              <a:rPr lang="fr-FR" sz="3100" dirty="0" smtClean="0"/>
              <a:t>Game, corn and porridge.</a:t>
            </a:r>
            <a:r>
              <a:rPr lang="fr-FR" sz="2400" dirty="0" smtClean="0"/>
              <a:t/>
            </a:r>
            <a:br>
              <a:rPr lang="fr-FR" sz="24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844824"/>
            <a:ext cx="5581286" cy="4683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91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type="title"/>
          </p:nvPr>
        </p:nvSpPr>
        <p:spPr>
          <a:xfrm>
            <a:off x="457200" y="274638"/>
            <a:ext cx="8229600" cy="6107112"/>
          </a:xfrm>
        </p:spPr>
        <p:txBody>
          <a:bodyPr>
            <a:normAutofit fontScale="90000"/>
          </a:bodyPr>
          <a:lstStyle/>
          <a:p>
            <a:r>
              <a:rPr lang="fr-FR" sz="2800" b="1" u="sng" dirty="0"/>
              <a:t>Question </a:t>
            </a:r>
            <a:r>
              <a:rPr lang="fr-FR" sz="2800" b="1" u="sng" dirty="0" smtClean="0"/>
              <a:t>#13</a:t>
            </a:r>
            <a:br>
              <a:rPr lang="fr-FR" sz="2800" b="1" u="sng" dirty="0" smtClean="0"/>
            </a:br>
            <a:r>
              <a:rPr lang="fr-FR" sz="2800" b="1" u="sng" dirty="0" smtClean="0"/>
              <a:t/>
            </a:r>
            <a:br>
              <a:rPr lang="fr-FR" sz="2800" b="1" u="sng" dirty="0" smtClean="0"/>
            </a:br>
            <a:r>
              <a:rPr lang="fr-FR" sz="2800" dirty="0" err="1" smtClean="0"/>
              <a:t>Roasted</a:t>
            </a:r>
            <a:r>
              <a:rPr lang="fr-FR" sz="2800" dirty="0" smtClean="0"/>
              <a:t> </a:t>
            </a:r>
            <a:r>
              <a:rPr lang="fr-FR" sz="2800" dirty="0" err="1"/>
              <a:t>turkey</a:t>
            </a:r>
            <a:r>
              <a:rPr lang="fr-FR" sz="2800" dirty="0"/>
              <a:t>, </a:t>
            </a:r>
            <a:r>
              <a:rPr lang="fr-FR" sz="2800" dirty="0" err="1"/>
              <a:t>stuffing</a:t>
            </a:r>
            <a:r>
              <a:rPr lang="fr-FR" sz="2800" dirty="0"/>
              <a:t>, </a:t>
            </a:r>
            <a:r>
              <a:rPr lang="fr-FR" sz="2800" dirty="0" err="1"/>
              <a:t>cranberry</a:t>
            </a:r>
            <a:r>
              <a:rPr lang="fr-FR" sz="2800" dirty="0"/>
              <a:t> sauce, </a:t>
            </a:r>
            <a:r>
              <a:rPr lang="fr-FR" sz="2800" dirty="0" err="1"/>
              <a:t>gravy</a:t>
            </a:r>
            <a:r>
              <a:rPr lang="fr-FR" sz="2800" dirty="0"/>
              <a:t>, </a:t>
            </a:r>
            <a:r>
              <a:rPr lang="fr-FR" sz="2800" dirty="0" err="1"/>
              <a:t>mashed</a:t>
            </a:r>
            <a:r>
              <a:rPr lang="fr-FR" sz="2800" dirty="0"/>
              <a:t> </a:t>
            </a:r>
            <a:r>
              <a:rPr lang="fr-FR" sz="2800" dirty="0" err="1"/>
              <a:t>potatoes</a:t>
            </a:r>
            <a:r>
              <a:rPr lang="fr-FR" sz="2800" dirty="0"/>
              <a:t>, </a:t>
            </a:r>
            <a:r>
              <a:rPr lang="fr-FR" sz="2800" dirty="0" err="1"/>
              <a:t>sweet</a:t>
            </a:r>
            <a:r>
              <a:rPr lang="fr-FR" sz="2800" dirty="0"/>
              <a:t> </a:t>
            </a:r>
            <a:r>
              <a:rPr lang="fr-FR" sz="2800" dirty="0" err="1" smtClean="0"/>
              <a:t>corn,apple</a:t>
            </a:r>
            <a:r>
              <a:rPr lang="fr-FR" sz="2800" dirty="0" smtClean="0"/>
              <a:t> </a:t>
            </a:r>
            <a:r>
              <a:rPr lang="fr-FR" sz="2800" dirty="0"/>
              <a:t>pie and </a:t>
            </a:r>
            <a:r>
              <a:rPr lang="fr-FR" sz="2800" dirty="0" err="1"/>
              <a:t>pumpkin</a:t>
            </a:r>
            <a:r>
              <a:rPr lang="fr-FR" sz="2800" dirty="0"/>
              <a:t> pie.</a:t>
            </a:r>
            <a:br>
              <a:rPr lang="fr-FR" sz="2800" dirty="0"/>
            </a:br>
            <a:r>
              <a:rPr lang="fr-FR" sz="2800" dirty="0"/>
              <a:t>(and </a:t>
            </a:r>
            <a:r>
              <a:rPr lang="fr-FR" sz="2800" dirty="0" err="1"/>
              <a:t>sometimes</a:t>
            </a:r>
            <a:r>
              <a:rPr lang="fr-FR" sz="2800" dirty="0"/>
              <a:t> </a:t>
            </a:r>
            <a:r>
              <a:rPr lang="fr-FR" sz="2800" dirty="0" err="1"/>
              <a:t>sweet</a:t>
            </a:r>
            <a:r>
              <a:rPr lang="fr-FR" sz="2800" dirty="0"/>
              <a:t> </a:t>
            </a:r>
            <a:r>
              <a:rPr lang="fr-FR" sz="2800" dirty="0" err="1"/>
              <a:t>potatoes</a:t>
            </a:r>
            <a:r>
              <a:rPr lang="fr-FR" sz="2800" dirty="0"/>
              <a:t> </a:t>
            </a:r>
            <a:r>
              <a:rPr lang="fr-FR" sz="2800" dirty="0" err="1"/>
              <a:t>with</a:t>
            </a:r>
            <a:r>
              <a:rPr lang="fr-FR" sz="2800" dirty="0"/>
              <a:t> marshmallows</a:t>
            </a:r>
            <a:r>
              <a:rPr lang="fr-FR" sz="2800" dirty="0" smtClean="0"/>
              <a:t>)</a:t>
            </a:r>
            <a:r>
              <a:rPr lang="fr-FR" sz="2400" dirty="0" smtClean="0"/>
              <a:t/>
            </a:r>
            <a:br>
              <a:rPr lang="fr-FR" sz="2400" dirty="0" smtClean="0"/>
            </a:br>
            <a:r>
              <a:rPr lang="fr-FR" sz="2400" dirty="0"/>
              <a:t/>
            </a:r>
            <a:br>
              <a:rPr lang="fr-FR" sz="2400" dirty="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a:t/>
            </a:r>
            <a:br>
              <a:rPr lang="fr-FR" sz="2400" dirty="0"/>
            </a:br>
            <a:r>
              <a:rPr lang="fr-FR" sz="2400" dirty="0"/>
              <a:t/>
            </a:r>
            <a:br>
              <a:rPr lang="fr-FR" sz="2400" dirty="0"/>
            </a:br>
            <a:r>
              <a:rPr lang="fr-FR" sz="2400" dirty="0"/>
              <a:t/>
            </a:r>
            <a:br>
              <a:rPr lang="fr-FR" sz="2400" dirty="0"/>
            </a:br>
            <a:r>
              <a:rPr lang="fr-FR" sz="2400" dirty="0"/>
              <a:t/>
            </a:r>
            <a:br>
              <a:rPr lang="fr-FR" sz="2400" dirty="0"/>
            </a:b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564904"/>
            <a:ext cx="3816424" cy="381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41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568952" cy="6264696"/>
          </a:xfrm>
        </p:spPr>
        <p:txBody>
          <a:bodyPr>
            <a:normAutofit fontScale="90000"/>
          </a:bodyPr>
          <a:lstStyle/>
          <a:p>
            <a:r>
              <a:rPr lang="fr-FR" sz="2400" b="1" u="sng" dirty="0" smtClean="0">
                <a:latin typeface="+mn-lt"/>
              </a:rPr>
              <a:t/>
            </a:r>
            <a:br>
              <a:rPr lang="fr-FR" sz="2400" b="1" u="sng" dirty="0" smtClean="0">
                <a:latin typeface="+mn-lt"/>
              </a:rPr>
            </a:br>
            <a:r>
              <a:rPr lang="fr-FR" sz="2400" b="1" u="sng" dirty="0">
                <a:latin typeface="+mn-lt"/>
              </a:rPr>
              <a:t/>
            </a:r>
            <a:br>
              <a:rPr lang="fr-FR" sz="2400" b="1" u="sng" dirty="0">
                <a:latin typeface="+mn-lt"/>
              </a:rPr>
            </a:br>
            <a:r>
              <a:rPr lang="fr-FR" sz="2400" b="1" u="sng" dirty="0" smtClean="0">
                <a:latin typeface="+mn-lt"/>
              </a:rPr>
              <a:t/>
            </a:r>
            <a:br>
              <a:rPr lang="fr-FR" sz="2400" b="1" u="sng" dirty="0" smtClean="0">
                <a:latin typeface="+mn-lt"/>
              </a:rPr>
            </a:br>
            <a:r>
              <a:rPr lang="fr-FR" sz="2400" b="1" u="sng" dirty="0">
                <a:latin typeface="+mn-lt"/>
              </a:rPr>
              <a:t/>
            </a:r>
            <a:br>
              <a:rPr lang="fr-FR" sz="2400" b="1" u="sng" dirty="0">
                <a:latin typeface="+mn-lt"/>
              </a:rPr>
            </a:br>
            <a:r>
              <a:rPr lang="fr-FR" sz="2400" b="1" u="sng" dirty="0" smtClean="0">
                <a:latin typeface="+mn-lt"/>
              </a:rPr>
              <a:t/>
            </a:r>
            <a:br>
              <a:rPr lang="fr-FR" sz="2400" b="1" u="sng" dirty="0" smtClean="0">
                <a:latin typeface="+mn-lt"/>
              </a:rPr>
            </a:br>
            <a:r>
              <a:rPr lang="fr-FR" sz="2400" b="1" u="sng" dirty="0">
                <a:latin typeface="+mn-lt"/>
              </a:rPr>
              <a:t/>
            </a:r>
            <a:br>
              <a:rPr lang="fr-FR" sz="2400" b="1" u="sng" dirty="0">
                <a:latin typeface="+mn-lt"/>
              </a:rPr>
            </a:br>
            <a:r>
              <a:rPr lang="fr-FR" sz="3100" b="1" u="sng" dirty="0" smtClean="0">
                <a:latin typeface="+mn-lt"/>
              </a:rPr>
              <a:t>Question #14</a:t>
            </a:r>
            <a:r>
              <a:rPr lang="fr-FR" sz="3100" b="1" u="sng" dirty="0">
                <a:latin typeface="+mn-lt"/>
              </a:rPr>
              <a:t/>
            </a:r>
            <a:br>
              <a:rPr lang="fr-FR" sz="3100" b="1" u="sng" dirty="0">
                <a:latin typeface="+mn-lt"/>
              </a:rPr>
            </a:br>
            <a:r>
              <a:rPr lang="fr-FR" sz="3100" dirty="0"/>
              <a:t/>
            </a:r>
            <a:br>
              <a:rPr lang="fr-FR" sz="3100" dirty="0"/>
            </a:br>
            <a:r>
              <a:rPr lang="en-US" sz="3100" dirty="0"/>
              <a:t>While the Wampanoag welcomed the Pilgrims </a:t>
            </a:r>
            <a:br>
              <a:rPr lang="en-US" sz="3100" dirty="0"/>
            </a:br>
            <a:r>
              <a:rPr lang="en-US" sz="3100" dirty="0"/>
              <a:t>and helped them ensure a successful first harvest, </a:t>
            </a:r>
            <a:br>
              <a:rPr lang="en-US" sz="3100" dirty="0"/>
            </a:br>
            <a:r>
              <a:rPr lang="en-US" sz="3100" dirty="0"/>
              <a:t>they were nearly wiped out by warfare</a:t>
            </a:r>
            <a:br>
              <a:rPr lang="en-US" sz="3100" dirty="0"/>
            </a:br>
            <a:r>
              <a:rPr lang="en-US" sz="3100" dirty="0"/>
              <a:t>and diseases that arrived with the settlers.</a:t>
            </a:r>
            <a:r>
              <a:rPr lang="fr-FR" sz="2700" dirty="0"/>
              <a:t/>
            </a:r>
            <a:br>
              <a:rPr lang="fr-FR" sz="27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endParaRPr lang="fr-FR" sz="2000" dirty="0"/>
          </a:p>
        </p:txBody>
      </p:sp>
    </p:spTree>
    <p:extLst>
      <p:ext uri="{BB962C8B-B14F-4D97-AF65-F5344CB8AC3E}">
        <p14:creationId xmlns:p14="http://schemas.microsoft.com/office/powerpoint/2010/main" val="159199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fr-FR" sz="2800" b="1" u="sng" dirty="0">
                <a:latin typeface="+mn-lt"/>
              </a:rPr>
              <a:t>Question </a:t>
            </a:r>
            <a:r>
              <a:rPr lang="fr-FR" sz="2800" b="1" u="sng" dirty="0" smtClean="0">
                <a:latin typeface="+mn-lt"/>
              </a:rPr>
              <a:t>#15</a:t>
            </a:r>
            <a:r>
              <a:rPr lang="fr-FR" sz="2800" b="1" u="sng" dirty="0">
                <a:latin typeface="+mn-lt"/>
              </a:rPr>
              <a:t/>
            </a:r>
            <a:br>
              <a:rPr lang="fr-FR" sz="2800" b="1" u="sng" dirty="0">
                <a:latin typeface="+mn-lt"/>
              </a:rPr>
            </a:br>
            <a:r>
              <a:rPr lang="fr-FR" sz="2800" dirty="0"/>
              <a:t/>
            </a:r>
            <a:br>
              <a:rPr lang="fr-FR" sz="2800" dirty="0"/>
            </a:br>
            <a:r>
              <a:rPr lang="fr-FR" sz="2800" dirty="0" smtClean="0"/>
              <a:t>Abraham Lincoln</a:t>
            </a:r>
            <a:r>
              <a:rPr lang="fr-FR" sz="2400" dirty="0" smtClean="0"/>
              <a:t/>
            </a:r>
            <a:br>
              <a:rPr lang="fr-FR" sz="2400" dirty="0" smtClean="0"/>
            </a:br>
            <a:r>
              <a:rPr lang="fr-FR" sz="2400" dirty="0"/>
              <a:t/>
            </a:r>
            <a:br>
              <a:rPr lang="fr-FR" sz="24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20888"/>
            <a:ext cx="6762328" cy="338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1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chor="t">
            <a:normAutofit fontScale="90000"/>
          </a:bodyPr>
          <a:lstStyle/>
          <a:p>
            <a:r>
              <a:rPr lang="fr-FR" sz="2000" dirty="0" smtClean="0"/>
              <a:t/>
            </a:r>
            <a:br>
              <a:rPr lang="fr-FR" sz="2000" dirty="0" smtClean="0"/>
            </a:br>
            <a:r>
              <a:rPr lang="fr-FR" sz="3100" b="1" u="sng" dirty="0" smtClean="0">
                <a:latin typeface="+mn-lt"/>
              </a:rPr>
              <a:t>Question </a:t>
            </a:r>
            <a:r>
              <a:rPr lang="fr-FR" sz="3100" b="1" u="sng" dirty="0">
                <a:latin typeface="+mn-lt"/>
              </a:rPr>
              <a:t>#</a:t>
            </a:r>
            <a:r>
              <a:rPr lang="fr-FR" sz="3100" b="1" u="sng" dirty="0" smtClean="0">
                <a:latin typeface="+mn-lt"/>
              </a:rPr>
              <a:t>16</a:t>
            </a:r>
            <a:br>
              <a:rPr lang="fr-FR" sz="3100" b="1" u="sng" dirty="0" smtClean="0">
                <a:latin typeface="+mn-lt"/>
              </a:rPr>
            </a:br>
            <a:r>
              <a:rPr lang="fr-FR" sz="3100" b="1" u="sng" dirty="0">
                <a:latin typeface="+mn-lt"/>
              </a:rPr>
              <a:t/>
            </a:r>
            <a:br>
              <a:rPr lang="fr-FR" sz="3100" b="1" u="sng" dirty="0">
                <a:latin typeface="+mn-lt"/>
              </a:rPr>
            </a:br>
            <a:r>
              <a:rPr lang="en-US" sz="3100" dirty="0" smtClean="0"/>
              <a:t>« </a:t>
            </a:r>
            <a:r>
              <a:rPr lang="en-US" sz="3100" dirty="0"/>
              <a:t>Freedom from </a:t>
            </a:r>
            <a:r>
              <a:rPr lang="en-US" sz="3100" dirty="0" smtClean="0"/>
              <a:t>Want » (1943) is</a:t>
            </a:r>
            <a:br>
              <a:rPr lang="en-US" sz="3100" dirty="0" smtClean="0"/>
            </a:br>
            <a:r>
              <a:rPr lang="en-US" sz="3100" dirty="0" smtClean="0"/>
              <a:t>the </a:t>
            </a:r>
            <a:r>
              <a:rPr lang="en-US" sz="3100" dirty="0"/>
              <a:t>right </a:t>
            </a:r>
            <a:r>
              <a:rPr lang="en-US" sz="3100" dirty="0" smtClean="0"/>
              <a:t>not </a:t>
            </a:r>
            <a:r>
              <a:rPr lang="en-US" sz="3100" dirty="0"/>
              <a:t>to live in </a:t>
            </a:r>
            <a:r>
              <a:rPr lang="en-US" sz="3100" dirty="0" smtClean="0"/>
              <a:t>poverty.</a:t>
            </a:r>
            <a:br>
              <a:rPr lang="en-US" sz="3100" dirty="0" smtClean="0"/>
            </a:br>
            <a:r>
              <a:rPr lang="en-US" sz="3100" dirty="0" smtClean="0"/>
              <a:t>Three </a:t>
            </a:r>
            <a:r>
              <a:rPr lang="en-US" sz="3100" dirty="0"/>
              <a:t>generations of a family </a:t>
            </a:r>
            <a:r>
              <a:rPr lang="en-US" sz="3100" dirty="0" smtClean="0"/>
              <a:t>are gathered </a:t>
            </a:r>
            <a:br>
              <a:rPr lang="en-US" sz="3100" dirty="0" smtClean="0"/>
            </a:br>
            <a:r>
              <a:rPr lang="en-US" sz="3100" dirty="0" smtClean="0"/>
              <a:t>around </a:t>
            </a:r>
            <a:r>
              <a:rPr lang="en-US" sz="3100" dirty="0"/>
              <a:t>a table at Thanksgiving. </a:t>
            </a:r>
            <a:r>
              <a:rPr lang="en-US" sz="3100" dirty="0" smtClean="0"/>
              <a:t/>
            </a:r>
            <a:br>
              <a:rPr lang="en-US" sz="3100" dirty="0" smtClean="0"/>
            </a:br>
            <a:r>
              <a:rPr lang="en-US" sz="3100" dirty="0" smtClean="0"/>
              <a:t>The opulence of the turkey is counterbalanced by the relative scarcity of other foods on the table.</a:t>
            </a:r>
            <a:br>
              <a:rPr lang="en-US" sz="3100" dirty="0" smtClean="0"/>
            </a:br>
            <a:r>
              <a:rPr lang="en-US" sz="3100" dirty="0" smtClean="0"/>
              <a:t>America </a:t>
            </a:r>
            <a:r>
              <a:rPr lang="en-US" sz="3100" dirty="0"/>
              <a:t>was involved in World War 2, </a:t>
            </a:r>
            <a:r>
              <a:rPr lang="en-US" sz="3100" dirty="0" smtClean="0"/>
              <a:t/>
            </a:r>
            <a:br>
              <a:rPr lang="en-US" sz="3100" dirty="0" smtClean="0"/>
            </a:br>
            <a:r>
              <a:rPr lang="en-US" sz="3100" dirty="0" smtClean="0"/>
              <a:t>and </a:t>
            </a:r>
            <a:r>
              <a:rPr lang="en-US" sz="3100" dirty="0"/>
              <a:t>the painting is intended to show that </a:t>
            </a:r>
            <a:r>
              <a:rPr lang="en-US" sz="3100" dirty="0" smtClean="0"/>
              <a:t/>
            </a:r>
            <a:br>
              <a:rPr lang="en-US" sz="3100" dirty="0" smtClean="0"/>
            </a:br>
            <a:r>
              <a:rPr lang="en-US" sz="3100" dirty="0" smtClean="0"/>
              <a:t>despite </a:t>
            </a:r>
            <a:r>
              <a:rPr lang="en-US" sz="3100" dirty="0"/>
              <a:t>the difficulties the country was facing, </a:t>
            </a:r>
            <a:r>
              <a:rPr lang="en-US" sz="3100" dirty="0" smtClean="0"/>
              <a:t/>
            </a:r>
            <a:br>
              <a:rPr lang="en-US" sz="3100" dirty="0" smtClean="0"/>
            </a:br>
            <a:r>
              <a:rPr lang="en-US" sz="3100" dirty="0" smtClean="0"/>
              <a:t>traditional family </a:t>
            </a:r>
            <a:r>
              <a:rPr lang="en-US" sz="3100" dirty="0"/>
              <a:t>values were still </a:t>
            </a:r>
            <a:r>
              <a:rPr lang="en-US" sz="3100" dirty="0" smtClean="0"/>
              <a:t>very </a:t>
            </a:r>
            <a:r>
              <a:rPr lang="en-US" sz="3100" dirty="0"/>
              <a:t>important</a:t>
            </a:r>
            <a:r>
              <a:rPr lang="en-US" sz="3100" dirty="0" smtClean="0"/>
              <a:t>.</a:t>
            </a:r>
            <a:br>
              <a:rPr lang="en-US" sz="3100" dirty="0" smtClean="0"/>
            </a:br>
            <a:r>
              <a:rPr lang="en-US" sz="3100" b="1" i="1" dirty="0" smtClean="0">
                <a:solidFill>
                  <a:srgbClr val="FF0000"/>
                </a:solidFill>
              </a:rPr>
              <a:t>“A </a:t>
            </a:r>
            <a:r>
              <a:rPr lang="en-US" sz="3100" b="1" i="1" dirty="0" err="1" smtClean="0">
                <a:solidFill>
                  <a:srgbClr val="FF0000"/>
                </a:solidFill>
              </a:rPr>
              <a:t>l’abri</a:t>
            </a:r>
            <a:r>
              <a:rPr lang="en-US" sz="3100" b="1" i="1" dirty="0" smtClean="0">
                <a:solidFill>
                  <a:srgbClr val="FF0000"/>
                </a:solidFill>
              </a:rPr>
              <a:t> du </a:t>
            </a:r>
            <a:r>
              <a:rPr lang="en-US" sz="3100" b="1" i="1" dirty="0" err="1" smtClean="0">
                <a:solidFill>
                  <a:srgbClr val="FF0000"/>
                </a:solidFill>
              </a:rPr>
              <a:t>besoin</a:t>
            </a:r>
            <a:r>
              <a:rPr lang="en-US" sz="3100" b="1" i="1" dirty="0" smtClean="0">
                <a:solidFill>
                  <a:srgbClr val="FF0000"/>
                </a:solidFill>
              </a:rPr>
              <a:t>”</a:t>
            </a:r>
            <a:r>
              <a:rPr lang="en-US" sz="3100" b="1" i="1" dirty="0">
                <a:solidFill>
                  <a:srgbClr val="FF0000"/>
                </a:solidFill>
              </a:rPr>
              <a:t/>
            </a:r>
            <a:br>
              <a:rPr lang="en-US" sz="3100" b="1" i="1" dirty="0">
                <a:solidFill>
                  <a:srgbClr val="FF0000"/>
                </a:solidFill>
              </a:rPr>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spTree>
    <p:extLst>
      <p:ext uri="{BB962C8B-B14F-4D97-AF65-F5344CB8AC3E}">
        <p14:creationId xmlns:p14="http://schemas.microsoft.com/office/powerpoint/2010/main" val="2505147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2800" b="1" u="sng" dirty="0">
                <a:latin typeface="+mn-lt"/>
              </a:rPr>
              <a:t>Question </a:t>
            </a:r>
            <a:r>
              <a:rPr lang="fr-FR" sz="2800" b="1" u="sng" dirty="0" smtClean="0">
                <a:latin typeface="+mn-lt"/>
              </a:rPr>
              <a:t>#17</a:t>
            </a:r>
            <a:r>
              <a:rPr lang="fr-FR" sz="2800" dirty="0" smtClean="0"/>
              <a:t/>
            </a:r>
            <a:br>
              <a:rPr lang="fr-FR" sz="2800" dirty="0" smtClean="0"/>
            </a:br>
            <a:r>
              <a:rPr lang="fr-FR" sz="2800" dirty="0"/>
              <a:t/>
            </a:r>
            <a:br>
              <a:rPr lang="fr-FR" sz="2800" dirty="0"/>
            </a:br>
            <a:r>
              <a:rPr lang="fr-FR" sz="2800" dirty="0" smtClean="0"/>
              <a:t>He </a:t>
            </a:r>
            <a:r>
              <a:rPr lang="fr-FR" sz="2800" dirty="0" err="1" smtClean="0"/>
              <a:t>pardoned</a:t>
            </a:r>
            <a:r>
              <a:rPr lang="fr-FR" sz="2800" dirty="0" smtClean="0"/>
              <a:t> </a:t>
            </a:r>
            <a:r>
              <a:rPr lang="fr-FR" sz="2800" dirty="0"/>
              <a:t>a </a:t>
            </a:r>
            <a:r>
              <a:rPr lang="fr-FR" sz="2800" dirty="0" err="1"/>
              <a:t>turkey</a:t>
            </a:r>
            <a:r>
              <a:rPr lang="fr-FR" sz="2800" dirty="0"/>
              <a:t>, </a:t>
            </a:r>
            <a:r>
              <a:rPr lang="fr-FR" sz="2800" dirty="0" smtClean="0"/>
              <a:t/>
            </a:r>
            <a:br>
              <a:rPr lang="fr-FR" sz="2800" dirty="0" smtClean="0"/>
            </a:br>
            <a:r>
              <a:rPr lang="fr-FR" sz="2800" dirty="0" smtClean="0"/>
              <a:t>in </a:t>
            </a:r>
            <a:r>
              <a:rPr lang="fr-FR" sz="2800" dirty="0" err="1"/>
              <a:t>other</a:t>
            </a:r>
            <a:r>
              <a:rPr lang="fr-FR" sz="2800" dirty="0"/>
              <a:t> </a:t>
            </a:r>
            <a:r>
              <a:rPr lang="fr-FR" sz="2800" dirty="0" err="1"/>
              <a:t>words</a:t>
            </a:r>
            <a:r>
              <a:rPr lang="fr-FR" sz="2800" dirty="0"/>
              <a:t> </a:t>
            </a:r>
            <a:r>
              <a:rPr lang="fr-FR" sz="2800" dirty="0" err="1" smtClean="0"/>
              <a:t>he</a:t>
            </a:r>
            <a:r>
              <a:rPr lang="fr-FR" sz="2800" dirty="0" smtClean="0"/>
              <a:t> </a:t>
            </a:r>
            <a:r>
              <a:rPr lang="fr-FR" sz="2800" dirty="0" err="1" smtClean="0"/>
              <a:t>spared</a:t>
            </a:r>
            <a:r>
              <a:rPr lang="fr-FR" sz="2800" dirty="0" smtClean="0"/>
              <a:t> </a:t>
            </a:r>
            <a:r>
              <a:rPr lang="fr-FR" sz="2800" dirty="0" err="1"/>
              <a:t>its</a:t>
            </a:r>
            <a:r>
              <a:rPr lang="fr-FR" sz="2800" dirty="0"/>
              <a:t> life.</a:t>
            </a:r>
            <a:r>
              <a:rPr lang="fr-FR" sz="2400" dirty="0"/>
              <a:t/>
            </a:r>
            <a:br>
              <a:rPr lang="fr-FR" sz="2400" dirty="0"/>
            </a:br>
            <a:r>
              <a:rPr lang="fr-FR" sz="2400" dirty="0"/>
              <a:t/>
            </a:r>
            <a:br>
              <a:rPr lang="fr-FR" sz="2400" dirty="0"/>
            </a:br>
            <a:r>
              <a:rPr lang="fr-FR" sz="2400" dirty="0">
                <a:hlinkClick r:id="rId2"/>
              </a:rPr>
              <a:t>http://</a:t>
            </a:r>
            <a:r>
              <a:rPr lang="fr-FR" sz="2400" dirty="0" smtClean="0">
                <a:hlinkClick r:id="rId2"/>
              </a:rPr>
              <a:t>edition.cnn.com/2017/11/20/politics/white-house-turkey-pardon-details/index.html</a:t>
            </a:r>
            <a:r>
              <a:rPr lang="fr-FR" sz="2400" dirty="0" smtClean="0"/>
              <a:t/>
            </a:r>
            <a:br>
              <a:rPr lang="fr-FR" sz="2400" dirty="0" smtClean="0"/>
            </a:br>
            <a:endParaRPr lang="fr-FR" sz="2000" dirty="0"/>
          </a:p>
        </p:txBody>
      </p:sp>
    </p:spTree>
    <p:extLst>
      <p:ext uri="{BB962C8B-B14F-4D97-AF65-F5344CB8AC3E}">
        <p14:creationId xmlns:p14="http://schemas.microsoft.com/office/powerpoint/2010/main" val="2780388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62674"/>
          </a:xfrm>
        </p:spPr>
        <p:txBody>
          <a:bodyPr>
            <a:normAutofit/>
          </a:bodyPr>
          <a:lstStyle/>
          <a:p>
            <a:r>
              <a:rPr lang="fr-FR" sz="2800" b="1" u="sng" dirty="0">
                <a:latin typeface="+mn-lt"/>
              </a:rPr>
              <a:t>Question </a:t>
            </a:r>
            <a:r>
              <a:rPr lang="fr-FR" sz="2800" b="1" u="sng" dirty="0" smtClean="0">
                <a:latin typeface="+mn-lt"/>
              </a:rPr>
              <a:t>#18</a:t>
            </a:r>
            <a:r>
              <a:rPr lang="fr-FR" sz="2800" b="1" u="sng" dirty="0">
                <a:latin typeface="+mn-lt"/>
              </a:rPr>
              <a:t/>
            </a:r>
            <a:br>
              <a:rPr lang="fr-FR" sz="2800" b="1" u="sng" dirty="0">
                <a:latin typeface="+mn-lt"/>
              </a:rPr>
            </a:br>
            <a:r>
              <a:rPr lang="fr-FR" sz="2800" dirty="0"/>
              <a:t/>
            </a:r>
            <a:br>
              <a:rPr lang="fr-FR" sz="2800" dirty="0"/>
            </a:br>
            <a:r>
              <a:rPr lang="fr-FR" sz="2800" dirty="0" err="1" smtClean="0"/>
              <a:t>Macy’s</a:t>
            </a:r>
            <a:r>
              <a:rPr lang="fr-FR" sz="2800" dirty="0" smtClean="0"/>
              <a:t> </a:t>
            </a:r>
            <a:r>
              <a:rPr lang="fr-FR" sz="2800" dirty="0" err="1" smtClean="0"/>
              <a:t>organizes</a:t>
            </a:r>
            <a:r>
              <a:rPr lang="fr-FR" sz="2800" dirty="0" smtClean="0"/>
              <a:t> a parade in </a:t>
            </a:r>
            <a:r>
              <a:rPr lang="fr-FR" sz="2800" dirty="0"/>
              <a:t>New </a:t>
            </a:r>
            <a:r>
              <a:rPr lang="fr-FR" sz="2800" dirty="0" smtClean="0"/>
              <a:t>York.</a:t>
            </a:r>
            <a:r>
              <a:rPr lang="fr-FR" sz="2400" dirty="0" smtClean="0"/>
              <a:t/>
            </a:r>
            <a:br>
              <a:rPr lang="fr-FR" sz="2400" dirty="0" smtClean="0"/>
            </a:br>
            <a:r>
              <a:rPr lang="fr-FR" sz="2400" dirty="0"/>
              <a:t/>
            </a:r>
            <a:br>
              <a:rPr lang="fr-FR" sz="2400" dirty="0"/>
            </a:br>
            <a:r>
              <a:rPr lang="fr-FR" sz="2400" dirty="0"/>
              <a:t/>
            </a:r>
            <a:br>
              <a:rPr lang="fr-FR" sz="2400" dirty="0"/>
            </a:br>
            <a:r>
              <a:rPr lang="fr-FR" sz="2000" dirty="0" smtClean="0"/>
              <a:t/>
            </a:r>
            <a:br>
              <a:rPr lang="fr-FR" sz="2000" dirty="0" smtClean="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r>
              <a:rPr lang="fr-FR" sz="2000" dirty="0"/>
              <a:t/>
            </a:r>
            <a:br>
              <a:rPr lang="fr-FR" sz="2000" dirty="0"/>
            </a:br>
            <a:r>
              <a:rPr lang="fr-FR" sz="2000" dirty="0" smtClean="0"/>
              <a:t/>
            </a:r>
            <a:br>
              <a:rPr lang="fr-FR" sz="2000" dirty="0" smtClean="0"/>
            </a:br>
            <a:endParaRPr lang="fr-FR"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46570"/>
            <a:ext cx="62103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47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sz="2800" b="1" u="sng" dirty="0" smtClean="0">
                <a:latin typeface="+mn-lt"/>
              </a:rPr>
              <a:t>Question #1</a:t>
            </a:r>
            <a:r>
              <a:rPr lang="fr-FR" sz="2800" dirty="0" smtClean="0">
                <a:latin typeface="+mn-lt"/>
              </a:rPr>
              <a:t/>
            </a:r>
            <a:br>
              <a:rPr lang="fr-FR" sz="2800" dirty="0" smtClean="0">
                <a:latin typeface="+mn-lt"/>
              </a:rPr>
            </a:br>
            <a:r>
              <a:rPr lang="fr-FR" sz="2800" dirty="0">
                <a:latin typeface="+mn-lt"/>
              </a:rPr>
              <a:t/>
            </a:r>
            <a:br>
              <a:rPr lang="fr-FR" sz="2800" dirty="0">
                <a:latin typeface="+mn-lt"/>
              </a:rPr>
            </a:br>
            <a:r>
              <a:rPr lang="fr-FR" sz="2800" dirty="0" smtClean="0">
                <a:latin typeface="+mn-lt"/>
              </a:rPr>
              <a:t>On the 4th Thursday of </a:t>
            </a:r>
            <a:r>
              <a:rPr lang="fr-FR" sz="2800" dirty="0" err="1" smtClean="0">
                <a:latin typeface="+mn-lt"/>
              </a:rPr>
              <a:t>November</a:t>
            </a:r>
            <a:r>
              <a:rPr lang="fr-FR" sz="2800" dirty="0">
                <a:latin typeface="+mn-lt"/>
              </a:rPr>
              <a:t> </a:t>
            </a:r>
            <a:r>
              <a:rPr lang="fr-FR" sz="2800" dirty="0" smtClean="0">
                <a:latin typeface="+mn-lt"/>
              </a:rPr>
              <a:t/>
            </a:r>
            <a:br>
              <a:rPr lang="fr-FR" sz="2800" dirty="0" smtClean="0">
                <a:latin typeface="+mn-lt"/>
              </a:rPr>
            </a:br>
            <a:r>
              <a:rPr lang="fr-FR" sz="2800" dirty="0" smtClean="0">
                <a:latin typeface="+mn-lt"/>
              </a:rPr>
              <a:t>(</a:t>
            </a:r>
            <a:r>
              <a:rPr lang="fr-FR" sz="2800" dirty="0" err="1" smtClean="0">
                <a:latin typeface="+mn-lt"/>
              </a:rPr>
              <a:t>this</a:t>
            </a:r>
            <a:r>
              <a:rPr lang="fr-FR" sz="2800" dirty="0" smtClean="0">
                <a:latin typeface="+mn-lt"/>
              </a:rPr>
              <a:t> </a:t>
            </a:r>
            <a:r>
              <a:rPr lang="fr-FR" sz="2800" dirty="0" err="1" smtClean="0">
                <a:latin typeface="+mn-lt"/>
              </a:rPr>
              <a:t>year</a:t>
            </a:r>
            <a:r>
              <a:rPr lang="fr-FR" sz="2800" dirty="0" smtClean="0">
                <a:latin typeface="+mn-lt"/>
              </a:rPr>
              <a:t>, </a:t>
            </a:r>
            <a:r>
              <a:rPr lang="fr-FR" sz="2800" dirty="0" err="1" smtClean="0">
                <a:latin typeface="+mn-lt"/>
              </a:rPr>
              <a:t>November</a:t>
            </a:r>
            <a:r>
              <a:rPr lang="fr-FR" sz="2800" dirty="0" smtClean="0">
                <a:latin typeface="+mn-lt"/>
              </a:rPr>
              <a:t> </a:t>
            </a:r>
            <a:r>
              <a:rPr lang="fr-FR" sz="2800" dirty="0" smtClean="0">
                <a:latin typeface="+mn-lt"/>
              </a:rPr>
              <a:t>28th)</a:t>
            </a:r>
            <a:endParaRPr lang="fr-FR" sz="2800" dirty="0">
              <a:latin typeface="+mn-lt"/>
            </a:endParaRPr>
          </a:p>
        </p:txBody>
      </p:sp>
    </p:spTree>
    <p:extLst>
      <p:ext uri="{BB962C8B-B14F-4D97-AF65-F5344CB8AC3E}">
        <p14:creationId xmlns:p14="http://schemas.microsoft.com/office/powerpoint/2010/main" val="2123195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chor="t">
            <a:normAutofit/>
          </a:bodyPr>
          <a:lstStyle/>
          <a:p>
            <a:r>
              <a:rPr lang="fr-FR" sz="2800" b="1" u="sng" dirty="0" smtClean="0">
                <a:latin typeface="+mn-lt"/>
              </a:rPr>
              <a:t/>
            </a:r>
            <a:br>
              <a:rPr lang="fr-FR" sz="2800" b="1" u="sng" dirty="0" smtClean="0">
                <a:latin typeface="+mn-lt"/>
              </a:rPr>
            </a:br>
            <a:r>
              <a:rPr lang="fr-FR" sz="2800" b="1" u="sng" dirty="0" smtClean="0">
                <a:latin typeface="+mn-lt"/>
              </a:rPr>
              <a:t>Question </a:t>
            </a:r>
            <a:r>
              <a:rPr lang="fr-FR" sz="2800" b="1" u="sng" dirty="0">
                <a:latin typeface="+mn-lt"/>
              </a:rPr>
              <a:t>#19</a:t>
            </a:r>
            <a:r>
              <a:rPr lang="fr-FR" sz="2800" dirty="0" smtClean="0"/>
              <a:t/>
            </a:r>
            <a:br>
              <a:rPr lang="fr-FR" sz="2800" dirty="0" smtClean="0"/>
            </a:br>
            <a:r>
              <a:rPr lang="fr-FR" sz="2800" dirty="0"/>
              <a:t/>
            </a:r>
            <a:br>
              <a:rPr lang="fr-FR" sz="2800" dirty="0"/>
            </a:br>
            <a:r>
              <a:rPr lang="fr-FR" sz="2800" dirty="0" err="1" smtClean="0"/>
              <a:t>Because</a:t>
            </a:r>
            <a:r>
              <a:rPr lang="fr-FR" sz="2800" dirty="0" smtClean="0"/>
              <a:t> </a:t>
            </a:r>
            <a:r>
              <a:rPr lang="fr-FR" sz="2800" dirty="0" err="1" smtClean="0"/>
              <a:t>it</a:t>
            </a:r>
            <a:r>
              <a:rPr lang="fr-FR" sz="2800" dirty="0" smtClean="0"/>
              <a:t> </a:t>
            </a:r>
            <a:r>
              <a:rPr lang="fr-FR" sz="2800" dirty="0" err="1" smtClean="0"/>
              <a:t>is</a:t>
            </a:r>
            <a:r>
              <a:rPr lang="fr-FR" sz="2800" dirty="0" smtClean="0"/>
              <a:t> </a:t>
            </a:r>
            <a:r>
              <a:rPr lang="fr-FR" sz="2800" dirty="0"/>
              <a:t>one of the </a:t>
            </a:r>
            <a:r>
              <a:rPr lang="fr-FR" sz="2800" dirty="0" err="1"/>
              <a:t>busiest</a:t>
            </a:r>
            <a:r>
              <a:rPr lang="fr-FR" sz="2800" dirty="0"/>
              <a:t> shopping </a:t>
            </a:r>
            <a:r>
              <a:rPr lang="fr-FR" sz="2800" dirty="0" err="1"/>
              <a:t>days</a:t>
            </a:r>
            <a:r>
              <a:rPr lang="fr-FR" sz="2800" dirty="0"/>
              <a:t> </a:t>
            </a:r>
            <a:r>
              <a:rPr lang="fr-FR" sz="2800" dirty="0" smtClean="0"/>
              <a:t/>
            </a:r>
            <a:br>
              <a:rPr lang="fr-FR" sz="2800" dirty="0" smtClean="0"/>
            </a:br>
            <a:r>
              <a:rPr lang="fr-FR" sz="2800" dirty="0" smtClean="0"/>
              <a:t>in </a:t>
            </a:r>
            <a:r>
              <a:rPr lang="fr-FR" sz="2800" dirty="0"/>
              <a:t>the USA. </a:t>
            </a:r>
            <a:r>
              <a:rPr lang="fr-FR" sz="2800" dirty="0" smtClean="0"/>
              <a:t>There are lots of good deals.</a:t>
            </a:r>
            <a:r>
              <a:rPr lang="fr-FR" sz="2800" dirty="0"/>
              <a:t/>
            </a:r>
            <a:br>
              <a:rPr lang="fr-FR" sz="2800" dirty="0"/>
            </a:br>
            <a:endParaRPr lang="fr-FR" sz="2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400" y="2708920"/>
            <a:ext cx="6065837" cy="34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81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2800" b="1" u="sng" dirty="0">
                <a:latin typeface="+mn-lt"/>
              </a:rPr>
              <a:t>Question #20</a:t>
            </a:r>
            <a:r>
              <a:rPr lang="fr-FR" sz="2800" dirty="0" smtClean="0"/>
              <a:t/>
            </a:r>
            <a:br>
              <a:rPr lang="fr-FR" sz="2800" dirty="0" smtClean="0"/>
            </a:br>
            <a:r>
              <a:rPr lang="fr-FR" sz="2800" dirty="0"/>
              <a:t/>
            </a:r>
            <a:br>
              <a:rPr lang="fr-FR" sz="2800" dirty="0"/>
            </a:br>
            <a:r>
              <a:rPr lang="fr-FR" sz="2800" dirty="0" smtClean="0"/>
              <a:t>It </a:t>
            </a:r>
            <a:r>
              <a:rPr lang="fr-FR" sz="2800" dirty="0" err="1" smtClean="0"/>
              <a:t>is</a:t>
            </a:r>
            <a:r>
              <a:rPr lang="fr-FR" sz="2800" dirty="0" smtClean="0"/>
              <a:t> </a:t>
            </a:r>
            <a:r>
              <a:rPr lang="fr-FR" sz="2800" dirty="0" err="1" smtClean="0"/>
              <a:t>just</a:t>
            </a:r>
            <a:r>
              <a:rPr lang="fr-FR" sz="2800" dirty="0" smtClean="0"/>
              <a:t> </a:t>
            </a:r>
            <a:r>
              <a:rPr lang="fr-FR" sz="2800" dirty="0" err="1" smtClean="0"/>
              <a:t>after</a:t>
            </a:r>
            <a:r>
              <a:rPr lang="fr-FR" sz="2800" dirty="0" smtClean="0"/>
              <a:t> the </a:t>
            </a:r>
            <a:r>
              <a:rPr lang="fr-FR" sz="2800" dirty="0"/>
              <a:t>Thanksgiving </a:t>
            </a:r>
            <a:r>
              <a:rPr lang="fr-FR" sz="2800" dirty="0" err="1" smtClean="0"/>
              <a:t>holiday</a:t>
            </a:r>
            <a:r>
              <a:rPr lang="fr-FR" sz="2800" dirty="0"/>
              <a:t> </a:t>
            </a:r>
            <a:r>
              <a:rPr lang="fr-FR" sz="2800" dirty="0" smtClean="0"/>
              <a:t/>
            </a:r>
            <a:br>
              <a:rPr lang="fr-FR" sz="2800" dirty="0" smtClean="0"/>
            </a:br>
            <a:r>
              <a:rPr lang="fr-FR" sz="2800" dirty="0" smtClean="0"/>
              <a:t>(4 </a:t>
            </a:r>
            <a:r>
              <a:rPr lang="fr-FR" sz="2800" dirty="0" err="1" smtClean="0"/>
              <a:t>days</a:t>
            </a:r>
            <a:r>
              <a:rPr lang="fr-FR" sz="2800" dirty="0" smtClean="0"/>
              <a:t> off </a:t>
            </a:r>
            <a:r>
              <a:rPr lang="fr-FR" sz="2800" dirty="0" err="1" smtClean="0"/>
              <a:t>this</a:t>
            </a:r>
            <a:r>
              <a:rPr lang="fr-FR" sz="2800" dirty="0" smtClean="0"/>
              <a:t> </a:t>
            </a:r>
            <a:r>
              <a:rPr lang="fr-FR" sz="2800" dirty="0" err="1" smtClean="0"/>
              <a:t>year</a:t>
            </a:r>
            <a:r>
              <a:rPr lang="fr-FR" sz="2800" dirty="0" smtClean="0"/>
              <a:t>) and </a:t>
            </a:r>
            <a:r>
              <a:rPr lang="fr-FR" sz="2800" dirty="0" err="1" smtClean="0"/>
              <a:t>it</a:t>
            </a:r>
            <a:r>
              <a:rPr lang="fr-FR" sz="2800" dirty="0" smtClean="0"/>
              <a:t> </a:t>
            </a:r>
            <a:r>
              <a:rPr lang="fr-FR" sz="2800" dirty="0" err="1" smtClean="0"/>
              <a:t>is</a:t>
            </a:r>
            <a:r>
              <a:rPr lang="fr-FR" sz="2800" dirty="0" smtClean="0"/>
              <a:t> </a:t>
            </a:r>
            <a:r>
              <a:rPr lang="fr-FR" sz="2800" dirty="0"/>
              <a:t>one of the </a:t>
            </a:r>
            <a:r>
              <a:rPr lang="fr-FR" sz="2800" dirty="0" err="1"/>
              <a:t>biggest</a:t>
            </a:r>
            <a:r>
              <a:rPr lang="fr-FR" sz="2800" dirty="0"/>
              <a:t> </a:t>
            </a:r>
            <a:r>
              <a:rPr lang="fr-FR" sz="2800" dirty="0" smtClean="0"/>
              <a:t/>
            </a:r>
            <a:br>
              <a:rPr lang="fr-FR" sz="2800" dirty="0" smtClean="0"/>
            </a:br>
            <a:r>
              <a:rPr lang="fr-FR" sz="2800" dirty="0" smtClean="0"/>
              <a:t>online </a:t>
            </a:r>
            <a:r>
              <a:rPr lang="fr-FR" sz="2800" dirty="0"/>
              <a:t>shopping </a:t>
            </a:r>
            <a:r>
              <a:rPr lang="fr-FR" sz="2800" dirty="0" err="1"/>
              <a:t>days</a:t>
            </a:r>
            <a:r>
              <a:rPr lang="fr-FR" sz="2800" dirty="0"/>
              <a:t> of the </a:t>
            </a:r>
            <a:r>
              <a:rPr lang="fr-FR" sz="2800" dirty="0" err="1"/>
              <a:t>year</a:t>
            </a:r>
            <a:r>
              <a:rPr lang="fr-FR" sz="2800" dirty="0" smtClean="0"/>
              <a:t>.</a:t>
            </a: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a:t/>
            </a:r>
            <a:br>
              <a:rPr lang="fr-FR" sz="2400" dirty="0"/>
            </a:br>
            <a:endParaRPr lang="fr-F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6624736" cy="3477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102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250706"/>
          </a:xfrm>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7209185" cy="4990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71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lstStyle/>
          <a:p>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764704"/>
            <a:ext cx="6261556" cy="510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0819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lstStyle/>
          <a:p>
            <a:endParaRPr lang="fr-FR"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6672"/>
            <a:ext cx="830765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48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lstStyle/>
          <a:p>
            <a:r>
              <a:rPr lang="fr-FR" dirty="0" err="1" smtClean="0"/>
              <a:t>Yummy</a:t>
            </a:r>
            <a:r>
              <a:rPr lang="fr-FR" dirty="0" smtClean="0"/>
              <a:t> !</a:t>
            </a:r>
            <a:br>
              <a:rPr lang="fr-FR" dirty="0" smtClean="0"/>
            </a:br>
            <a:r>
              <a:rPr lang="fr-FR" dirty="0"/>
              <a:t/>
            </a:r>
            <a:br>
              <a:rPr lang="fr-FR" dirty="0"/>
            </a:br>
            <a:r>
              <a:rPr lang="fr-FR" sz="2000" dirty="0">
                <a:hlinkClick r:id="rId2"/>
              </a:rPr>
              <a:t>http://</a:t>
            </a:r>
            <a:r>
              <a:rPr lang="fr-FR" sz="2000" dirty="0" smtClean="0">
                <a:hlinkClick r:id="rId2"/>
              </a:rPr>
              <a:t>www.foodnetwork.com/recipes/giada-de-laurentiis/thanksgiving-turkeys-recipe.html</a:t>
            </a:r>
            <a:r>
              <a:rPr lang="fr-FR" dirty="0" smtClean="0"/>
              <a:t/>
            </a:r>
            <a:br>
              <a:rPr lang="fr-FR" dirty="0" smtClean="0"/>
            </a:br>
            <a:endParaRPr lang="fr-FR" dirty="0"/>
          </a:p>
        </p:txBody>
      </p:sp>
    </p:spTree>
    <p:extLst>
      <p:ext uri="{BB962C8B-B14F-4D97-AF65-F5344CB8AC3E}">
        <p14:creationId xmlns:p14="http://schemas.microsoft.com/office/powerpoint/2010/main" val="144146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78698"/>
          </a:xfrm>
        </p:spPr>
        <p:txBody>
          <a:bodyPr>
            <a:normAutofit/>
          </a:bodyPr>
          <a:lstStyle/>
          <a:p>
            <a:r>
              <a:rPr lang="fr-FR" dirty="0" smtClean="0">
                <a:latin typeface="Cooper Black" panose="0208090404030B020404" pitchFamily="18" charset="0"/>
              </a:rPr>
              <a:t>Just for fun </a:t>
            </a:r>
            <a:br>
              <a:rPr lang="fr-FR" dirty="0" smtClean="0">
                <a:latin typeface="Cooper Black" panose="0208090404030B020404" pitchFamily="18" charset="0"/>
              </a:rPr>
            </a:br>
            <a:r>
              <a:rPr lang="fr-FR" dirty="0" smtClean="0">
                <a:latin typeface="Cooper Black" panose="0208090404030B020404" pitchFamily="18" charset="0"/>
              </a:rPr>
              <a:t/>
            </a:r>
            <a:br>
              <a:rPr lang="fr-FR" dirty="0" smtClean="0">
                <a:latin typeface="Cooper Black" panose="0208090404030B020404" pitchFamily="18" charset="0"/>
              </a:rPr>
            </a:br>
            <a:r>
              <a:rPr lang="fr-FR" sz="2000" dirty="0"/>
              <a:t/>
            </a:r>
            <a:br>
              <a:rPr lang="fr-FR" sz="2000" dirty="0"/>
            </a:br>
            <a:r>
              <a:rPr lang="fr-FR" sz="2000" dirty="0" smtClean="0">
                <a:hlinkClick r:id="rId2"/>
              </a:rPr>
              <a:t>https://www.youtube.com/watch?v=t2667ogd5kw</a:t>
            </a:r>
            <a:r>
              <a:rPr lang="fr-FR" sz="2000" dirty="0" smtClean="0"/>
              <a:t/>
            </a:r>
            <a:br>
              <a:rPr lang="fr-FR" sz="2000" dirty="0" smtClean="0"/>
            </a:br>
            <a:r>
              <a:rPr lang="fr-FR" sz="2000" dirty="0" smtClean="0"/>
              <a:t/>
            </a:r>
            <a:br>
              <a:rPr lang="fr-FR" sz="2000" dirty="0" smtClean="0"/>
            </a:br>
            <a:r>
              <a:rPr lang="fr-FR" sz="2000" dirty="0"/>
              <a:t/>
            </a:r>
            <a:br>
              <a:rPr lang="fr-FR" sz="2000" dirty="0"/>
            </a:br>
            <a:endParaRPr lang="fr-FR" sz="5900" b="1" dirty="0">
              <a:solidFill>
                <a:schemeClr val="accent6"/>
              </a:solidFill>
              <a:latin typeface="French Script MT" panose="03020402040607040605" pitchFamily="66" charset="0"/>
            </a:endParaRPr>
          </a:p>
        </p:txBody>
      </p:sp>
    </p:spTree>
    <p:extLst>
      <p:ext uri="{BB962C8B-B14F-4D97-AF65-F5344CB8AC3E}">
        <p14:creationId xmlns:p14="http://schemas.microsoft.com/office/powerpoint/2010/main" val="230499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fr-FR" sz="2800" b="1" u="sng" dirty="0"/>
              <a:t>Question </a:t>
            </a:r>
            <a:r>
              <a:rPr lang="fr-FR" sz="2800" b="1" u="sng" dirty="0" smtClean="0"/>
              <a:t>#2</a:t>
            </a:r>
            <a:r>
              <a:rPr lang="fr-FR" sz="2800" dirty="0"/>
              <a:t/>
            </a:r>
            <a:br>
              <a:rPr lang="fr-FR" sz="2800" dirty="0"/>
            </a:br>
            <a:r>
              <a:rPr lang="fr-FR" sz="2800" dirty="0"/>
              <a:t/>
            </a:r>
            <a:br>
              <a:rPr lang="fr-FR" sz="2800" dirty="0"/>
            </a:br>
            <a:r>
              <a:rPr lang="en-US" sz="2800" dirty="0" smtClean="0"/>
              <a:t>It is a national holiday to give thanks for the</a:t>
            </a:r>
            <a:br>
              <a:rPr lang="en-US" sz="2800" dirty="0" smtClean="0"/>
            </a:br>
            <a:r>
              <a:rPr lang="en-US" sz="2800" dirty="0" smtClean="0"/>
              <a:t>blessings of the harvest and of the preceding year.</a:t>
            </a:r>
            <a:br>
              <a:rPr lang="en-US" sz="2800" dirty="0" smtClean="0"/>
            </a:br>
            <a:r>
              <a:rPr lang="en-US" sz="2800" dirty="0"/>
              <a:t/>
            </a:r>
            <a:br>
              <a:rPr lang="en-US" sz="28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endParaRPr lang="fr-FR"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08920"/>
            <a:ext cx="4238625"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67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2800" b="1" u="sng" dirty="0" smtClean="0">
                <a:latin typeface="+mn-lt"/>
              </a:rPr>
              <a:t>Question #3</a:t>
            </a:r>
            <a:br>
              <a:rPr lang="fr-FR" sz="2800" b="1" u="sng" dirty="0" smtClean="0">
                <a:latin typeface="+mn-lt"/>
              </a:rPr>
            </a:br>
            <a:r>
              <a:rPr lang="fr-FR" sz="2800" dirty="0">
                <a:latin typeface="+mn-lt"/>
              </a:rPr>
              <a:t/>
            </a:r>
            <a:br>
              <a:rPr lang="fr-FR" sz="2800" dirty="0">
                <a:latin typeface="+mn-lt"/>
              </a:rPr>
            </a:br>
            <a:r>
              <a:rPr lang="fr-FR" sz="2800" dirty="0"/>
              <a:t>1621</a:t>
            </a:r>
          </a:p>
        </p:txBody>
      </p:sp>
    </p:spTree>
    <p:extLst>
      <p:ext uri="{BB962C8B-B14F-4D97-AF65-F5344CB8AC3E}">
        <p14:creationId xmlns:p14="http://schemas.microsoft.com/office/powerpoint/2010/main" val="1438763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pPr algn="l"/>
            <a:r>
              <a:rPr lang="fr-FR" sz="2800" dirty="0" smtClean="0">
                <a:latin typeface="+mn-lt"/>
              </a:rPr>
              <a:t>              </a:t>
            </a:r>
            <a:r>
              <a:rPr lang="fr-FR" sz="2800" b="1" u="sng" dirty="0">
                <a:latin typeface="+mn-lt"/>
              </a:rPr>
              <a:t>Question </a:t>
            </a:r>
            <a:r>
              <a:rPr lang="fr-FR" sz="2800" b="1" u="sng" dirty="0" smtClean="0">
                <a:latin typeface="+mn-lt"/>
              </a:rPr>
              <a:t>#4</a:t>
            </a:r>
            <a:r>
              <a:rPr lang="fr-FR" sz="2800" dirty="0" smtClean="0">
                <a:latin typeface="+mn-lt"/>
              </a:rPr>
              <a:t/>
            </a:r>
            <a:br>
              <a:rPr lang="fr-FR" sz="2800" dirty="0" smtClean="0">
                <a:latin typeface="+mn-lt"/>
              </a:rPr>
            </a:br>
            <a:r>
              <a:rPr lang="fr-FR" sz="2800" dirty="0">
                <a:latin typeface="+mn-lt"/>
              </a:rPr>
              <a:t/>
            </a:r>
            <a:br>
              <a:rPr lang="fr-FR" sz="2800" dirty="0">
                <a:latin typeface="+mn-lt"/>
              </a:rPr>
            </a:br>
            <a:r>
              <a:rPr lang="fr-FR" sz="2800" dirty="0" smtClean="0">
                <a:latin typeface="+mn-lt"/>
              </a:rPr>
              <a:t>         </a:t>
            </a:r>
            <a:r>
              <a:rPr lang="fr-FR" sz="2800" dirty="0"/>
              <a:t>The </a:t>
            </a:r>
            <a:r>
              <a:rPr lang="fr-FR" sz="2800" dirty="0" err="1"/>
              <a:t>Pilgrim</a:t>
            </a:r>
            <a:r>
              <a:rPr lang="fr-FR" sz="2800" dirty="0"/>
              <a:t> </a:t>
            </a:r>
            <a:r>
              <a:rPr lang="fr-FR" sz="2800" dirty="0" err="1"/>
              <a:t>Fathers</a:t>
            </a:r>
            <a:r>
              <a:rPr lang="fr-FR" sz="2400" dirty="0" smtClean="0">
                <a:latin typeface="+mn-lt"/>
              </a:rPr>
              <a:t/>
            </a:r>
            <a:br>
              <a:rPr lang="fr-FR" sz="2400" dirty="0" smtClean="0">
                <a:latin typeface="+mn-lt"/>
              </a:rPr>
            </a:br>
            <a:r>
              <a:rPr lang="fr-FR" sz="2400" dirty="0">
                <a:latin typeface="+mn-lt"/>
              </a:rPr>
              <a:t/>
            </a:r>
            <a:br>
              <a:rPr lang="fr-FR" sz="2400" dirty="0">
                <a:latin typeface="+mn-lt"/>
              </a:rPr>
            </a:br>
            <a:endParaRPr lang="fr-FR" sz="2400" dirty="0">
              <a:latin typeface="+mn-lt"/>
            </a:endParaRPr>
          </a:p>
        </p:txBody>
      </p:sp>
      <p:pic>
        <p:nvPicPr>
          <p:cNvPr id="1028" name="Picture 4" descr="See origin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556792"/>
            <a:ext cx="4391147" cy="283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2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2800" b="1" u="sng" dirty="0">
                <a:latin typeface="+mn-lt"/>
              </a:rPr>
              <a:t>Question </a:t>
            </a:r>
            <a:r>
              <a:rPr lang="fr-FR" sz="2800" b="1" u="sng" dirty="0" smtClean="0">
                <a:latin typeface="+mn-lt"/>
              </a:rPr>
              <a:t>#5</a:t>
            </a:r>
            <a:r>
              <a:rPr lang="fr-FR" sz="2800" dirty="0" smtClean="0">
                <a:latin typeface="+mn-lt"/>
              </a:rPr>
              <a:t/>
            </a:r>
            <a:br>
              <a:rPr lang="fr-FR" sz="2800" dirty="0" smtClean="0">
                <a:latin typeface="+mn-lt"/>
              </a:rPr>
            </a:br>
            <a:r>
              <a:rPr lang="fr-FR" sz="2800" dirty="0">
                <a:latin typeface="+mn-lt"/>
              </a:rPr>
              <a:t/>
            </a:r>
            <a:br>
              <a:rPr lang="fr-FR" sz="2800" dirty="0">
                <a:latin typeface="+mn-lt"/>
              </a:rPr>
            </a:br>
            <a:r>
              <a:rPr lang="fr-FR" sz="2800" dirty="0" err="1"/>
              <a:t>They</a:t>
            </a:r>
            <a:r>
              <a:rPr lang="fr-FR" sz="2800" dirty="0"/>
              <a:t> </a:t>
            </a:r>
            <a:r>
              <a:rPr lang="fr-FR" sz="2800" dirty="0" err="1" smtClean="0"/>
              <a:t>did</a:t>
            </a:r>
            <a:r>
              <a:rPr lang="fr-FR" sz="2800" dirty="0" smtClean="0"/>
              <a:t> not </a:t>
            </a:r>
            <a:r>
              <a:rPr lang="fr-FR" sz="2800" dirty="0" err="1"/>
              <a:t>agree</a:t>
            </a:r>
            <a:r>
              <a:rPr lang="fr-FR" sz="2800" dirty="0"/>
              <a:t> </a:t>
            </a:r>
            <a:r>
              <a:rPr lang="fr-FR" sz="2800" dirty="0" err="1"/>
              <a:t>with</a:t>
            </a:r>
            <a:r>
              <a:rPr lang="fr-FR" sz="2800" dirty="0"/>
              <a:t> the </a:t>
            </a:r>
            <a:r>
              <a:rPr lang="fr-FR" sz="2800" dirty="0" err="1"/>
              <a:t>religious</a:t>
            </a:r>
            <a:r>
              <a:rPr lang="fr-FR" sz="2800" dirty="0"/>
              <a:t> </a:t>
            </a:r>
            <a:r>
              <a:rPr lang="fr-FR" sz="2800" dirty="0" err="1"/>
              <a:t>teachings</a:t>
            </a:r>
            <a:r>
              <a:rPr lang="fr-FR" sz="2800" dirty="0"/>
              <a:t> </a:t>
            </a:r>
            <a:r>
              <a:rPr lang="fr-FR" sz="2800" dirty="0" smtClean="0"/>
              <a:t/>
            </a:r>
            <a:br>
              <a:rPr lang="fr-FR" sz="2800" dirty="0" smtClean="0"/>
            </a:br>
            <a:r>
              <a:rPr lang="fr-FR" sz="2800" dirty="0" smtClean="0"/>
              <a:t>of </a:t>
            </a:r>
            <a:r>
              <a:rPr lang="fr-FR" sz="2800" dirty="0"/>
              <a:t>the Church of </a:t>
            </a:r>
            <a:r>
              <a:rPr lang="fr-FR" sz="2800" dirty="0" err="1"/>
              <a:t>England</a:t>
            </a:r>
            <a:r>
              <a:rPr lang="fr-FR" sz="2800" dirty="0"/>
              <a:t>. </a:t>
            </a:r>
            <a:r>
              <a:rPr lang="fr-FR" sz="2800" dirty="0" smtClean="0"/>
              <a:t> </a:t>
            </a:r>
            <a:br>
              <a:rPr lang="fr-FR" sz="2800" dirty="0" smtClean="0"/>
            </a:br>
            <a:r>
              <a:rPr lang="fr-FR" sz="2800" dirty="0" smtClean="0"/>
              <a:t/>
            </a:r>
            <a:br>
              <a:rPr lang="fr-FR" sz="2800" dirty="0" smtClean="0"/>
            </a:br>
            <a:r>
              <a:rPr lang="fr-FR" sz="2800" dirty="0" err="1" smtClean="0"/>
              <a:t>They</a:t>
            </a:r>
            <a:r>
              <a:rPr lang="fr-FR" sz="2800" dirty="0" smtClean="0"/>
              <a:t> </a:t>
            </a:r>
            <a:r>
              <a:rPr lang="fr-FR" sz="2800" dirty="0" err="1"/>
              <a:t>left</a:t>
            </a:r>
            <a:r>
              <a:rPr lang="fr-FR" sz="2800" dirty="0"/>
              <a:t> </a:t>
            </a:r>
            <a:r>
              <a:rPr lang="fr-FR" sz="2800" dirty="0" err="1"/>
              <a:t>England</a:t>
            </a:r>
            <a:r>
              <a:rPr lang="fr-FR" sz="2800" dirty="0"/>
              <a:t> </a:t>
            </a:r>
            <a:r>
              <a:rPr lang="fr-FR" sz="2800" dirty="0" smtClean="0"/>
              <a:t>to </a:t>
            </a:r>
            <a:r>
              <a:rPr lang="fr-FR" sz="2800" dirty="0" err="1" smtClean="0"/>
              <a:t>find</a:t>
            </a:r>
            <a:r>
              <a:rPr lang="fr-FR" sz="2800" dirty="0" smtClean="0"/>
              <a:t> </a:t>
            </a:r>
            <a:r>
              <a:rPr lang="fr-FR" sz="2800" dirty="0"/>
              <a:t>a </a:t>
            </a:r>
            <a:r>
              <a:rPr lang="fr-FR" sz="2800" dirty="0" err="1"/>
              <a:t>safe</a:t>
            </a:r>
            <a:r>
              <a:rPr lang="fr-FR" sz="2800" dirty="0"/>
              <a:t> place </a:t>
            </a:r>
            <a:r>
              <a:rPr lang="fr-FR" sz="2800" dirty="0" smtClean="0"/>
              <a:t/>
            </a:r>
            <a:br>
              <a:rPr lang="fr-FR" sz="2800" dirty="0" smtClean="0"/>
            </a:br>
            <a:r>
              <a:rPr lang="fr-FR" sz="2800" dirty="0" smtClean="0"/>
              <a:t>to </a:t>
            </a:r>
            <a:r>
              <a:rPr lang="fr-FR" sz="2800" dirty="0"/>
              <a:t>practice </a:t>
            </a:r>
            <a:r>
              <a:rPr lang="fr-FR" sz="2800" dirty="0" err="1"/>
              <a:t>their</a:t>
            </a:r>
            <a:r>
              <a:rPr lang="fr-FR" sz="2800" dirty="0"/>
              <a:t> religion</a:t>
            </a:r>
            <a:r>
              <a:rPr lang="fr-FR" sz="2400" dirty="0"/>
              <a:t>.</a:t>
            </a:r>
            <a:br>
              <a:rPr lang="fr-FR" sz="2400" dirty="0"/>
            </a:br>
            <a:r>
              <a:rPr lang="fr-FR" sz="2000" dirty="0">
                <a:latin typeface="+mn-lt"/>
              </a:rPr>
              <a:t/>
            </a:r>
            <a:br>
              <a:rPr lang="fr-FR" sz="2000" dirty="0">
                <a:latin typeface="+mn-lt"/>
              </a:rPr>
            </a:br>
            <a:endParaRPr lang="fr-FR" sz="2000" dirty="0">
              <a:latin typeface="+mn-lt"/>
            </a:endParaRPr>
          </a:p>
        </p:txBody>
      </p:sp>
    </p:spTree>
    <p:extLst>
      <p:ext uri="{BB962C8B-B14F-4D97-AF65-F5344CB8AC3E}">
        <p14:creationId xmlns:p14="http://schemas.microsoft.com/office/powerpoint/2010/main" val="24886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962674"/>
          </a:xfrm>
        </p:spPr>
        <p:txBody>
          <a:bodyPr anchor="t">
            <a:normAutofit/>
          </a:bodyPr>
          <a:lstStyle/>
          <a:p>
            <a:r>
              <a:rPr lang="fr-FR" sz="2000" dirty="0" smtClean="0"/>
              <a:t>  </a:t>
            </a:r>
            <a:br>
              <a:rPr lang="fr-FR" sz="2000" dirty="0" smtClean="0"/>
            </a:br>
            <a:r>
              <a:rPr lang="fr-FR" sz="2800" b="1" u="sng" dirty="0" smtClean="0">
                <a:latin typeface="+mn-lt"/>
              </a:rPr>
              <a:t>Question #6</a:t>
            </a:r>
            <a:r>
              <a:rPr lang="fr-FR" sz="2800" dirty="0" smtClean="0"/>
              <a:t/>
            </a:r>
            <a:br>
              <a:rPr lang="fr-FR" sz="2800" dirty="0" smtClean="0"/>
            </a:br>
            <a:r>
              <a:rPr lang="fr-FR" sz="2800" dirty="0"/>
              <a:t/>
            </a:r>
            <a:br>
              <a:rPr lang="fr-FR" sz="2800" dirty="0"/>
            </a:br>
            <a:r>
              <a:rPr lang="fr-FR" sz="2800" dirty="0" smtClean="0"/>
              <a:t> In Plymouth, </a:t>
            </a:r>
            <a:r>
              <a:rPr lang="fr-FR" sz="2800" dirty="0"/>
              <a:t>Massachussetts</a:t>
            </a:r>
            <a:r>
              <a:rPr lang="fr-FR" sz="2800" dirty="0" smtClean="0"/>
              <a:t>.</a:t>
            </a:r>
            <a:endParaRPr lang="fr-F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636912"/>
            <a:ext cx="5517248" cy="3448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108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034682"/>
          </a:xfrm>
        </p:spPr>
        <p:txBody>
          <a:bodyPr>
            <a:normAutofit/>
          </a:bodyPr>
          <a:lstStyle/>
          <a:p>
            <a:r>
              <a:rPr lang="fr-FR" sz="2800" b="1" u="sng" dirty="0">
                <a:latin typeface="+mn-lt"/>
              </a:rPr>
              <a:t>Question </a:t>
            </a:r>
            <a:r>
              <a:rPr lang="fr-FR" sz="2800" b="1" u="sng" dirty="0" smtClean="0">
                <a:latin typeface="+mn-lt"/>
              </a:rPr>
              <a:t>#7</a:t>
            </a:r>
            <a:r>
              <a:rPr lang="fr-FR" sz="2800" dirty="0" smtClean="0"/>
              <a:t/>
            </a:r>
            <a:br>
              <a:rPr lang="fr-FR" sz="2800" dirty="0" smtClean="0"/>
            </a:br>
            <a:r>
              <a:rPr lang="fr-FR" sz="2800" dirty="0"/>
              <a:t/>
            </a:r>
            <a:br>
              <a:rPr lang="fr-FR" sz="2800" dirty="0"/>
            </a:br>
            <a:r>
              <a:rPr lang="fr-FR" sz="2800" dirty="0"/>
              <a:t>The </a:t>
            </a:r>
            <a:r>
              <a:rPr lang="fr-FR" sz="2800" dirty="0" err="1"/>
              <a:t>Mayflower</a:t>
            </a:r>
            <a:r>
              <a:rPr lang="fr-FR" sz="2000" dirty="0" smtClean="0"/>
              <a:t/>
            </a:r>
            <a:br>
              <a:rPr lang="fr-FR" sz="2000" dirty="0" smtClean="0"/>
            </a:br>
            <a:endParaRPr lang="fr-FR" sz="2000" dirty="0"/>
          </a:p>
        </p:txBody>
      </p:sp>
    </p:spTree>
    <p:extLst>
      <p:ext uri="{BB962C8B-B14F-4D97-AF65-F5344CB8AC3E}">
        <p14:creationId xmlns:p14="http://schemas.microsoft.com/office/powerpoint/2010/main" val="3101587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2800" b="1" u="sng" dirty="0">
                <a:latin typeface="+mn-lt"/>
              </a:rPr>
              <a:t>Question </a:t>
            </a:r>
            <a:r>
              <a:rPr lang="fr-FR" sz="2800" b="1" u="sng" dirty="0" smtClean="0">
                <a:latin typeface="+mn-lt"/>
              </a:rPr>
              <a:t>#8</a:t>
            </a:r>
            <a:r>
              <a:rPr lang="fr-FR" sz="2800" b="1" u="sng" dirty="0">
                <a:latin typeface="+mn-lt"/>
              </a:rPr>
              <a:t/>
            </a:r>
            <a:br>
              <a:rPr lang="fr-FR" sz="2800" b="1" u="sng" dirty="0">
                <a:latin typeface="+mn-lt"/>
              </a:rPr>
            </a:br>
            <a:r>
              <a:rPr lang="fr-FR" sz="2800" dirty="0"/>
              <a:t/>
            </a:r>
            <a:br>
              <a:rPr lang="fr-FR" sz="2800" dirty="0"/>
            </a:br>
            <a:r>
              <a:rPr lang="fr-FR" sz="2800" dirty="0"/>
              <a:t>102 </a:t>
            </a:r>
            <a:r>
              <a:rPr lang="fr-FR" sz="2800" dirty="0" err="1"/>
              <a:t>passengers</a:t>
            </a:r>
            <a:endParaRPr lang="fr-FR" sz="2800" dirty="0"/>
          </a:p>
        </p:txBody>
      </p:sp>
    </p:spTree>
    <p:extLst>
      <p:ext uri="{BB962C8B-B14F-4D97-AF65-F5344CB8AC3E}">
        <p14:creationId xmlns:p14="http://schemas.microsoft.com/office/powerpoint/2010/main" val="88500737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59</Words>
  <Application>Microsoft Macintosh PowerPoint</Application>
  <PresentationFormat>Présentation à l'écran (4:3)</PresentationFormat>
  <Paragraphs>23</Paragraphs>
  <Slides>26</Slides>
  <Notes>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Trivia Quiz #5  </vt:lpstr>
      <vt:lpstr>Question #1  On the 4th Thursday of November  (this year, November 28th)</vt:lpstr>
      <vt:lpstr>Question #2  It is a national holiday to give thanks for the blessings of the harvest and of the preceding year.         </vt:lpstr>
      <vt:lpstr>Question #3  1621</vt:lpstr>
      <vt:lpstr>              Question #4           The Pilgrim Fathers  </vt:lpstr>
      <vt:lpstr>Question #5  They did not agree with the religious teachings  of the Church of England.    They left England to find a safe place  to practice their religion.  </vt:lpstr>
      <vt:lpstr>   Question #6   In Plymouth, Massachussetts.</vt:lpstr>
      <vt:lpstr>Question #7  The Mayflower </vt:lpstr>
      <vt:lpstr>Question #8  102 passengers</vt:lpstr>
      <vt:lpstr>Question #9  They departed Plymouth, England  on September 6th 1620 and arrived at Cape Cod  on November 1620, after a 66-day journey.      </vt:lpstr>
      <vt:lpstr>Question #10  Native Americans             </vt:lpstr>
      <vt:lpstr>Question #11  The Wanpanoag taught the Pilgrims how to cultivate the land. Without their help, the Pilgrims would have died.  That’s why they  celebrated the first Thanksgiving together  to say thank you for their first successful harvest.          </vt:lpstr>
      <vt:lpstr>Question #12  Game, corn and porridge.                </vt:lpstr>
      <vt:lpstr>Question #13  Roasted turkey, stuffing, cranberry sauce, gravy, mashed potatoes, sweet corn,apple pie and pumpkin pie. (and sometimes sweet potatoes with marshmallows)           </vt:lpstr>
      <vt:lpstr>      Question #14  While the Wampanoag welcomed the Pilgrims  and helped them ensure a successful first harvest,  they were nearly wiped out by warfare and diseases that arrived with the settlers.             </vt:lpstr>
      <vt:lpstr>Question #15  Abraham Lincoln            </vt:lpstr>
      <vt:lpstr> Question #16  « Freedom from Want » (1943) is the right not to live in poverty. Three generations of a family are gathered  around a table at Thanksgiving.  The opulence of the turkey is counterbalanced by the relative scarcity of other foods on the table. America was involved in World War 2,  and the painting is intended to show that  despite the difficulties the country was facing,  traditional family values were still very important. “A l’abri du besoin”          </vt:lpstr>
      <vt:lpstr>Question #17  He pardoned a turkey,  in other words he spared its life.  http://edition.cnn.com/2017/11/20/politics/white-house-turkey-pardon-details/index.html </vt:lpstr>
      <vt:lpstr>Question #18  Macy’s organizes a parade in New York.           </vt:lpstr>
      <vt:lpstr> Question #19  Because it is one of the busiest shopping days  in the USA. There are lots of good deals. </vt:lpstr>
      <vt:lpstr>Question #20  It is just after the Thanksgiving holiday  (4 days off this year) and it is one of the biggest  online shopping days of the year.          </vt:lpstr>
      <vt:lpstr>Présentation PowerPoint</vt:lpstr>
      <vt:lpstr>Présentation PowerPoint</vt:lpstr>
      <vt:lpstr>Présentation PowerPoint</vt:lpstr>
      <vt:lpstr>Yummy !  http://www.foodnetwork.com/recipes/giada-de-laurentiis/thanksgiving-turkeys-recipe.html </vt:lpstr>
      <vt:lpstr>Just for fun    https://www.youtube.com/watch?v=t2667ogd5kw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Quiz #8  Thanksgiving</dc:title>
  <dc:creator>Fabienne</dc:creator>
  <cp:lastModifiedBy>H B</cp:lastModifiedBy>
  <cp:revision>31</cp:revision>
  <dcterms:created xsi:type="dcterms:W3CDTF">2015-11-25T06:21:12Z</dcterms:created>
  <dcterms:modified xsi:type="dcterms:W3CDTF">2019-11-20T18:01:08Z</dcterms:modified>
</cp:coreProperties>
</file>