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41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0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26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0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20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3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29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7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27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5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6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2497-1A9F-4D14-A1FE-28F02EC37133}" type="datetimeFigureOut">
              <a:rPr lang="fr-FR" smtClean="0"/>
              <a:t>14/01/2017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A9CC-BBFE-4439-89A1-F246B900516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74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8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FF0066"/>
                </a:solidFill>
              </a:rPr>
              <a:t>Guess the job !</a:t>
            </a:r>
            <a:endParaRPr lang="en-GB" b="1" u="sng" dirty="0">
              <a:solidFill>
                <a:srgbClr val="FF0066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232848" cy="324036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-To do this job, you have to be hard working and organized.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- This job is in relation with actualities. </a:t>
            </a:r>
          </a:p>
          <a:p>
            <a:pPr marL="457200" indent="-457200" algn="l">
              <a:buFontTx/>
              <a:buChar char="-"/>
            </a:pPr>
            <a:endParaRPr lang="en-GB" sz="2600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GB" sz="26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- </a:t>
            </a:r>
            <a:r>
              <a:rPr lang="en-US" sz="2600" dirty="0">
                <a:solidFill>
                  <a:schemeClr val="tx1"/>
                </a:solidFill>
                <a:latin typeface="Agency FB" panose="020B0503020202020204" pitchFamily="34" charset="0"/>
              </a:rPr>
              <a:t>Y</a:t>
            </a:r>
            <a:r>
              <a:rPr lang="en-US" sz="26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ou will have to be good in literature and computer science.</a:t>
            </a:r>
          </a:p>
          <a:p>
            <a:pPr algn="l">
              <a:spcBef>
                <a:spcPts val="0"/>
              </a:spcBef>
            </a:pPr>
            <a:endParaRPr lang="en-GB" sz="2600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l"/>
            <a:endParaRPr lang="en-GB" sz="2600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4834789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FF0066"/>
                </a:solidFill>
              </a:rPr>
              <a:t>What is the job ?</a:t>
            </a:r>
            <a:endParaRPr lang="en-GB" sz="4000" b="1" u="sng" dirty="0">
              <a:solidFill>
                <a:srgbClr val="FF00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6689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43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5771" y="2074838"/>
            <a:ext cx="8229600" cy="2218258"/>
          </a:xfrm>
        </p:spPr>
        <p:txBody>
          <a:bodyPr>
            <a:noAutofit/>
          </a:bodyPr>
          <a:lstStyle/>
          <a:p>
            <a:r>
              <a:rPr lang="en-GB" sz="6000" b="1" u="sng" dirty="0" smtClean="0">
                <a:solidFill>
                  <a:srgbClr val="FF0066"/>
                </a:solidFill>
              </a:rPr>
              <a:t>The job of the day is … Journalist !</a:t>
            </a:r>
            <a:endParaRPr lang="en-GB" sz="6000" b="1" u="sng" dirty="0">
              <a:solidFill>
                <a:srgbClr val="FF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374441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240" y="404664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17" y="4293096"/>
            <a:ext cx="2115884" cy="234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0351"/>
            <a:ext cx="22669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1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186" y="1628800"/>
            <a:ext cx="8604448" cy="3672408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66"/>
                </a:solidFill>
              </a:rPr>
              <a:t>Studies :</a:t>
            </a:r>
            <a:r>
              <a:rPr lang="en-GB" dirty="0" smtClean="0"/>
              <a:t>  professional </a:t>
            </a:r>
            <a:r>
              <a:rPr lang="en-GB" dirty="0" err="1"/>
              <a:t>B</a:t>
            </a:r>
            <a:r>
              <a:rPr lang="en-GB" dirty="0" err="1" smtClean="0"/>
              <a:t>ac</a:t>
            </a:r>
            <a:r>
              <a:rPr lang="en-GB" dirty="0" smtClean="0"/>
              <a:t> + 5</a:t>
            </a:r>
          </a:p>
          <a:p>
            <a:pPr marL="0" indent="0">
              <a:buNone/>
            </a:pPr>
            <a:r>
              <a:rPr lang="en-GB" dirty="0" smtClean="0"/>
              <a:t>                      or literary </a:t>
            </a:r>
            <a:r>
              <a:rPr lang="en-GB" dirty="0" err="1" smtClean="0"/>
              <a:t>Bac</a:t>
            </a:r>
            <a:r>
              <a:rPr lang="en-GB" dirty="0" smtClean="0"/>
              <a:t> + 5</a:t>
            </a:r>
          </a:p>
          <a:p>
            <a:pPr marL="0" indent="0">
              <a:buNone/>
            </a:pPr>
            <a:endParaRPr lang="en-GB" b="1" u="sng" dirty="0">
              <a:solidFill>
                <a:srgbClr val="FF0066"/>
              </a:solidFill>
            </a:endParaRPr>
          </a:p>
          <a:p>
            <a:r>
              <a:rPr lang="en-GB" b="1" u="sng" dirty="0" smtClean="0">
                <a:solidFill>
                  <a:srgbClr val="FF0066"/>
                </a:solidFill>
              </a:rPr>
              <a:t>Qualifications :</a:t>
            </a:r>
            <a:r>
              <a:rPr lang="en-GB" dirty="0" smtClean="0"/>
              <a:t> diploma in journalism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</a:t>
            </a:r>
            <a:r>
              <a:rPr lang="en-GB" dirty="0" smtClean="0"/>
              <a:t>          or </a:t>
            </a:r>
            <a:r>
              <a:rPr lang="en-GB" dirty="0" smtClean="0"/>
              <a:t>a master in political </a:t>
            </a:r>
            <a:r>
              <a:rPr lang="en-GB" dirty="0" smtClean="0"/>
              <a:t>science, in sports, …</a:t>
            </a: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463964" cy="226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9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0"/>
            <a:ext cx="4903862" cy="1143000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66"/>
                </a:solidFill>
              </a:rPr>
              <a:t>Tasks</a:t>
            </a:r>
            <a:endParaRPr lang="en-GB" b="1" u="sng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226" y="1268760"/>
            <a:ext cx="8229600" cy="3124944"/>
          </a:xfrm>
        </p:spPr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nterview famous and political people</a:t>
            </a:r>
          </a:p>
          <a:p>
            <a:r>
              <a:rPr lang="en-GB" dirty="0" smtClean="0"/>
              <a:t>Write articles and reports about actualities</a:t>
            </a:r>
          </a:p>
          <a:p>
            <a:r>
              <a:rPr lang="en-GB" dirty="0" smtClean="0"/>
              <a:t>Inquire </a:t>
            </a:r>
          </a:p>
          <a:p>
            <a:r>
              <a:rPr lang="en-GB" dirty="0" smtClean="0"/>
              <a:t>Present televisions news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144">
            <a:off x="6233945" y="3042014"/>
            <a:ext cx="2404205" cy="171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9814">
            <a:off x="418468" y="4855895"/>
            <a:ext cx="3723366" cy="70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5325">
            <a:off x="4126954" y="5122598"/>
            <a:ext cx="2276855" cy="14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2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66"/>
                </a:solidFill>
              </a:rPr>
              <a:t>Skills/Qualities</a:t>
            </a:r>
            <a:endParaRPr lang="en-GB" b="1" u="sng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ave a excellent general culture and  a critical thinking</a:t>
            </a:r>
          </a:p>
          <a:p>
            <a:r>
              <a:rPr lang="en-GB" dirty="0"/>
              <a:t>S</a:t>
            </a:r>
            <a:r>
              <a:rPr lang="en-GB" dirty="0" smtClean="0"/>
              <a:t>peak foreign languages</a:t>
            </a:r>
          </a:p>
          <a:p>
            <a:r>
              <a:rPr lang="en-GB" dirty="0"/>
              <a:t>B</a:t>
            </a:r>
            <a:r>
              <a:rPr lang="en-GB" dirty="0" smtClean="0"/>
              <a:t>e curious and invested</a:t>
            </a:r>
          </a:p>
          <a:p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dirty="0" smtClean="0"/>
              <a:t>available already </a:t>
            </a:r>
            <a:r>
              <a:rPr lang="en-GB" dirty="0" smtClean="0"/>
              <a:t>to get </a:t>
            </a:r>
            <a:r>
              <a:rPr lang="en-GB" u="sng" dirty="0" smtClean="0"/>
              <a:t>The</a:t>
            </a:r>
            <a:r>
              <a:rPr lang="en-GB" dirty="0" smtClean="0"/>
              <a:t> scoop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1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66"/>
                </a:solidFill>
              </a:rPr>
              <a:t>Wage</a:t>
            </a:r>
            <a:endParaRPr lang="en-GB" b="1" u="sng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240360"/>
          </a:xfrm>
        </p:spPr>
        <p:txBody>
          <a:bodyPr>
            <a:normAutofit lnSpcReduction="10000"/>
          </a:bodyPr>
          <a:lstStyle/>
          <a:p>
            <a:r>
              <a:rPr lang="en-GB" u="sng" dirty="0" smtClean="0"/>
              <a:t>For a debutant : </a:t>
            </a:r>
            <a:r>
              <a:rPr lang="en-GB" dirty="0" smtClean="0"/>
              <a:t>1480€</a:t>
            </a:r>
            <a:r>
              <a:rPr lang="fr-FR" dirty="0" smtClean="0"/>
              <a:t> </a:t>
            </a:r>
            <a:r>
              <a:rPr lang="en-GB" dirty="0" smtClean="0"/>
              <a:t>(French minimum wage) monthly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u="sng" dirty="0" smtClean="0"/>
              <a:t>For a “professional”: </a:t>
            </a:r>
            <a:r>
              <a:rPr lang="en-GB" dirty="0" smtClean="0"/>
              <a:t>about 2100€ gross monthly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2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66"/>
                </a:solidFill>
              </a:rPr>
              <a:t>Claire </a:t>
            </a:r>
            <a:r>
              <a:rPr lang="fr-FR" b="1" u="sng" dirty="0" err="1" smtClean="0">
                <a:solidFill>
                  <a:srgbClr val="FF0066"/>
                </a:solidFill>
              </a:rPr>
              <a:t>Chazal</a:t>
            </a:r>
            <a:endParaRPr lang="fr-FR" b="1" u="sng" dirty="0">
              <a:solidFill>
                <a:srgbClr val="FF0066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94" y="1772816"/>
            <a:ext cx="5409951" cy="405224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1851"/>
            <a:ext cx="8229600" cy="11430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66"/>
                </a:solidFill>
              </a:rPr>
              <a:t>Quiz</a:t>
            </a:r>
            <a:endParaRPr lang="fr-FR" b="1" u="sng" dirty="0">
              <a:solidFill>
                <a:srgbClr val="FF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8056" y="1672208"/>
            <a:ext cx="7560840" cy="3340968"/>
          </a:xfrm>
        </p:spPr>
        <p:txBody>
          <a:bodyPr/>
          <a:lstStyle/>
          <a:p>
            <a:r>
              <a:rPr lang="en-GB" dirty="0" smtClean="0"/>
              <a:t>What studies has to made a journalist ?</a:t>
            </a:r>
          </a:p>
          <a:p>
            <a:r>
              <a:rPr lang="en-GB" dirty="0" smtClean="0"/>
              <a:t>What is the name of the famous English newspapers ?</a:t>
            </a:r>
          </a:p>
          <a:p>
            <a:r>
              <a:rPr lang="en-GB" dirty="0" smtClean="0"/>
              <a:t>Quote a journalist task’s.</a:t>
            </a:r>
          </a:p>
          <a:p>
            <a:r>
              <a:rPr lang="en-GB" dirty="0" smtClean="0"/>
              <a:t>What’s the wage of a debutant ? 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744" y="4725144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85273"/>
            <a:ext cx="2160240" cy="169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84" y="0"/>
            <a:ext cx="1944216" cy="181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19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180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Guess the job !</vt:lpstr>
      <vt:lpstr>The job of the day is … Journalist !</vt:lpstr>
      <vt:lpstr>Présentation PowerPoint</vt:lpstr>
      <vt:lpstr>Tasks</vt:lpstr>
      <vt:lpstr>Skills/Qualities</vt:lpstr>
      <vt:lpstr>Wage</vt:lpstr>
      <vt:lpstr>Claire Chazal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33</cp:revision>
  <dcterms:created xsi:type="dcterms:W3CDTF">2017-01-12T16:56:04Z</dcterms:created>
  <dcterms:modified xsi:type="dcterms:W3CDTF">2017-01-14T11:55:29Z</dcterms:modified>
</cp:coreProperties>
</file>