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93" r:id="rId3"/>
    <p:sldId id="382" r:id="rId4"/>
    <p:sldId id="395" r:id="rId5"/>
    <p:sldId id="394" r:id="rId6"/>
    <p:sldId id="396" r:id="rId7"/>
    <p:sldId id="397" r:id="rId8"/>
    <p:sldId id="398" r:id="rId9"/>
    <p:sldId id="401" r:id="rId10"/>
    <p:sldId id="399" r:id="rId11"/>
    <p:sldId id="383" r:id="rId12"/>
    <p:sldId id="404" r:id="rId13"/>
    <p:sldId id="405" r:id="rId14"/>
    <p:sldId id="391" r:id="rId15"/>
    <p:sldId id="400" r:id="rId16"/>
    <p:sldId id="402" r:id="rId17"/>
    <p:sldId id="403" r:id="rId18"/>
    <p:sldId id="267" r:id="rId1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792B26C-5DA3-4284-A90D-918FB72489FA}" type="datetimeFigureOut">
              <a:rPr lang="fr-FR" smtClean="0"/>
              <a:pPr/>
              <a:t>25/03/2023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35058D36-BF49-4EF0-B9C5-EE5C153660C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86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91">
              <a:defRPr/>
            </a:pPr>
            <a:fld id="{68B68C18-1BF1-F447-95ED-60EAAE35426E}" type="slidenum">
              <a:rPr lang="fr-FR" smtClean="0">
                <a:solidFill>
                  <a:prstClr val="black"/>
                </a:solidFill>
                <a:latin typeface="Calibri" panose="020F0502020204030204"/>
              </a:rPr>
              <a:pPr defTabSz="457291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827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vec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cxnSp>
        <p:nvCxnSpPr>
          <p:cNvPr id="9" name="Connecteur droit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fr-FR" noProof="0"/>
              <a:t>Insérez une photo de portrait</a:t>
            </a:r>
          </a:p>
        </p:txBody>
      </p:sp>
    </p:spTree>
    <p:extLst>
      <p:ext uri="{BB962C8B-B14F-4D97-AF65-F5344CB8AC3E}">
        <p14:creationId xmlns:p14="http://schemas.microsoft.com/office/powerpoint/2010/main" val="1553075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15C320E-951D-435A-903C-9226DD17D23E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262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E82B01E-BC7B-46B1-85B0-3DCF55A5DA4D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3092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EBDCEFC-F328-4013-BB46-070A7BA46BF3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999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AC70C-A811-44F3-A521-16132EAFCE3C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960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373D4-8149-42B4-A0B4-15B876101C84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7702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3ED53-E214-4BF5-8168-3FFE7770E186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463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3C5113-9F07-43A4-BE00-D7AF5F1D2084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5488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1BF6A-F56F-4C00-9740-0576D6AF79D5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6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/ Puces d’icônes lég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DC1612-D24D-4F60-98A4-E16FCB4001D8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7" name="Espace réservé d’image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8" name="Espace réservé d’image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9" name="Espace réservé d’image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0" name="Espace réservé d’image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1" name="Espace réservé d’image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</p:spTree>
    <p:extLst>
      <p:ext uri="{BB962C8B-B14F-4D97-AF65-F5344CB8AC3E}">
        <p14:creationId xmlns:p14="http://schemas.microsoft.com/office/powerpoint/2010/main" val="13470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numérotées dans une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BDE37E-FBA2-4515-9643-F394E360FA44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l’événement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1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64C4EF1-BDF9-4F8C-8CC6-7D5578971F52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/ Puces d’icô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6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350586B-B203-46E3-8F62-A486443AA7AE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5" name="Espace réservé d’image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</p:spTree>
    <p:extLst>
      <p:ext uri="{BB962C8B-B14F-4D97-AF65-F5344CB8AC3E}">
        <p14:creationId xmlns:p14="http://schemas.microsoft.com/office/powerpoint/2010/main" val="238651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moyennes avec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fr-FR" noProof="0"/>
              <a:t>Cliquez pour modifier votre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389B2B-76D0-4C0A-A67B-AF819E86D984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fr-FR" noProof="0"/>
              <a:t>Placez votre sous-titre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’image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fr-FR" noProof="0"/>
              <a:t>Insérez une photo de portrait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l’élément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8" name="Espace réservé d’image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29" name="Espace réservé d’image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0" name="Espace réservé d’image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1" name="Espace réservé d’image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  <p:sp>
        <p:nvSpPr>
          <p:cNvPr id="32" name="Espace réservé d’image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Insérez une icône ou une image</a:t>
            </a:r>
          </a:p>
        </p:txBody>
      </p:sp>
    </p:spTree>
    <p:extLst>
      <p:ext uri="{BB962C8B-B14F-4D97-AF65-F5344CB8AC3E}">
        <p14:creationId xmlns:p14="http://schemas.microsoft.com/office/powerpoint/2010/main" val="245595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cxnSp>
        <p:nvCxnSpPr>
          <p:cNvPr id="9" name="Connecteur droit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80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C022BF3-9292-4A97-AD5C-9CB3247E5719}" type="datetime1">
              <a:rPr lang="fr-FR" noProof="0" smtClean="0"/>
              <a:pPr rtl="0"/>
              <a:t>25/03/2023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3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2A39B9E0-1878-43CA-9D13-D721EEAF9E39}" type="datetime1">
              <a:rPr lang="fr-FR" noProof="0" smtClean="0"/>
              <a:pPr rtl="0"/>
              <a:t>25/03/2023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Préparation à la 6ème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33" y="3920067"/>
            <a:ext cx="5055939" cy="1822199"/>
          </a:xfrm>
        </p:spPr>
        <p:txBody>
          <a:bodyPr rtlCol="0"/>
          <a:lstStyle/>
          <a:p>
            <a:pPr rtl="0"/>
            <a:r>
              <a:rPr lang="fr-FR" dirty="0"/>
              <a:t>École Jean de la Fontaine</a:t>
            </a:r>
          </a:p>
          <a:p>
            <a:pPr rtl="0"/>
            <a:r>
              <a:rPr lang="fr-FR" dirty="0"/>
              <a:t>Jeudi 21 octobre 2021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9" y="791724"/>
            <a:ext cx="5133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10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" y="1633278"/>
            <a:ext cx="12097790" cy="34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4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CHAM et SI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11</a:t>
            </a:fld>
            <a:endParaRPr lang="fr-FR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u="sng" dirty="0"/>
              <a:t>Information importante : </a:t>
            </a:r>
          </a:p>
          <a:p>
            <a:pPr>
              <a:buFontTx/>
              <a:buChar char="-"/>
            </a:pPr>
            <a:r>
              <a:rPr lang="fr-FR" dirty="0"/>
              <a:t>Réfection du collège Alfred de Vigny.</a:t>
            </a:r>
          </a:p>
          <a:p>
            <a:pPr>
              <a:buFontTx/>
              <a:buChar char="-"/>
            </a:pPr>
            <a:r>
              <a:rPr lang="fr-FR" dirty="0"/>
              <a:t>                La sectorisation a été modifiée. La plupart des familles dépendra du collège Pompidou.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Inscription en CHA : Information sur Blog de l’école.</a:t>
            </a:r>
          </a:p>
          <a:p>
            <a:pPr>
              <a:buFontTx/>
              <a:buChar char="-"/>
            </a:pPr>
            <a:r>
              <a:rPr lang="fr-FR" dirty="0"/>
              <a:t>Inscription en Section Internationale : Les demandes de dossiers sont à réclamer sur les collèges dont dépendent les SI. Les dossiers sont à remettre avant la procédure AFFELNET (7 mars).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5275715" y="14429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3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12</a:t>
            </a:fld>
            <a:endParaRPr lang="fr-FR" noProof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64" y="2290354"/>
            <a:ext cx="8506136" cy="1090951"/>
          </a:xfrm>
        </p:spPr>
      </p:pic>
    </p:spTree>
    <p:extLst>
      <p:ext uri="{BB962C8B-B14F-4D97-AF65-F5344CB8AC3E}">
        <p14:creationId xmlns:p14="http://schemas.microsoft.com/office/powerpoint/2010/main" val="93485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13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8" y="0"/>
            <a:ext cx="5896418" cy="68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14</a:t>
            </a:fld>
            <a:endParaRPr lang="fr-FR" noProof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626371"/>
              </p:ext>
            </p:extLst>
          </p:nvPr>
        </p:nvGraphicFramePr>
        <p:xfrm>
          <a:off x="2368550" y="719138"/>
          <a:ext cx="74533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Document" r:id="rId3" imgW="10412041" imgH="7569864" progId="Word.Document.8">
                  <p:embed/>
                </p:oleObj>
              </mc:Choice>
              <mc:Fallback>
                <p:oleObj name="Document" r:id="rId3" imgW="10412041" imgH="756986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8550" y="719138"/>
                        <a:ext cx="74533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02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15</a:t>
            </a:fld>
            <a:endParaRPr lang="fr-FR" noProof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4423" y="19344"/>
            <a:ext cx="9146374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Pour les élèves de CM2 souhaitant s’inscrire à la CHA du collège des Renardières en 6</a:t>
            </a:r>
            <a:r>
              <a:rPr kumimoji="0" lang="fr-FR" altLang="fr-FR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ème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Etape 1 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familles saisissent un vœu de CHA via AFFELNET.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professeur des écoles de l’élève concerné et la/le directrice/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teur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renseignent seuls l’annexe 2, en précisant le collège de la CHA souhaitée.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compétences attendues y sont mentionnées et l’ensemble représente un total sur 100 points.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Dossier envoyé par l’école </a:t>
            </a:r>
            <a:r>
              <a:rPr kumimoji="0" lang="fr-FR" altLang="fr-FR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 plus tard le 14 avril au secrétariat de l’inspection.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ð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Aucune lettre de motivation ou courrier de la famille ne doit être demandé ou joint au dossier.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Etape 2 :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entretiens se dérouleront </a:t>
            </a:r>
            <a:r>
              <a:rPr kumimoji="0" lang="fr-FR" altLang="fr-FR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jeudi 11 mai.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Etape 3 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Commission le </a:t>
            </a:r>
            <a:r>
              <a:rPr kumimoji="0" lang="fr-FR" altLang="fr-FR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 mai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 17H30.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Liste transmise à la DSDEN par l’IEN le 18 mai au plus tard.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Confirmation de l’inscription par la DSDEN en juin.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0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23" y="559677"/>
            <a:ext cx="4768751" cy="5274923"/>
          </a:xfrm>
        </p:spPr>
        <p:txBody>
          <a:bodyPr/>
          <a:lstStyle/>
          <a:p>
            <a:pPr algn="ctr"/>
            <a:r>
              <a:rPr lang="fr-FR" dirty="0"/>
              <a:t>Sections internationales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16</a:t>
            </a:fld>
            <a:endParaRPr lang="fr-FR" noProof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97911"/>
            <a:ext cx="8635205" cy="1942921"/>
          </a:xfrm>
        </p:spPr>
      </p:pic>
    </p:spTree>
    <p:extLst>
      <p:ext uri="{BB962C8B-B14F-4D97-AF65-F5344CB8AC3E}">
        <p14:creationId xmlns:p14="http://schemas.microsoft.com/office/powerpoint/2010/main" val="83881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17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7" y="151042"/>
            <a:ext cx="6035039" cy="67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0062" y="1073848"/>
            <a:ext cx="8990292" cy="4534472"/>
          </a:xfrm>
        </p:spPr>
        <p:txBody>
          <a:bodyPr>
            <a:normAutofit fontScale="90000"/>
          </a:bodyPr>
          <a:lstStyle/>
          <a:p>
            <a:r>
              <a:rPr lang="fr-FR" dirty="0"/>
              <a:t>Présentation du collège Georges Pompidou par Monsieur Boucher principal-adjoint.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4821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0062" y="1073848"/>
            <a:ext cx="8990292" cy="4534472"/>
          </a:xfrm>
        </p:spPr>
        <p:txBody>
          <a:bodyPr>
            <a:normAutofit/>
          </a:bodyPr>
          <a:lstStyle/>
          <a:p>
            <a:r>
              <a:rPr lang="fr-FR" dirty="0"/>
              <a:t>AFFELNET et procédure d’admission en 6</a:t>
            </a:r>
            <a:r>
              <a:rPr lang="fr-FR" baseline="30000" dirty="0"/>
              <a:t>ème</a:t>
            </a:r>
            <a:r>
              <a:rPr lang="fr-FR" dirty="0"/>
              <a:t> de collège.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016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Inscription 6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Rappel :</a:t>
            </a:r>
          </a:p>
          <a:p>
            <a:pPr>
              <a:buFontTx/>
              <a:buChar char="-"/>
            </a:pPr>
            <a:r>
              <a:rPr lang="fr-FR" dirty="0"/>
              <a:t>1 - Les familles valident ou corrigent les informations du volet 1. Cela attribuera le collège du secteur.</a:t>
            </a:r>
          </a:p>
          <a:p>
            <a:pPr>
              <a:buFontTx/>
              <a:buChar char="-"/>
            </a:pPr>
            <a:r>
              <a:rPr lang="fr-FR" dirty="0"/>
              <a:t>2 – Lors de la remise du volet 2, les familles sauront quel est le collège de secteur dont les enfants dépendront. Les familles pourront alors noter les vœux (6</a:t>
            </a:r>
            <a:r>
              <a:rPr lang="fr-FR" baseline="30000" dirty="0"/>
              <a:t>ème</a:t>
            </a:r>
            <a:r>
              <a:rPr lang="fr-FR" dirty="0"/>
              <a:t> ordinaire, CHA-, Internationale…) ainsi que faire les demandes de dérogation si besoin. </a:t>
            </a:r>
          </a:p>
          <a:p>
            <a:pPr>
              <a:buFontTx/>
              <a:buChar char="-"/>
            </a:pPr>
            <a:r>
              <a:rPr lang="fr-FR" dirty="0"/>
              <a:t>3 – Courant juin, notification de la DSDEN des affectations des élèves et inscriptions sur les collèges.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Les différentes informations sont sur la lettre aux familles disponible sur le blog de l’école.  </a:t>
            </a:r>
          </a:p>
        </p:txBody>
      </p:sp>
    </p:spTree>
    <p:extLst>
      <p:ext uri="{BB962C8B-B14F-4D97-AF65-F5344CB8AC3E}">
        <p14:creationId xmlns:p14="http://schemas.microsoft.com/office/powerpoint/2010/main" val="67452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4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49" y="0"/>
            <a:ext cx="5378509" cy="69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3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5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57" y="0"/>
            <a:ext cx="5001585" cy="69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6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2" y="87087"/>
            <a:ext cx="4973790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7</a:t>
            </a:fld>
            <a:endParaRPr lang="fr-FR" noProof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5" y="1219200"/>
            <a:ext cx="10749977" cy="4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8</a:t>
            </a:fld>
            <a:endParaRPr lang="fr-FR" noProof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8" y="322217"/>
            <a:ext cx="10882415" cy="60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fr-FR" noProof="0" smtClean="0"/>
              <a:pPr rtl="0"/>
              <a:t>9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0" y="639838"/>
            <a:ext cx="8984759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3374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402_TF45175639" id="{70AF81F0-5996-4AED-9C2F-179753BF6385}" vid="{CAD485E1-8921-4CB9-8BF7-7FFC143222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8345</TotalTime>
  <Words>385</Words>
  <Application>Microsoft Macintosh PowerPoint</Application>
  <PresentationFormat>Grand écran</PresentationFormat>
  <Paragraphs>55</Paragraphs>
  <Slides>18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Corbel</vt:lpstr>
      <vt:lpstr>Wingdings</vt:lpstr>
      <vt:lpstr>Titres</vt:lpstr>
      <vt:lpstr>Document</vt:lpstr>
      <vt:lpstr>Préparation à la 6ème </vt:lpstr>
      <vt:lpstr>AFFELNET et procédure d’admission en 6ème de collège.</vt:lpstr>
      <vt:lpstr>Inscription 6ème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CHAM et SI</vt:lpstr>
      <vt:lpstr>CHA</vt:lpstr>
      <vt:lpstr>Présentation PowerPoint</vt:lpstr>
      <vt:lpstr>Présentation PowerPoint</vt:lpstr>
      <vt:lpstr>Présentation PowerPoint</vt:lpstr>
      <vt:lpstr>Sections internationales</vt:lpstr>
      <vt:lpstr>Présentation PowerPoint</vt:lpstr>
      <vt:lpstr>Présentation du collège Georges Pompidou par Monsieur Boucher principal-adjoint. 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directeurs</dc:title>
  <dc:creator>Raphaelle Dell-Acqua</dc:creator>
  <cp:lastModifiedBy>aufrere.olivier@orange.fr</cp:lastModifiedBy>
  <cp:revision>88</cp:revision>
  <cp:lastPrinted>2022-02-15T09:01:43Z</cp:lastPrinted>
  <dcterms:created xsi:type="dcterms:W3CDTF">2021-08-26T12:02:36Z</dcterms:created>
  <dcterms:modified xsi:type="dcterms:W3CDTF">2023-03-25T18:28:00Z</dcterms:modified>
</cp:coreProperties>
</file>