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6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5B3D83-C88A-C8AC-1456-7FA01262F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C283AFA-5738-6643-4CD4-AAF7D8DD0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A2E710-17C2-BDDE-EBA1-6970BCCB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5231BB-3309-385C-20A1-D4592EDC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61C4EE-8E36-F83F-693D-5849F14CF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26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2394B-7C38-957F-6493-98F183C2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27C225B-5A29-5DED-3DF7-F9547785C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601A43-EEF6-AB9D-155F-A96922ED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3B0BF2-C2F7-0666-458A-2317961F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89EC39-C8D5-C3AB-76F0-3443236D8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320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D2F636E-B8A3-F199-EF7B-1A6FF51C6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3B72C2-B310-3253-A5EC-A39C591F1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232DB0-71BC-D452-72D1-657BDA99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72972B-C955-52C8-95A4-D918FD773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F25A78-AA71-EC5D-6929-DA412A01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412E7-DDB4-0836-9D20-B0413638D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724BFE-CB52-135F-7ACB-E5390AAEB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5E2BCD-340C-9061-B617-747E39FB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1DD390-94C1-3113-1A35-96BBAE9A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9585E9-5A0B-13BE-54C0-0A5C0F10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85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402B0-1DCD-647C-95F1-912FDEFD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80DBC60-0993-2596-6E40-2CB94A6B6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A6743B-E013-8678-E1FF-0D862951D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9BBDF1-8271-01E2-D577-9932F834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046905-B485-68A7-C26A-2197DB542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74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4D4A3F-0B08-24F0-9D7A-B74AE7DF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BF66AE-1934-B89E-4538-5B1E52A9D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E5A18F-EFB1-33E9-5347-FCAA475D4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2C0B48-71F1-1B26-12DD-EB96C2CB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2D94B4-6DC6-C6D9-A13D-7430DE1B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C9FD7F-7C34-F458-0147-CF6A44AEB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291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ABFDB-BACD-BEEE-3268-99FC4C453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865D28-33BC-44DB-D93D-2359D10BB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BE80D6F-D421-101F-304B-DBF471D68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2C6DC60-0157-F008-7F25-277DCFD7F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FA16BC-C541-DC13-3445-CFF92BFF4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0D11954-D215-B335-C252-9A55E079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F3F5B3B-BEF6-15FD-CE0A-84D683C5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49D0BAA-C52F-3EF5-CCB6-186FFA612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36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69FA1-E2DE-BB02-8086-3570274E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BD5B3B-C667-D8C8-7B7D-B73B2D54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1B8B36-7E72-51FB-8E51-275FCBF2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A0EDFA-0377-03D0-C774-6D721171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95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65FF2A5-7ED9-FCD3-59E4-2FD03631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0E306C-1098-1D19-AB9A-F132DEF01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B90F66-DA08-51C0-6111-633293BD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12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2CA6A-76DE-8FA8-3AD1-7121D8B3A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980038-589A-AAD6-2C15-752FBAE40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30096B-F109-513B-E2DC-C13620BB3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4B66AC-2AF6-E9F0-2DC4-4B02E74C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191B9A-B677-469C-008C-D525B2CDF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E1D12C-704B-B277-71C6-1B1131A44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88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968BC0-C418-3F5D-EB28-1B81741B2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BE38FF-9D5B-D58D-8C7E-1D5ACB785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7DE03C-DB2F-67D3-087B-325EF2C0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559929-5A5D-948D-C816-66041822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BEA996-7EAC-AD2C-654D-38AEBB175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428E61-5E0A-66EA-D9E6-7733E031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6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24F94C2-C1FD-42D3-1F0D-63E6750E0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4ABCEB-7178-E7AA-097A-F4DBF4920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0E89B5-5CB1-190E-82B1-6BD944124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E5C93-5DFF-C349-88C7-E6DCC4BC908F}" type="datetimeFigureOut">
              <a:rPr lang="fr-FR" smtClean="0"/>
              <a:t>18/10/2023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B560A5-F4C9-D69B-6873-5EEB5E84D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8BA3071-A568-F66F-9EA9-9C4AEC8FF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D297A-8304-9C43-A389-AAF5C0A3AB3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4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BC99B0-771F-D6A6-0BAE-7BA0CA509E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NEIGHBOURHOODS, CITIES AND VILLAGES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2EAFFC-4901-D0E0-EB51-6D192E4F93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 MULTI-FACETED CITY IN THE U.S.A</a:t>
            </a:r>
          </a:p>
        </p:txBody>
      </p:sp>
    </p:spTree>
    <p:extLst>
      <p:ext uri="{BB962C8B-B14F-4D97-AF65-F5344CB8AC3E}">
        <p14:creationId xmlns:p14="http://schemas.microsoft.com/office/powerpoint/2010/main" val="797547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9F9F66-184A-85F5-F057-6534698A9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87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B9A7B5-F80B-5732-FD8B-BFE6163B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3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48BA8C5-0519-0D21-4BCA-4E1E4427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0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4027140-DF77-A9B2-9624-86937D465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1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08EBD06-0772-56B1-2787-100BB6A9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641ADA-7BF7-D870-ECEC-10DA71645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32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3E6F7E-12A1-168F-54A5-1D4663D98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237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</Words>
  <Application>Microsoft Macintosh PowerPoint</Application>
  <PresentationFormat>Grand écran</PresentationFormat>
  <Paragraphs>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NEIGHBOURHOODS, CITIES AND VILLAGES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NEIGHBOURHOODS, CITIES AND VILLAGES</dc:title>
  <dc:creator>APOLLINE BOUSQUET</dc:creator>
  <cp:lastModifiedBy>APOLLINE BOUSQUET</cp:lastModifiedBy>
  <cp:revision>6</cp:revision>
  <dcterms:created xsi:type="dcterms:W3CDTF">2023-10-18T17:11:31Z</dcterms:created>
  <dcterms:modified xsi:type="dcterms:W3CDTF">2023-10-18T17:18:40Z</dcterms:modified>
</cp:coreProperties>
</file>