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6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25BA-7839-4539-BCAF-EE0EF19FBE8F}" type="datetimeFigureOut">
              <a:rPr lang="fr-FR" smtClean="0"/>
              <a:pPr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4BDC-199D-451D-9859-699F516711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25BA-7839-4539-BCAF-EE0EF19FBE8F}" type="datetimeFigureOut">
              <a:rPr lang="fr-FR" smtClean="0"/>
              <a:pPr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4BDC-199D-451D-9859-699F516711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25BA-7839-4539-BCAF-EE0EF19FBE8F}" type="datetimeFigureOut">
              <a:rPr lang="fr-FR" smtClean="0"/>
              <a:pPr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4BDC-199D-451D-9859-699F516711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25BA-7839-4539-BCAF-EE0EF19FBE8F}" type="datetimeFigureOut">
              <a:rPr lang="fr-FR" smtClean="0"/>
              <a:pPr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4BDC-199D-451D-9859-699F516711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25BA-7839-4539-BCAF-EE0EF19FBE8F}" type="datetimeFigureOut">
              <a:rPr lang="fr-FR" smtClean="0"/>
              <a:pPr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4BDC-199D-451D-9859-699F516711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25BA-7839-4539-BCAF-EE0EF19FBE8F}" type="datetimeFigureOut">
              <a:rPr lang="fr-FR" smtClean="0"/>
              <a:pPr/>
              <a:t>07/03/2014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4BDC-199D-451D-9859-699F516711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25BA-7839-4539-BCAF-EE0EF19FBE8F}" type="datetimeFigureOut">
              <a:rPr lang="fr-FR" smtClean="0"/>
              <a:pPr/>
              <a:t>07/03/2014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4BDC-199D-451D-9859-699F516711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25BA-7839-4539-BCAF-EE0EF19FBE8F}" type="datetimeFigureOut">
              <a:rPr lang="fr-FR" smtClean="0"/>
              <a:pPr/>
              <a:t>07/03/2014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4BDC-199D-451D-9859-699F516711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25BA-7839-4539-BCAF-EE0EF19FBE8F}" type="datetimeFigureOut">
              <a:rPr lang="fr-FR" smtClean="0"/>
              <a:pPr/>
              <a:t>07/03/2014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4BDC-199D-451D-9859-699F516711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25BA-7839-4539-BCAF-EE0EF19FBE8F}" type="datetimeFigureOut">
              <a:rPr lang="fr-FR" smtClean="0"/>
              <a:pPr/>
              <a:t>07/03/2014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4BDC-199D-451D-9859-699F516711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25BA-7839-4539-BCAF-EE0EF19FBE8F}" type="datetimeFigureOut">
              <a:rPr lang="fr-FR" smtClean="0"/>
              <a:pPr/>
              <a:t>07/03/2014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4BDC-199D-451D-9859-699F516711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D25BA-7839-4539-BCAF-EE0EF19FBE8F}" type="datetimeFigureOut">
              <a:rPr lang="fr-FR" smtClean="0"/>
              <a:pPr/>
              <a:t>07/03/2014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34BDC-199D-451D-9859-699F516711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230-mimosa.png"/>
          <p:cNvPicPr>
            <a:picLocks noChangeAspect="1" noChangeArrowheads="1"/>
          </p:cNvPicPr>
          <p:nvPr/>
        </p:nvPicPr>
        <p:blipFill>
          <a:blip r:embed="rId2" cstate="print"/>
          <a:srcRect l="1727" t="1722" r="1727" b="7208"/>
          <a:stretch>
            <a:fillRect/>
          </a:stretch>
        </p:blipFill>
        <p:spPr bwMode="auto">
          <a:xfrm rot="5400000">
            <a:off x="-1004378" y="1362758"/>
            <a:ext cx="8930143" cy="6417332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88640" y="407730"/>
            <a:ext cx="6597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err="1" smtClean="0">
                <a:latin typeface="Kristen ITC" pitchFamily="66" charset="0"/>
              </a:rPr>
              <a:t>Menù</a:t>
            </a:r>
            <a:r>
              <a:rPr lang="fr-FR" sz="4400" b="1" dirty="0" smtClean="0">
                <a:latin typeface="Kristen ITC" pitchFamily="66" charset="0"/>
              </a:rPr>
              <a:t> </a:t>
            </a:r>
            <a:r>
              <a:rPr lang="fr-FR" sz="4400" b="1" dirty="0" err="1" smtClean="0">
                <a:latin typeface="Kristen ITC" pitchFamily="66" charset="0"/>
              </a:rPr>
              <a:t>speciale</a:t>
            </a:r>
            <a:r>
              <a:rPr lang="fr-FR" sz="4400" b="1" dirty="0" smtClean="0">
                <a:latin typeface="Kristen ITC" pitchFamily="66" charset="0"/>
              </a:rPr>
              <a:t> mimosa</a:t>
            </a:r>
            <a:endParaRPr lang="fr-FR" sz="4400" b="1" dirty="0">
              <a:latin typeface="Kristen ITC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93504" y="1322348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latin typeface="Berlin Sans FB Demi" pitchFamily="34" charset="0"/>
              </a:rPr>
              <a:t>Antipasto</a:t>
            </a:r>
            <a:endParaRPr lang="fr-FR" sz="3200" dirty="0">
              <a:latin typeface="Berlin Sans FB Demi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753544" y="2681789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Berlin Sans FB Demi" pitchFamily="34" charset="0"/>
              </a:rPr>
              <a:t>Primo</a:t>
            </a:r>
            <a:endParaRPr lang="fr-FR" sz="3200" dirty="0">
              <a:latin typeface="Berlin Sans FB Demi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37520" y="384262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latin typeface="Berlin Sans FB Demi" pitchFamily="34" charset="0"/>
              </a:rPr>
              <a:t>Secondo</a:t>
            </a:r>
            <a:endParaRPr lang="fr-FR" sz="3200" dirty="0">
              <a:latin typeface="Berlin Sans FB Demi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321496" y="528278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latin typeface="Berlin Sans FB Demi" pitchFamily="34" charset="0"/>
              </a:rPr>
              <a:t>Formaggi</a:t>
            </a:r>
            <a:endParaRPr lang="fr-FR" sz="3200" dirty="0">
              <a:latin typeface="Berlin Sans FB Demi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681536" y="6434916"/>
            <a:ext cx="121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Berlin Sans FB Demi" pitchFamily="34" charset="0"/>
              </a:rPr>
              <a:t>Dolce</a:t>
            </a:r>
            <a:endParaRPr lang="fr-FR" sz="3200" dirty="0">
              <a:latin typeface="Berlin Sans FB Demi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609528" y="716428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Berlin Sans FB Demi" pitchFamily="34" charset="0"/>
              </a:rPr>
              <a:t>Il </a:t>
            </a:r>
            <a:r>
              <a:rPr lang="fr-FR" sz="3200" dirty="0" err="1" smtClean="0">
                <a:latin typeface="Berlin Sans FB Demi" pitchFamily="34" charset="0"/>
              </a:rPr>
              <a:t>caffé</a:t>
            </a:r>
            <a:endParaRPr lang="fr-FR" sz="3200" dirty="0">
              <a:latin typeface="Berlin Sans FB Demi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64704" y="1898412"/>
            <a:ext cx="5157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latin typeface="Berlin Sans FB Demi" pitchFamily="34" charset="0"/>
              </a:rPr>
              <a:t>Bruschetta</a:t>
            </a:r>
            <a:r>
              <a:rPr lang="fr-FR" b="1" dirty="0" smtClean="0">
                <a:latin typeface="Berlin Sans FB Demi" pitchFamily="34" charset="0"/>
              </a:rPr>
              <a:t> mimosa con la tapenade </a:t>
            </a:r>
            <a:r>
              <a:rPr lang="fr-FR" b="1" dirty="0" err="1" smtClean="0">
                <a:latin typeface="Berlin Sans FB Demi" pitchFamily="34" charset="0"/>
              </a:rPr>
              <a:t>fresca</a:t>
            </a:r>
            <a:r>
              <a:rPr lang="fr-FR" b="1" dirty="0" smtClean="0">
                <a:latin typeface="Berlin Sans FB Demi" pitchFamily="34" charset="0"/>
              </a:rPr>
              <a:t> d’olive verdi e la sua mimosa </a:t>
            </a:r>
            <a:endParaRPr lang="fr-FR" b="1" dirty="0">
              <a:latin typeface="Berlin Sans FB Demi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97360" y="3122548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latin typeface="Berlin Sans FB Demi" pitchFamily="34" charset="0"/>
              </a:rPr>
              <a:t>Uova</a:t>
            </a:r>
            <a:r>
              <a:rPr lang="fr-FR" b="1" dirty="0" smtClean="0">
                <a:latin typeface="Berlin Sans FB Demi" pitchFamily="34" charset="0"/>
              </a:rPr>
              <a:t> con </a:t>
            </a:r>
            <a:r>
              <a:rPr lang="fr-FR" b="1" dirty="0" err="1" smtClean="0">
                <a:latin typeface="Berlin Sans FB Demi" pitchFamily="34" charset="0"/>
              </a:rPr>
              <a:t>gamberetti</a:t>
            </a:r>
            <a:r>
              <a:rPr lang="fr-FR" b="1" dirty="0" smtClean="0">
                <a:latin typeface="Berlin Sans FB Demi" pitchFamily="34" charset="0"/>
              </a:rPr>
              <a:t> alla </a:t>
            </a:r>
            <a:r>
              <a:rPr lang="fr-FR" b="1" dirty="0" err="1" smtClean="0">
                <a:latin typeface="Berlin Sans FB Demi" pitchFamily="34" charset="0"/>
              </a:rPr>
              <a:t>cipollina</a:t>
            </a:r>
            <a:r>
              <a:rPr lang="fr-FR" b="1" dirty="0" smtClean="0">
                <a:latin typeface="Berlin Sans FB Demi" pitchFamily="34" charset="0"/>
              </a:rPr>
              <a:t> e la sua </a:t>
            </a:r>
            <a:r>
              <a:rPr lang="fr-FR" b="1" dirty="0" err="1" smtClean="0">
                <a:latin typeface="Berlin Sans FB Demi" pitchFamily="34" charset="0"/>
              </a:rPr>
              <a:t>scorza</a:t>
            </a:r>
            <a:r>
              <a:rPr lang="fr-FR" b="1" dirty="0" smtClean="0">
                <a:latin typeface="Berlin Sans FB Demi" pitchFamily="34" charset="0"/>
              </a:rPr>
              <a:t> di </a:t>
            </a:r>
            <a:r>
              <a:rPr lang="fr-FR" b="1" dirty="0" err="1" smtClean="0">
                <a:latin typeface="Berlin Sans FB Demi" pitchFamily="34" charset="0"/>
              </a:rPr>
              <a:t>limone</a:t>
            </a:r>
            <a:r>
              <a:rPr lang="fr-FR" b="1" dirty="0" smtClean="0">
                <a:latin typeface="Berlin Sans FB Demi" pitchFamily="34" charset="0"/>
              </a:rPr>
              <a:t> </a:t>
            </a:r>
            <a:endParaRPr lang="fr-FR" b="1" dirty="0">
              <a:latin typeface="Berlin Sans FB Demi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097360" y="4346684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 smtClean="0">
                <a:latin typeface="Berlin Sans FB Demi" pitchFamily="34" charset="0"/>
              </a:rPr>
              <a:t>Carpaccio di </a:t>
            </a:r>
            <a:r>
              <a:rPr lang="fr-FR" b="1" dirty="0" err="1" smtClean="0">
                <a:latin typeface="Berlin Sans FB Demi" pitchFamily="34" charset="0"/>
              </a:rPr>
              <a:t>manzo</a:t>
            </a:r>
            <a:r>
              <a:rPr lang="fr-FR" b="1" dirty="0" smtClean="0">
                <a:latin typeface="Berlin Sans FB Demi" pitchFamily="34" charset="0"/>
              </a:rPr>
              <a:t> e patate fritte con il </a:t>
            </a:r>
            <a:r>
              <a:rPr lang="fr-FR" b="1" dirty="0" err="1" smtClean="0">
                <a:latin typeface="Berlin Sans FB Demi" pitchFamily="34" charset="0"/>
              </a:rPr>
              <a:t>suo</a:t>
            </a:r>
            <a:r>
              <a:rPr lang="fr-FR" b="1" dirty="0" smtClean="0">
                <a:latin typeface="Berlin Sans FB Demi" pitchFamily="34" charset="0"/>
              </a:rPr>
              <a:t> </a:t>
            </a:r>
            <a:r>
              <a:rPr lang="fr-FR" b="1" dirty="0" err="1" smtClean="0">
                <a:latin typeface="Berlin Sans FB Demi" pitchFamily="34" charset="0"/>
              </a:rPr>
              <a:t>giardino</a:t>
            </a:r>
            <a:r>
              <a:rPr lang="fr-FR" b="1" dirty="0" smtClean="0">
                <a:latin typeface="Berlin Sans FB Demi" pitchFamily="34" charset="0"/>
              </a:rPr>
              <a:t> di verdure con mimosa</a:t>
            </a:r>
            <a:endParaRPr lang="fr-FR" b="1" dirty="0">
              <a:latin typeface="Berlin Sans FB Demi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465512" y="68669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 err="1" smtClean="0">
                <a:latin typeface="Berlin Sans FB Demi" pitchFamily="34" charset="0"/>
              </a:rPr>
              <a:t>Torta</a:t>
            </a:r>
            <a:r>
              <a:rPr lang="fr-FR" b="1" dirty="0" smtClean="0">
                <a:latin typeface="Berlin Sans FB Demi" pitchFamily="34" charset="0"/>
              </a:rPr>
              <a:t> mimosa </a:t>
            </a:r>
            <a:endParaRPr lang="fr-FR" b="1" dirty="0">
              <a:latin typeface="Berlin Sans FB Demi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313384" y="5786844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latin typeface="Berlin Sans FB Demi" pitchFamily="34" charset="0"/>
              </a:rPr>
              <a:t>Assortimento</a:t>
            </a:r>
            <a:r>
              <a:rPr lang="fr-FR" b="1" dirty="0" smtClean="0">
                <a:latin typeface="Berlin Sans FB Demi" pitchFamily="34" charset="0"/>
              </a:rPr>
              <a:t> di </a:t>
            </a:r>
            <a:r>
              <a:rPr lang="fr-FR" b="1" dirty="0" err="1" smtClean="0">
                <a:latin typeface="Berlin Sans FB Demi" pitchFamily="34" charset="0"/>
              </a:rPr>
              <a:t>formaggi</a:t>
            </a:r>
            <a:r>
              <a:rPr lang="fr-FR" b="1" dirty="0" smtClean="0">
                <a:latin typeface="Berlin Sans FB Demi" pitchFamily="34" charset="0"/>
              </a:rPr>
              <a:t> </a:t>
            </a:r>
            <a:r>
              <a:rPr lang="fr-FR" b="1" dirty="0" err="1" smtClean="0">
                <a:latin typeface="Berlin Sans FB Demi" pitchFamily="34" charset="0"/>
              </a:rPr>
              <a:t>sul</a:t>
            </a:r>
            <a:r>
              <a:rPr lang="fr-FR" b="1" dirty="0" smtClean="0">
                <a:latin typeface="Berlin Sans FB Demi" pitchFamily="34" charset="0"/>
              </a:rPr>
              <a:t> </a:t>
            </a:r>
            <a:r>
              <a:rPr lang="fr-FR" b="1" dirty="0" err="1" smtClean="0">
                <a:latin typeface="Berlin Sans FB Demi" pitchFamily="34" charset="0"/>
              </a:rPr>
              <a:t>suo</a:t>
            </a:r>
            <a:r>
              <a:rPr lang="fr-FR" b="1" dirty="0" smtClean="0">
                <a:latin typeface="Berlin Sans FB Demi" pitchFamily="34" charset="0"/>
              </a:rPr>
              <a:t> </a:t>
            </a:r>
            <a:r>
              <a:rPr lang="fr-FR" b="1" dirty="0" err="1" smtClean="0">
                <a:latin typeface="Berlin Sans FB Demi" pitchFamily="34" charset="0"/>
              </a:rPr>
              <a:t>vassoio</a:t>
            </a:r>
            <a:r>
              <a:rPr lang="fr-FR" b="1" dirty="0" smtClean="0">
                <a:latin typeface="Berlin Sans FB Demi" pitchFamily="34" charset="0"/>
              </a:rPr>
              <a:t> di </a:t>
            </a:r>
            <a:r>
              <a:rPr lang="fr-FR" b="1" dirty="0" err="1" smtClean="0">
                <a:latin typeface="Berlin Sans FB Demi" pitchFamily="34" charset="0"/>
              </a:rPr>
              <a:t>legno</a:t>
            </a:r>
            <a:r>
              <a:rPr lang="fr-FR" b="1" dirty="0" smtClean="0">
                <a:latin typeface="Berlin Sans FB Demi" pitchFamily="34" charset="0"/>
              </a:rPr>
              <a:t>  mimosa</a:t>
            </a:r>
            <a:endParaRPr lang="fr-FR" b="1" dirty="0">
              <a:latin typeface="Berlin Sans FB Demi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097360" y="7670085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latin typeface="Berlin Sans FB Demi" pitchFamily="34" charset="0"/>
              </a:rPr>
              <a:t>Espresso</a:t>
            </a:r>
            <a:r>
              <a:rPr lang="fr-FR" b="1" dirty="0" smtClean="0">
                <a:latin typeface="Berlin Sans FB Demi" pitchFamily="34" charset="0"/>
              </a:rPr>
              <a:t> </a:t>
            </a:r>
            <a:r>
              <a:rPr lang="fr-FR" b="1" dirty="0" err="1" smtClean="0">
                <a:latin typeface="Berlin Sans FB Demi" pitchFamily="34" charset="0"/>
              </a:rPr>
              <a:t>corposo</a:t>
            </a:r>
            <a:r>
              <a:rPr lang="fr-FR" b="1" dirty="0" smtClean="0">
                <a:latin typeface="Berlin Sans FB Demi" pitchFamily="34" charset="0"/>
              </a:rPr>
              <a:t> con le sue </a:t>
            </a:r>
            <a:r>
              <a:rPr lang="fr-FR" b="1" dirty="0" err="1" smtClean="0">
                <a:latin typeface="Berlin Sans FB Demi" pitchFamily="34" charset="0"/>
              </a:rPr>
              <a:t>fritelle</a:t>
            </a:r>
            <a:r>
              <a:rPr lang="fr-FR" b="1" dirty="0" smtClean="0">
                <a:latin typeface="Berlin Sans FB Demi" pitchFamily="34" charset="0"/>
              </a:rPr>
              <a:t> alla mimosa e </a:t>
            </a:r>
            <a:r>
              <a:rPr lang="fr-FR" b="1" dirty="0" err="1" smtClean="0">
                <a:latin typeface="Berlin Sans FB Demi" pitchFamily="34" charset="0"/>
              </a:rPr>
              <a:t>fiori</a:t>
            </a:r>
            <a:r>
              <a:rPr lang="fr-FR" b="1" dirty="0" smtClean="0">
                <a:latin typeface="Berlin Sans FB Demi" pitchFamily="34" charset="0"/>
              </a:rPr>
              <a:t> d’</a:t>
            </a:r>
            <a:r>
              <a:rPr lang="fr-FR" b="1" dirty="0" err="1" smtClean="0">
                <a:latin typeface="Berlin Sans FB Demi" pitchFamily="34" charset="0"/>
              </a:rPr>
              <a:t>arancio</a:t>
            </a:r>
            <a:endParaRPr lang="fr-FR" b="1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69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Chloé</dc:creator>
  <cp:lastModifiedBy>Camus</cp:lastModifiedBy>
  <cp:revision>6</cp:revision>
  <dcterms:created xsi:type="dcterms:W3CDTF">2014-03-03T14:28:22Z</dcterms:created>
  <dcterms:modified xsi:type="dcterms:W3CDTF">2014-03-07T15:47:31Z</dcterms:modified>
</cp:coreProperties>
</file>