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6" d="100"/>
          <a:sy n="116" d="100"/>
        </p:scale>
        <p:origin x="-64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37E12C4-7635-4DB7-92C4-99A31704D617}" type="datetimeFigureOut">
              <a:rPr lang="it-IT" smtClean="0"/>
              <a:pPr/>
              <a:t>20/11/2015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2604E9D-0384-45C8-92DB-FFBF42B755EC}" type="slidenum">
              <a:rPr lang="it-IT" smtClean="0"/>
              <a:pPr/>
              <a:t>‹N°›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496944" cy="1584176"/>
          </a:xfrm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6100" b="1" dirty="0" smtClean="0"/>
              <a:t>L’</a:t>
            </a:r>
            <a:r>
              <a:rPr lang="fr-FR" sz="6100" b="1" dirty="0" err="1" smtClean="0"/>
              <a:t>alimentazione</a:t>
            </a:r>
            <a:endParaRPr lang="it-IT" sz="61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4365104"/>
            <a:ext cx="7560840" cy="1296144"/>
          </a:xfrm>
        </p:spPr>
        <p:txBody>
          <a:bodyPr>
            <a:normAutofit/>
          </a:bodyPr>
          <a:lstStyle/>
          <a:p>
            <a:pPr algn="ctr"/>
            <a:r>
              <a:rPr lang="it-IT" sz="3500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L'intervista </a:t>
            </a:r>
            <a:r>
              <a:rPr lang="it-IT" sz="3500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 nostri compagni di classe</a:t>
            </a:r>
          </a:p>
        </p:txBody>
      </p:sp>
    </p:spTree>
    <p:extLst>
      <p:ext uri="{BB962C8B-B14F-4D97-AF65-F5344CB8AC3E}">
        <p14:creationId xmlns:p14="http://schemas.microsoft.com/office/powerpoint/2010/main" xmlns="" val="35232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11135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I) Quanto tempo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dedichi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generalmente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fr-FR" dirty="0"/>
          </a:p>
          <a:p>
            <a:r>
              <a:rPr lang="fr-FR" sz="2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La </a:t>
            </a:r>
            <a:r>
              <a:rPr lang="fr-FR" sz="21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sz="21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olazione</a:t>
            </a:r>
            <a:endParaRPr lang="fr-FR" sz="21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 </a:t>
            </a:r>
            <a:r>
              <a:rPr lang="fr-FR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ragazzi</a:t>
            </a:r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intervistati</a:t>
            </a:r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: </a:t>
            </a:r>
            <a:r>
              <a:rPr lang="fr-FR" dirty="0">
                <a:solidFill>
                  <a:srgbClr val="002060"/>
                </a:solidFill>
              </a:rPr>
              <a:t>N</a:t>
            </a:r>
            <a:r>
              <a:rPr lang="fr-FR" dirty="0" smtClean="0">
                <a:solidFill>
                  <a:srgbClr val="002060"/>
                </a:solidFill>
              </a:rPr>
              <a:t>ove </a:t>
            </a:r>
            <a:r>
              <a:rPr lang="fr-FR" dirty="0" err="1" smtClean="0">
                <a:solidFill>
                  <a:srgbClr val="002060"/>
                </a:solidFill>
              </a:rPr>
              <a:t>fanno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colazione</a:t>
            </a:r>
            <a:r>
              <a:rPr lang="fr-FR" dirty="0" smtClean="0">
                <a:solidFill>
                  <a:srgbClr val="002060"/>
                </a:solidFill>
              </a:rPr>
              <a:t> durante </a:t>
            </a:r>
            <a:r>
              <a:rPr lang="fr-FR" dirty="0" err="1" smtClean="0">
                <a:solidFill>
                  <a:srgbClr val="002060"/>
                </a:solidFill>
              </a:rPr>
              <a:t>dieci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minuti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fr-FR" dirty="0" err="1" smtClean="0">
                <a:solidFill>
                  <a:srgbClr val="002060"/>
                </a:solidFill>
              </a:rPr>
              <a:t>Tre</a:t>
            </a:r>
            <a:r>
              <a:rPr lang="fr-FR" dirty="0" smtClean="0">
                <a:solidFill>
                  <a:srgbClr val="002060"/>
                </a:solidFill>
              </a:rPr>
              <a:t> la </a:t>
            </a:r>
            <a:r>
              <a:rPr lang="fr-FR" dirty="0" err="1" smtClean="0">
                <a:solidFill>
                  <a:srgbClr val="002060"/>
                </a:solidFill>
              </a:rPr>
              <a:t>fanno</a:t>
            </a:r>
            <a:r>
              <a:rPr lang="fr-FR" dirty="0" smtClean="0">
                <a:solidFill>
                  <a:srgbClr val="002060"/>
                </a:solidFill>
              </a:rPr>
              <a:t> durante </a:t>
            </a:r>
            <a:r>
              <a:rPr lang="fr-FR" dirty="0" err="1" smtClean="0">
                <a:solidFill>
                  <a:srgbClr val="002060"/>
                </a:solidFill>
              </a:rPr>
              <a:t>quindici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minuti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                                    Due </a:t>
            </a:r>
            <a:r>
              <a:rPr lang="fr-FR" dirty="0" err="1" smtClean="0">
                <a:solidFill>
                  <a:srgbClr val="002060"/>
                </a:solidFill>
              </a:rPr>
              <a:t>fanno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colazione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durante </a:t>
            </a:r>
            <a:r>
              <a:rPr lang="fr-FR" dirty="0" err="1" smtClean="0">
                <a:solidFill>
                  <a:srgbClr val="002060"/>
                </a:solidFill>
              </a:rPr>
              <a:t>venti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minuti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                                    Due la </a:t>
            </a:r>
            <a:r>
              <a:rPr lang="fr-FR" dirty="0" err="1" smtClean="0">
                <a:solidFill>
                  <a:srgbClr val="002060"/>
                </a:solidFill>
              </a:rPr>
              <a:t>fanno</a:t>
            </a:r>
            <a:r>
              <a:rPr lang="fr-FR" dirty="0" smtClean="0">
                <a:solidFill>
                  <a:srgbClr val="002060"/>
                </a:solidFill>
              </a:rPr>
              <a:t> durante </a:t>
            </a:r>
            <a:r>
              <a:rPr lang="fr-FR" dirty="0" err="1" smtClean="0">
                <a:solidFill>
                  <a:srgbClr val="002060"/>
                </a:solidFill>
              </a:rPr>
              <a:t>cinque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minuti</a:t>
            </a:r>
            <a:r>
              <a:rPr lang="fr-FR" dirty="0" smtClean="0">
                <a:solidFill>
                  <a:srgbClr val="002060"/>
                </a:solidFill>
              </a:rPr>
              <a:t>.</a:t>
            </a:r>
          </a:p>
          <a:p>
            <a:endParaRPr lang="fr-FR" dirty="0" smtClean="0">
              <a:solidFill>
                <a:srgbClr val="002060"/>
              </a:solidFill>
            </a:endParaRPr>
          </a:p>
          <a:p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 </a:t>
            </a:r>
            <a:r>
              <a:rPr lang="fr-FR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compagni</a:t>
            </a:r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fr-FR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intervistati</a:t>
            </a:r>
            <a:r>
              <a:rPr lang="fr-FR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:  </a:t>
            </a:r>
            <a:r>
              <a:rPr lang="fr-FR" dirty="0" err="1">
                <a:solidFill>
                  <a:srgbClr val="002060"/>
                </a:solidFill>
              </a:rPr>
              <a:t>Q</a:t>
            </a:r>
            <a:r>
              <a:rPr lang="fr-FR" dirty="0" err="1" smtClean="0">
                <a:solidFill>
                  <a:srgbClr val="002060"/>
                </a:solidFill>
              </a:rPr>
              <a:t>uattro</a:t>
            </a:r>
            <a:r>
              <a:rPr lang="fr-FR" dirty="0" smtClean="0">
                <a:solidFill>
                  <a:srgbClr val="002060"/>
                </a:solidFill>
              </a:rPr>
              <a:t> non </a:t>
            </a:r>
            <a:r>
              <a:rPr lang="fr-FR" dirty="0" err="1" smtClean="0">
                <a:solidFill>
                  <a:srgbClr val="002060"/>
                </a:solidFill>
              </a:rPr>
              <a:t>fanno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colazione</a:t>
            </a:r>
            <a:r>
              <a:rPr lang="fr-FR" dirty="0" smtClean="0">
                <a:solidFill>
                  <a:srgbClr val="002060"/>
                </a:solidFill>
              </a:rPr>
              <a:t>.    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4809" y="5229200"/>
            <a:ext cx="2176952" cy="144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7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85800"/>
            <a:ext cx="8892480" cy="48314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Il </a:t>
            </a:r>
            <a:r>
              <a:rPr lang="fr-FR" sz="21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pranzo</a:t>
            </a:r>
            <a:endParaRPr lang="fr-FR" sz="21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1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1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le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interrogate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100" dirty="0" smtClean="0">
                <a:solidFill>
                  <a:srgbClr val="002060"/>
                </a:solidFill>
              </a:rPr>
              <a:t>   </a:t>
            </a:r>
            <a:r>
              <a:rPr lang="fr-FR" sz="2100" dirty="0" err="1" smtClean="0">
                <a:solidFill>
                  <a:srgbClr val="002060"/>
                </a:solidFill>
              </a:rPr>
              <a:t>Dodici</a:t>
            </a:r>
            <a:r>
              <a:rPr lang="fr-FR" sz="2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pranzano</a:t>
            </a:r>
            <a:r>
              <a:rPr lang="fr-FR" sz="2100" dirty="0" smtClean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trenta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</a:t>
            </a:r>
            <a:r>
              <a:rPr lang="fr-FR" sz="2100" dirty="0" err="1" smtClean="0">
                <a:solidFill>
                  <a:srgbClr val="002060"/>
                </a:solidFill>
              </a:rPr>
              <a:t>Quattro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pranzano</a:t>
            </a:r>
            <a:r>
              <a:rPr lang="fr-FR" sz="2100" dirty="0" smtClean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quindici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 </a:t>
            </a:r>
            <a:r>
              <a:rPr lang="fr-FR" sz="2100" dirty="0" err="1" smtClean="0">
                <a:solidFill>
                  <a:srgbClr val="002060"/>
                </a:solidFill>
              </a:rPr>
              <a:t>Tre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pranzano</a:t>
            </a:r>
            <a:r>
              <a:rPr lang="fr-FR" sz="2100" dirty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quarantacinque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endParaRPr lang="fr-FR" sz="2100" dirty="0" smtClean="0">
              <a:solidFill>
                <a:srgbClr val="002060"/>
              </a:solidFill>
            </a:endParaRPr>
          </a:p>
          <a:p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le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intervistate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: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Solamente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una</a:t>
            </a:r>
            <a:r>
              <a:rPr lang="fr-FR" sz="2100" dirty="0" smtClean="0">
                <a:solidFill>
                  <a:srgbClr val="002060"/>
                </a:solidFill>
              </a:rPr>
              <a:t> persona </a:t>
            </a:r>
            <a:r>
              <a:rPr lang="fr-FR" sz="2100" dirty="0" err="1" smtClean="0">
                <a:solidFill>
                  <a:srgbClr val="002060"/>
                </a:solidFill>
              </a:rPr>
              <a:t>pranza</a:t>
            </a:r>
            <a:r>
              <a:rPr lang="fr-FR" sz="2100" dirty="0" smtClean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quaranta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281" y="5192104"/>
            <a:ext cx="2195736" cy="166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42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85800"/>
            <a:ext cx="8964488" cy="4543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21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21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</a:t>
            </a:r>
            <a:endParaRPr lang="fr-FR" sz="21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1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</a:t>
            </a:r>
            <a:r>
              <a:rPr lang="it-IT" sz="2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nostri compagni di </a:t>
            </a:r>
            <a:r>
              <a:rPr lang="it-IT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classe, : </a:t>
            </a:r>
            <a:r>
              <a:rPr lang="it-IT" sz="2100" dirty="0">
                <a:solidFill>
                  <a:srgbClr val="002060"/>
                </a:solidFill>
              </a:rPr>
              <a:t>Quattro cenano durante </a:t>
            </a:r>
            <a:r>
              <a:rPr lang="it-IT" sz="2100" dirty="0" smtClean="0">
                <a:solidFill>
                  <a:srgbClr val="002060"/>
                </a:solidFill>
              </a:rPr>
              <a:t>quarantacinque minuti.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fr-FR" sz="2100" dirty="0" err="1" smtClean="0">
                <a:solidFill>
                  <a:srgbClr val="002060"/>
                </a:solidFill>
              </a:rPr>
              <a:t>Quattro</a:t>
            </a:r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err="1">
                <a:solidFill>
                  <a:srgbClr val="002060"/>
                </a:solidFill>
              </a:rPr>
              <a:t>cenano</a:t>
            </a:r>
            <a:r>
              <a:rPr lang="fr-FR" sz="2100" dirty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trenta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            </a:t>
            </a:r>
            <a:r>
              <a:rPr lang="fr-FR" sz="2100" dirty="0" err="1" smtClean="0">
                <a:solidFill>
                  <a:srgbClr val="002060"/>
                </a:solidFill>
              </a:rPr>
              <a:t>Quattro</a:t>
            </a:r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mangiano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>
                <a:solidFill>
                  <a:srgbClr val="002060"/>
                </a:solidFill>
              </a:rPr>
              <a:t>durante </a:t>
            </a:r>
            <a:r>
              <a:rPr lang="fr-FR" sz="2100" dirty="0" err="1" smtClean="0">
                <a:solidFill>
                  <a:srgbClr val="002060"/>
                </a:solidFill>
              </a:rPr>
              <a:t>un’ora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         </a:t>
            </a:r>
            <a:r>
              <a:rPr lang="fr-FR" sz="2100" dirty="0">
                <a:solidFill>
                  <a:srgbClr val="002060"/>
                </a:solidFill>
              </a:rPr>
              <a:t>Due </a:t>
            </a:r>
            <a:r>
              <a:rPr lang="fr-FR" sz="2100" dirty="0" err="1">
                <a:solidFill>
                  <a:srgbClr val="002060"/>
                </a:solidFill>
              </a:rPr>
              <a:t>cenano</a:t>
            </a:r>
            <a:r>
              <a:rPr lang="fr-FR" sz="2100" dirty="0">
                <a:solidFill>
                  <a:srgbClr val="002060"/>
                </a:solidFill>
              </a:rPr>
              <a:t> durante </a:t>
            </a:r>
            <a:r>
              <a:rPr lang="fr-FR" sz="2100" dirty="0" err="1" smtClean="0">
                <a:solidFill>
                  <a:srgbClr val="002060"/>
                </a:solidFill>
              </a:rPr>
              <a:t>cinquanta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endParaRPr lang="fr-FR" sz="2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intervistate</a:t>
            </a:r>
            <a:r>
              <a:rPr lang="fr-FR" sz="2100" dirty="0">
                <a:solidFill>
                  <a:srgbClr val="002060"/>
                </a:solidFill>
              </a:rPr>
              <a:t>, </a:t>
            </a:r>
            <a:r>
              <a:rPr lang="fr-FR" sz="2100" dirty="0" err="1">
                <a:solidFill>
                  <a:srgbClr val="002060"/>
                </a:solidFill>
              </a:rPr>
              <a:t>cenano</a:t>
            </a:r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smtClean="0">
                <a:solidFill>
                  <a:srgbClr val="002060"/>
                </a:solidFill>
              </a:rPr>
              <a:t>durante </a:t>
            </a:r>
            <a:r>
              <a:rPr lang="fr-FR" sz="2100" dirty="0" err="1" smtClean="0">
                <a:solidFill>
                  <a:srgbClr val="002060"/>
                </a:solidFill>
              </a:rPr>
              <a:t>venti</a:t>
            </a:r>
            <a:r>
              <a:rPr lang="fr-FR" sz="2100" dirty="0" smtClean="0">
                <a:solidFill>
                  <a:srgbClr val="002060"/>
                </a:solidFill>
              </a:rPr>
              <a:t>, </a:t>
            </a:r>
            <a:r>
              <a:rPr lang="fr-FR" sz="2100" dirty="0" err="1" smtClean="0">
                <a:solidFill>
                  <a:srgbClr val="002060"/>
                </a:solidFill>
              </a:rPr>
              <a:t>trentacinque</a:t>
            </a:r>
            <a:r>
              <a:rPr lang="fr-FR" sz="2100" dirty="0" smtClean="0">
                <a:solidFill>
                  <a:srgbClr val="002060"/>
                </a:solidFill>
              </a:rPr>
              <a:t>, </a:t>
            </a:r>
            <a:r>
              <a:rPr lang="fr-FR" sz="2100" dirty="0" err="1" smtClean="0">
                <a:solidFill>
                  <a:srgbClr val="002060"/>
                </a:solidFill>
              </a:rPr>
              <a:t>quindici</a:t>
            </a:r>
            <a:r>
              <a:rPr lang="fr-FR" sz="2100" dirty="0" smtClean="0">
                <a:solidFill>
                  <a:srgbClr val="002060"/>
                </a:solidFill>
              </a:rPr>
              <a:t>, </a:t>
            </a:r>
            <a:r>
              <a:rPr lang="fr-FR" sz="2100" dirty="0" err="1" smtClean="0">
                <a:solidFill>
                  <a:srgbClr val="002060"/>
                </a:solidFill>
              </a:rPr>
              <a:t>quaranta</a:t>
            </a:r>
            <a:r>
              <a:rPr lang="fr-FR" sz="2100" dirty="0" smtClean="0">
                <a:solidFill>
                  <a:srgbClr val="002060"/>
                </a:solidFill>
              </a:rPr>
              <a:t>, </a:t>
            </a:r>
            <a:r>
              <a:rPr lang="fr-FR" sz="2100" dirty="0" err="1" smtClean="0">
                <a:solidFill>
                  <a:srgbClr val="002060"/>
                </a:solidFill>
              </a:rPr>
              <a:t>venticinque</a:t>
            </a:r>
            <a:r>
              <a:rPr lang="fr-FR" sz="2100" dirty="0" smtClean="0">
                <a:solidFill>
                  <a:srgbClr val="002060"/>
                </a:solidFill>
              </a:rPr>
              <a:t> e </a:t>
            </a:r>
            <a:r>
              <a:rPr lang="fr-FR" sz="2100" dirty="0" err="1" smtClean="0">
                <a:solidFill>
                  <a:srgbClr val="002060"/>
                </a:solidFill>
              </a:rPr>
              <a:t>cinquantacinque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minuti</a:t>
            </a:r>
            <a:r>
              <a:rPr lang="fr-FR" sz="2100" dirty="0" smtClean="0"/>
              <a:t>.</a:t>
            </a:r>
            <a:endParaRPr lang="it-IT" sz="2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10007"/>
            <a:ext cx="2915816" cy="174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70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85800"/>
            <a:ext cx="9036496" cy="475942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fr-FR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II) Con chi </a:t>
            </a:r>
            <a:r>
              <a:rPr lang="fr-FR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consumi</a:t>
            </a:r>
            <a:r>
              <a:rPr lang="fr-FR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fr-FR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genere</a:t>
            </a:r>
            <a:r>
              <a:rPr lang="fr-FR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fr-FR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pasti</a:t>
            </a:r>
            <a:r>
              <a:rPr lang="fr-FR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principali</a:t>
            </a:r>
            <a:r>
              <a:rPr lang="fr-FR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fr-FR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media, </a:t>
            </a:r>
            <a:r>
              <a:rPr lang="fr-FR" sz="21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fr-FR" sz="2100" dirty="0">
                <a:solidFill>
                  <a:srgbClr val="002060"/>
                </a:solidFill>
              </a:rPr>
              <a:t>  </a:t>
            </a:r>
            <a:r>
              <a:rPr lang="fr-FR" sz="2100" dirty="0" smtClean="0">
                <a:solidFill>
                  <a:srgbClr val="002060"/>
                </a:solidFill>
              </a:rPr>
              <a:t>   </a:t>
            </a:r>
            <a:r>
              <a:rPr lang="fr-FR" sz="2100" dirty="0" err="1" smtClean="0">
                <a:solidFill>
                  <a:srgbClr val="002060"/>
                </a:solidFill>
              </a:rPr>
              <a:t>Quattordici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persone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consumano</a:t>
            </a:r>
            <a:r>
              <a:rPr lang="fr-FR" sz="2100" dirty="0" smtClean="0">
                <a:solidFill>
                  <a:srgbClr val="002060"/>
                </a:solidFill>
              </a:rPr>
              <a:t> i </a:t>
            </a:r>
            <a:r>
              <a:rPr lang="fr-FR" sz="2100" dirty="0" err="1" smtClean="0">
                <a:solidFill>
                  <a:srgbClr val="002060"/>
                </a:solidFill>
              </a:rPr>
              <a:t>pasti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principali</a:t>
            </a:r>
            <a:r>
              <a:rPr lang="fr-FR" sz="2100" dirty="0" smtClean="0">
                <a:solidFill>
                  <a:srgbClr val="002060"/>
                </a:solidFill>
              </a:rPr>
              <a:t> con i </a:t>
            </a:r>
            <a:r>
              <a:rPr lang="fr-FR" sz="2100" dirty="0" err="1" smtClean="0">
                <a:solidFill>
                  <a:srgbClr val="002060"/>
                </a:solidFill>
              </a:rPr>
              <a:t>loro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genitori</a:t>
            </a:r>
            <a:r>
              <a:rPr lang="fr-FR" sz="2100" dirty="0" smtClean="0">
                <a:solidFill>
                  <a:srgbClr val="002060"/>
                </a:solidFill>
              </a:rPr>
              <a:t> e le </a:t>
            </a:r>
            <a:r>
              <a:rPr lang="fr-FR" sz="2100" dirty="0" err="1" smtClean="0">
                <a:solidFill>
                  <a:srgbClr val="002060"/>
                </a:solidFill>
              </a:rPr>
              <a:t>loro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famiglie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              Due </a:t>
            </a:r>
            <a:r>
              <a:rPr lang="fr-FR" sz="2100" dirty="0" err="1" smtClean="0">
                <a:solidFill>
                  <a:srgbClr val="002060"/>
                </a:solidFill>
              </a:rPr>
              <a:t>consumano</a:t>
            </a:r>
            <a:r>
              <a:rPr lang="fr-FR" sz="2100" dirty="0" smtClean="0">
                <a:solidFill>
                  <a:srgbClr val="002060"/>
                </a:solidFill>
              </a:rPr>
              <a:t> i </a:t>
            </a:r>
            <a:r>
              <a:rPr lang="fr-FR" sz="2100" dirty="0" err="1" smtClean="0">
                <a:solidFill>
                  <a:srgbClr val="002060"/>
                </a:solidFill>
              </a:rPr>
              <a:t>pasti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principali</a:t>
            </a:r>
            <a:r>
              <a:rPr lang="fr-FR" sz="2100" dirty="0" smtClean="0">
                <a:solidFill>
                  <a:srgbClr val="002060"/>
                </a:solidFill>
              </a:rPr>
              <a:t> con i </a:t>
            </a:r>
            <a:r>
              <a:rPr lang="fr-FR" sz="2100" dirty="0" err="1" smtClean="0">
                <a:solidFill>
                  <a:srgbClr val="002060"/>
                </a:solidFill>
              </a:rPr>
              <a:t>loro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fratelli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              Due </a:t>
            </a:r>
            <a:r>
              <a:rPr lang="fr-FR" sz="2100" dirty="0" err="1" smtClean="0">
                <a:solidFill>
                  <a:srgbClr val="002060"/>
                </a:solidFill>
              </a:rPr>
              <a:t>mangiano</a:t>
            </a:r>
            <a:r>
              <a:rPr lang="fr-FR" sz="2100" dirty="0" smtClean="0">
                <a:solidFill>
                  <a:srgbClr val="002060"/>
                </a:solidFill>
              </a:rPr>
              <a:t> con i </a:t>
            </a:r>
            <a:r>
              <a:rPr lang="fr-FR" sz="2100" dirty="0" err="1" smtClean="0">
                <a:solidFill>
                  <a:srgbClr val="002060"/>
                </a:solidFill>
              </a:rPr>
              <a:t>loro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amici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              Una persona consuma i </a:t>
            </a:r>
            <a:r>
              <a:rPr lang="fr-FR" sz="2100" dirty="0" err="1" smtClean="0">
                <a:solidFill>
                  <a:srgbClr val="002060"/>
                </a:solidFill>
              </a:rPr>
              <a:t>pasti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principali</a:t>
            </a:r>
            <a:r>
              <a:rPr lang="fr-FR" sz="2100" dirty="0" smtClean="0">
                <a:solidFill>
                  <a:srgbClr val="002060"/>
                </a:solidFill>
              </a:rPr>
              <a:t> con la sua </a:t>
            </a:r>
            <a:r>
              <a:rPr lang="fr-FR" sz="2100" dirty="0" err="1" smtClean="0">
                <a:solidFill>
                  <a:srgbClr val="002060"/>
                </a:solidFill>
              </a:rPr>
              <a:t>famiglia</a:t>
            </a:r>
            <a:r>
              <a:rPr lang="fr-FR" sz="2100" dirty="0" smtClean="0">
                <a:solidFill>
                  <a:srgbClr val="002060"/>
                </a:solidFill>
              </a:rPr>
              <a:t> ma </a:t>
            </a:r>
            <a:r>
              <a:rPr lang="fr-FR" sz="2100" dirty="0" err="1" smtClean="0">
                <a:solidFill>
                  <a:srgbClr val="002060"/>
                </a:solidFill>
              </a:rPr>
              <a:t>senza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smtClean="0">
                <a:solidFill>
                  <a:srgbClr val="002060"/>
                </a:solidFill>
              </a:rPr>
              <a:t>la </a:t>
            </a:r>
            <a:r>
              <a:rPr lang="fr-FR" sz="2100" smtClean="0">
                <a:solidFill>
                  <a:srgbClr val="002060"/>
                </a:solidFill>
              </a:rPr>
              <a:t>madre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endParaRPr lang="fr-FR" sz="2100" dirty="0" smtClean="0">
              <a:solidFill>
                <a:srgbClr val="002060"/>
              </a:solidFill>
            </a:endParaRPr>
          </a:p>
          <a:p>
            <a:r>
              <a:rPr lang="fr-FR" sz="2100" b="1" dirty="0" smtClean="0">
                <a:solidFill>
                  <a:srgbClr val="002060"/>
                </a:solidFill>
              </a:rPr>
              <a:t>                             </a:t>
            </a:r>
            <a:r>
              <a:rPr lang="fr-FR" sz="2100" b="1" dirty="0" err="1" smtClean="0">
                <a:solidFill>
                  <a:srgbClr val="002060"/>
                </a:solidFill>
              </a:rPr>
              <a:t>Solamente</a:t>
            </a:r>
            <a:r>
              <a:rPr lang="fr-FR" sz="2100" b="1" dirty="0" smtClean="0">
                <a:solidFill>
                  <a:srgbClr val="002060"/>
                </a:solidFill>
              </a:rPr>
              <a:t> </a:t>
            </a:r>
            <a:r>
              <a:rPr lang="fr-FR" sz="2100" b="1" dirty="0" err="1" smtClean="0">
                <a:solidFill>
                  <a:srgbClr val="002060"/>
                </a:solidFill>
              </a:rPr>
              <a:t>una</a:t>
            </a:r>
            <a:r>
              <a:rPr lang="fr-FR" sz="2100" b="1" dirty="0" smtClean="0">
                <a:solidFill>
                  <a:srgbClr val="002060"/>
                </a:solidFill>
              </a:rPr>
              <a:t> persona </a:t>
            </a:r>
            <a:r>
              <a:rPr lang="fr-FR" sz="2100" b="1" dirty="0" err="1" smtClean="0">
                <a:solidFill>
                  <a:srgbClr val="002060"/>
                </a:solidFill>
              </a:rPr>
              <a:t>mangia</a:t>
            </a:r>
            <a:r>
              <a:rPr lang="fr-FR" sz="2100" b="1" dirty="0" smtClean="0">
                <a:solidFill>
                  <a:srgbClr val="002060"/>
                </a:solidFill>
              </a:rPr>
              <a:t> </a:t>
            </a:r>
            <a:r>
              <a:rPr lang="fr-FR" sz="2100" b="1" dirty="0" err="1" smtClean="0">
                <a:solidFill>
                  <a:srgbClr val="002060"/>
                </a:solidFill>
              </a:rPr>
              <a:t>sola</a:t>
            </a:r>
            <a:r>
              <a:rPr lang="fr-FR" sz="2100" b="1" dirty="0" smtClean="0">
                <a:solidFill>
                  <a:srgbClr val="002060"/>
                </a:solidFill>
              </a:rPr>
              <a:t>, </a:t>
            </a:r>
            <a:r>
              <a:rPr lang="fr-FR" sz="2100" b="1" dirty="0" err="1" smtClean="0">
                <a:solidFill>
                  <a:srgbClr val="002060"/>
                </a:solidFill>
              </a:rPr>
              <a:t>senza</a:t>
            </a:r>
            <a:r>
              <a:rPr lang="fr-FR" sz="2100" b="1" dirty="0" smtClean="0">
                <a:solidFill>
                  <a:srgbClr val="002060"/>
                </a:solidFill>
              </a:rPr>
              <a:t> la sua </a:t>
            </a:r>
            <a:r>
              <a:rPr lang="fr-FR" sz="2100" b="1" dirty="0" err="1" smtClean="0">
                <a:solidFill>
                  <a:srgbClr val="002060"/>
                </a:solidFill>
              </a:rPr>
              <a:t>famiglia</a:t>
            </a:r>
            <a:r>
              <a:rPr lang="fr-FR" sz="2100" b="1" dirty="0" smtClean="0">
                <a:solidFill>
                  <a:srgbClr val="002060"/>
                </a:solidFill>
              </a:rPr>
              <a:t>.</a:t>
            </a:r>
          </a:p>
          <a:p>
            <a:endParaRPr lang="it-IT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1" y="4293097"/>
            <a:ext cx="2097360" cy="25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5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4726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III) Con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quale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frequenza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colazione</a:t>
            </a:r>
            <a:r>
              <a:rPr lang="fr-FR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Se mai, perché ?</a:t>
            </a:r>
          </a:p>
          <a:p>
            <a:endParaRPr lang="fr-FR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  <a:p>
            <a:endParaRPr lang="fr-FR" dirty="0" smtClean="0"/>
          </a:p>
          <a:p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media, :    </a:t>
            </a:r>
            <a:r>
              <a:rPr lang="fr-FR" sz="2100" dirty="0" err="1" smtClean="0">
                <a:solidFill>
                  <a:srgbClr val="002060"/>
                </a:solidFill>
              </a:rPr>
              <a:t>Undici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persone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fanno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colazione</a:t>
            </a:r>
            <a:r>
              <a:rPr lang="fr-FR" sz="2100" dirty="0" smtClean="0">
                <a:solidFill>
                  <a:srgbClr val="002060"/>
                </a:solidFill>
              </a:rPr>
              <a:t> tutti i </a:t>
            </a:r>
            <a:r>
              <a:rPr lang="fr-FR" sz="2100" dirty="0" err="1" smtClean="0">
                <a:solidFill>
                  <a:srgbClr val="002060"/>
                </a:solidFill>
              </a:rPr>
              <a:t>giorni</a:t>
            </a:r>
            <a:r>
              <a:rPr lang="fr-FR" sz="2100" dirty="0" smtClean="0">
                <a:solidFill>
                  <a:srgbClr val="002060"/>
                </a:solidFill>
              </a:rPr>
              <a:t>/(</a:t>
            </a:r>
            <a:r>
              <a:rPr lang="fr-FR" sz="2100" dirty="0" err="1" smtClean="0">
                <a:solidFill>
                  <a:srgbClr val="002060"/>
                </a:solidFill>
              </a:rPr>
              <a:t>sempre</a:t>
            </a:r>
            <a:r>
              <a:rPr lang="fr-FR" sz="2100" dirty="0" smtClean="0">
                <a:solidFill>
                  <a:srgbClr val="002060"/>
                </a:solidFill>
              </a:rPr>
              <a:t>).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Due la </a:t>
            </a:r>
            <a:r>
              <a:rPr lang="fr-FR" sz="2100" dirty="0" err="1" smtClean="0">
                <a:solidFill>
                  <a:srgbClr val="002060"/>
                </a:solidFill>
              </a:rPr>
              <a:t>fanno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alcune</a:t>
            </a:r>
            <a:r>
              <a:rPr lang="fr-FR" sz="2100" dirty="0" smtClean="0">
                <a:solidFill>
                  <a:srgbClr val="002060"/>
                </a:solidFill>
              </a:rPr>
              <a:t> volte.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Una persona fa </a:t>
            </a:r>
            <a:r>
              <a:rPr lang="fr-FR" sz="2100" dirty="0" err="1" smtClean="0">
                <a:solidFill>
                  <a:srgbClr val="002060"/>
                </a:solidFill>
              </a:rPr>
              <a:t>spesso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colazione</a:t>
            </a:r>
            <a:r>
              <a:rPr lang="fr-FR" sz="2100" dirty="0" smtClean="0">
                <a:solidFill>
                  <a:srgbClr val="002060"/>
                </a:solidFill>
              </a:rPr>
              <a:t> .</a:t>
            </a:r>
          </a:p>
          <a:p>
            <a:r>
              <a:rPr lang="fr-FR" sz="2100" dirty="0" smtClean="0">
                <a:solidFill>
                  <a:srgbClr val="002060"/>
                </a:solidFill>
              </a:rPr>
              <a:t>                       </a:t>
            </a:r>
            <a:r>
              <a:rPr lang="fr-FR" sz="2100" dirty="0" err="1" smtClean="0">
                <a:solidFill>
                  <a:srgbClr val="002060"/>
                </a:solidFill>
              </a:rPr>
              <a:t>Sei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persone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preferiscono</a:t>
            </a:r>
            <a:r>
              <a:rPr lang="fr-FR" sz="2100" dirty="0" smtClean="0">
                <a:solidFill>
                  <a:srgbClr val="002060"/>
                </a:solidFill>
              </a:rPr>
              <a:t> non </a:t>
            </a:r>
            <a:r>
              <a:rPr lang="fr-FR" sz="2100" dirty="0" err="1" smtClean="0">
                <a:solidFill>
                  <a:srgbClr val="002060"/>
                </a:solidFill>
              </a:rPr>
              <a:t>fare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colazione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</a:p>
          <a:p>
            <a:endParaRPr lang="fr-FR" sz="2100" dirty="0">
              <a:solidFill>
                <a:srgbClr val="002060"/>
              </a:solidFill>
            </a:endParaRPr>
          </a:p>
          <a:p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 i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ragazzi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fanno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100" b="1" i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colazione</a:t>
            </a:r>
            <a:r>
              <a:rPr lang="fr-FR" sz="21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:  </a:t>
            </a:r>
            <a:r>
              <a:rPr lang="fr-FR" sz="2100" dirty="0" err="1" smtClean="0">
                <a:solidFill>
                  <a:srgbClr val="002060"/>
                </a:solidFill>
              </a:rPr>
              <a:t>Quattro</a:t>
            </a:r>
            <a:r>
              <a:rPr lang="fr-FR" sz="2100" dirty="0" smtClean="0">
                <a:solidFill>
                  <a:srgbClr val="002060"/>
                </a:solidFill>
              </a:rPr>
              <a:t> non la </a:t>
            </a:r>
            <a:r>
              <a:rPr lang="fr-FR" sz="2100" dirty="0" err="1" smtClean="0">
                <a:solidFill>
                  <a:srgbClr val="002060"/>
                </a:solidFill>
              </a:rPr>
              <a:t>fanno</a:t>
            </a:r>
            <a:r>
              <a:rPr lang="fr-FR" sz="2100" dirty="0" smtClean="0">
                <a:solidFill>
                  <a:srgbClr val="002060"/>
                </a:solidFill>
              </a:rPr>
              <a:t> perché </a:t>
            </a:r>
          </a:p>
          <a:p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smtClean="0">
                <a:solidFill>
                  <a:srgbClr val="002060"/>
                </a:solidFill>
              </a:rPr>
              <a:t>                  non </a:t>
            </a:r>
            <a:r>
              <a:rPr lang="fr-FR" sz="2100" dirty="0" err="1" smtClean="0">
                <a:solidFill>
                  <a:srgbClr val="002060"/>
                </a:solidFill>
              </a:rPr>
              <a:t>hanno</a:t>
            </a:r>
            <a:r>
              <a:rPr lang="fr-FR" sz="2100" dirty="0" smtClean="0">
                <a:solidFill>
                  <a:srgbClr val="002060"/>
                </a:solidFill>
              </a:rPr>
              <a:t> il tempo e due non la </a:t>
            </a:r>
            <a:r>
              <a:rPr lang="fr-FR" sz="2100" dirty="0" err="1" smtClean="0">
                <a:solidFill>
                  <a:srgbClr val="002060"/>
                </a:solidFill>
              </a:rPr>
              <a:t>fanno</a:t>
            </a:r>
            <a:r>
              <a:rPr lang="fr-FR" sz="2100" dirty="0" smtClean="0">
                <a:solidFill>
                  <a:srgbClr val="002060"/>
                </a:solidFill>
              </a:rPr>
              <a:t> perché non </a:t>
            </a:r>
            <a:r>
              <a:rPr lang="fr-FR" sz="2100" dirty="0" err="1" smtClean="0">
                <a:solidFill>
                  <a:srgbClr val="002060"/>
                </a:solidFill>
              </a:rPr>
              <a:t>hanno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  <a:r>
              <a:rPr lang="fr-FR" sz="2100" dirty="0" err="1" smtClean="0">
                <a:solidFill>
                  <a:srgbClr val="002060"/>
                </a:solidFill>
              </a:rPr>
              <a:t>fame</a:t>
            </a:r>
            <a:r>
              <a:rPr lang="fr-FR" sz="21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fr-FR" sz="2100" dirty="0">
                <a:solidFill>
                  <a:srgbClr val="002060"/>
                </a:solidFill>
              </a:rPr>
              <a:t> </a:t>
            </a:r>
            <a:r>
              <a:rPr lang="fr-FR" sz="2100" dirty="0" smtClean="0">
                <a:solidFill>
                  <a:srgbClr val="002060"/>
                </a:solidFill>
              </a:rPr>
              <a:t>                                                    la    </a:t>
            </a:r>
            <a:r>
              <a:rPr lang="fr-FR" sz="2100" dirty="0" err="1" smtClean="0">
                <a:solidFill>
                  <a:srgbClr val="002060"/>
                </a:solidFill>
              </a:rPr>
              <a:t>mattina</a:t>
            </a:r>
            <a:r>
              <a:rPr lang="fr-FR" sz="2100" dirty="0" smtClean="0">
                <a:solidFill>
                  <a:srgbClr val="002060"/>
                </a:solidFill>
              </a:rPr>
              <a:t>.</a:t>
            </a:r>
            <a:endParaRPr lang="it-IT" sz="21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131167" cy="14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002" y="3212976"/>
            <a:ext cx="2160240" cy="14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" y="5373216"/>
            <a:ext cx="2207550" cy="146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41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75924"/>
            <a:ext cx="7910264" cy="3951312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 smtClean="0"/>
              <a:t>È la fine </a:t>
            </a:r>
            <a:r>
              <a:rPr lang="fr-FR" dirty="0" err="1" smtClean="0"/>
              <a:t>dell’intervista</a:t>
            </a:r>
            <a:r>
              <a:rPr lang="fr-FR" dirty="0"/>
              <a:t>.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err="1" smtClean="0"/>
              <a:t>Grazie</a:t>
            </a:r>
            <a:r>
              <a:rPr lang="fr-FR" dirty="0" smtClean="0"/>
              <a:t> mille,  </a:t>
            </a:r>
          </a:p>
          <a:p>
            <a:pPr algn="ctr"/>
            <a:r>
              <a:rPr lang="fr-FR" dirty="0"/>
              <a:t>Arrivederci</a:t>
            </a:r>
          </a:p>
          <a:p>
            <a:pPr algn="ctr"/>
            <a:r>
              <a:rPr lang="fr-FR" b="1" dirty="0" smtClean="0"/>
              <a:t>Juliette Delbarre 107</a:t>
            </a:r>
            <a:endParaRPr lang="it-IT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383"/>
          <a:stretch/>
        </p:blipFill>
        <p:spPr bwMode="auto">
          <a:xfrm>
            <a:off x="5911260" y="1806832"/>
            <a:ext cx="2304256" cy="14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5668" y="4437112"/>
            <a:ext cx="2952328" cy="172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9910"/>
            <a:ext cx="2088231" cy="156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3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835</TotalTime>
  <Words>342</Words>
  <Application>Microsoft Office PowerPoint</Application>
  <PresentationFormat>Affichage à l'écran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NewsPrint</vt:lpstr>
      <vt:lpstr>L’alimentazione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L’alimentazione</dc:title>
  <dc:creator>catherine</dc:creator>
  <cp:lastModifiedBy>famiglia</cp:lastModifiedBy>
  <cp:revision>16</cp:revision>
  <dcterms:created xsi:type="dcterms:W3CDTF">2015-11-18T16:53:58Z</dcterms:created>
  <dcterms:modified xsi:type="dcterms:W3CDTF">2015-11-20T08:50:25Z</dcterms:modified>
</cp:coreProperties>
</file>