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9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7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7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3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2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0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8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3646-06DC-4F1B-BF91-03B100B9C709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A9A1E-4F13-4507-BEFD-B2EED736A6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79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9600" dirty="0" smtClean="0"/>
              <a:t> </a:t>
            </a:r>
            <a:r>
              <a:rPr lang="fr-FR" sz="9600" b="1" dirty="0" err="1" smtClean="0"/>
              <a:t>valérie</a:t>
            </a:r>
            <a:endParaRPr lang="fr-FR" sz="9600" b="1" dirty="0"/>
          </a:p>
        </p:txBody>
      </p:sp>
      <p:pic>
        <p:nvPicPr>
          <p:cNvPr id="3" name="8F534B8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300989" y="2543969"/>
            <a:ext cx="5181600" cy="2914650"/>
          </a:xfrm>
        </p:spPr>
      </p:pic>
      <p:pic>
        <p:nvPicPr>
          <p:cNvPr id="5" name="Espace réservé du contenu 4" descr="C:\Users\gallin\Desktop\photo\IMG_9286.JPG"/>
          <p:cNvPicPr>
            <a:picLocks noGrp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1825625"/>
            <a:ext cx="439420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  </a:t>
            </a:r>
            <a:r>
              <a:rPr lang="fr-FR" sz="10700" b="1" dirty="0" err="1" smtClean="0"/>
              <a:t>ophélie</a:t>
            </a:r>
            <a:endParaRPr lang="fr-FR" sz="10700" b="1" dirty="0"/>
          </a:p>
        </p:txBody>
      </p:sp>
      <p:pic>
        <p:nvPicPr>
          <p:cNvPr id="5" name="Espace réservé du contenu 4" descr="C:\Users\gallin\Desktop\photo\IMG_9289.JPG"/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10431" r="7937"/>
          <a:stretch/>
        </p:blipFill>
        <p:spPr bwMode="auto">
          <a:xfrm>
            <a:off x="723900" y="1825625"/>
            <a:ext cx="5067300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heli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230232" y="2750431"/>
            <a:ext cx="4916311" cy="2765425"/>
          </a:xfrm>
        </p:spPr>
      </p:pic>
    </p:spTree>
    <p:extLst>
      <p:ext uri="{BB962C8B-B14F-4D97-AF65-F5344CB8AC3E}">
        <p14:creationId xmlns:p14="http://schemas.microsoft.com/office/powerpoint/2010/main" val="31794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10700" b="1" dirty="0" err="1" smtClean="0"/>
              <a:t>zélia</a:t>
            </a:r>
            <a:endParaRPr lang="fr-FR" sz="10700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20" y="1825625"/>
            <a:ext cx="2452960" cy="4351338"/>
          </a:xfrm>
        </p:spPr>
      </p:pic>
      <p:pic>
        <p:nvPicPr>
          <p:cNvPr id="4" name="VID_20200227_14510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72200" y="2809875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1744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</Words>
  <Application>Microsoft Office PowerPoint</Application>
  <PresentationFormat>Grand écran</PresentationFormat>
  <Paragraphs>3</Paragraphs>
  <Slides>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 valérie</vt:lpstr>
      <vt:lpstr>   ophélie</vt:lpstr>
      <vt:lpstr> zélia</vt:lpstr>
    </vt:vector>
  </TitlesOfParts>
  <Company>DELOS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Rachid</dc:title>
  <dc:creator>KOPPE Valérie</dc:creator>
  <cp:lastModifiedBy>gamer</cp:lastModifiedBy>
  <cp:revision>25</cp:revision>
  <dcterms:created xsi:type="dcterms:W3CDTF">2020-02-06T14:16:39Z</dcterms:created>
  <dcterms:modified xsi:type="dcterms:W3CDTF">2020-03-18T15:09:51Z</dcterms:modified>
</cp:coreProperties>
</file>