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70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7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7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3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2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0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8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79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0088" y="142768"/>
            <a:ext cx="10515600" cy="1325563"/>
          </a:xfrm>
        </p:spPr>
        <p:txBody>
          <a:bodyPr>
            <a:noAutofit/>
          </a:bodyPr>
          <a:lstStyle/>
          <a:p>
            <a:r>
              <a:rPr lang="fr-FR" sz="9600" b="1" dirty="0" err="1" smtClean="0"/>
              <a:t>rachid</a:t>
            </a:r>
            <a:endParaRPr lang="fr-FR" sz="9600" b="1" dirty="0"/>
          </a:p>
        </p:txBody>
      </p:sp>
      <p:pic>
        <p:nvPicPr>
          <p:cNvPr id="8" name="Espace réservé du contenu 7" descr="C:\Users\gallin\Desktop\photo\IMG_9314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070100"/>
            <a:ext cx="3962400" cy="411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achid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4948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  </a:t>
            </a:r>
            <a:r>
              <a:rPr lang="fr-FR" sz="9600" b="1" dirty="0" err="1"/>
              <a:t>a</a:t>
            </a:r>
            <a:r>
              <a:rPr lang="fr-FR" sz="9600" b="1" dirty="0" err="1" smtClean="0"/>
              <a:t>udrey</a:t>
            </a:r>
            <a:endParaRPr lang="fr-FR" sz="9600" b="1" dirty="0"/>
          </a:p>
        </p:txBody>
      </p:sp>
      <p:pic>
        <p:nvPicPr>
          <p:cNvPr id="10" name="Espace réservé du contenu 9" descr="C:\Users\gallin\Desktop\photo\IMG_9201.JPG"/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13559"/>
          <a:stretch/>
        </p:blipFill>
        <p:spPr bwMode="auto">
          <a:xfrm>
            <a:off x="838200" y="1825625"/>
            <a:ext cx="4305300" cy="4132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rey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93235" y="2861866"/>
            <a:ext cx="4737100" cy="2664619"/>
          </a:xfrm>
        </p:spPr>
      </p:pic>
    </p:spTree>
    <p:extLst>
      <p:ext uri="{BB962C8B-B14F-4D97-AF65-F5344CB8AC3E}">
        <p14:creationId xmlns:p14="http://schemas.microsoft.com/office/powerpoint/2010/main" val="6428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9600" b="1" dirty="0" err="1" smtClean="0"/>
              <a:t>magalie</a:t>
            </a:r>
            <a:endParaRPr lang="fr-FR" sz="9600" b="1" dirty="0"/>
          </a:p>
        </p:txBody>
      </p:sp>
      <p:pic>
        <p:nvPicPr>
          <p:cNvPr id="5" name="Espace réservé du contenu 4" descr="Z:\Psychomot\Photos trombi\IMG_4322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31999"/>
            <a:ext cx="4241800" cy="414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agali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61252" y="2758925"/>
            <a:ext cx="5103893" cy="2684844"/>
          </a:xfrm>
        </p:spPr>
      </p:pic>
    </p:spTree>
    <p:extLst>
      <p:ext uri="{BB962C8B-B14F-4D97-AF65-F5344CB8AC3E}">
        <p14:creationId xmlns:p14="http://schemas.microsoft.com/office/powerpoint/2010/main" val="42067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9600" b="1" dirty="0" smtClean="0"/>
              <a:t>clémentine</a:t>
            </a:r>
            <a:endParaRPr lang="fr-FR" sz="9600" b="1" dirty="0"/>
          </a:p>
        </p:txBody>
      </p:sp>
      <p:pic>
        <p:nvPicPr>
          <p:cNvPr id="6" name="Espace réservé du contenu 5" descr="C:\Users\Lefebvre\Downloads\20180910_114636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67" y="2048933"/>
            <a:ext cx="4572000" cy="4128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VID_20200227_15164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72200" y="2543175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42206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5</Words>
  <Application>Microsoft Office PowerPoint</Application>
  <PresentationFormat>Grand écran</PresentationFormat>
  <Paragraphs>4</Paragraphs>
  <Slides>4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rachid</vt:lpstr>
      <vt:lpstr>  audrey</vt:lpstr>
      <vt:lpstr>magalie</vt:lpstr>
      <vt:lpstr>clémentine</vt:lpstr>
    </vt:vector>
  </TitlesOfParts>
  <Company>DELOS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Rachid</dc:title>
  <dc:creator>KOPPE Valérie</dc:creator>
  <cp:lastModifiedBy>gamer</cp:lastModifiedBy>
  <cp:revision>25</cp:revision>
  <dcterms:created xsi:type="dcterms:W3CDTF">2020-02-06T14:16:39Z</dcterms:created>
  <dcterms:modified xsi:type="dcterms:W3CDTF">2020-03-18T14:58:07Z</dcterms:modified>
</cp:coreProperties>
</file>