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B4E3-76E1-45D6-8D58-05A4A00A2A48}" type="datetimeFigureOut">
              <a:rPr lang="fr-FR" smtClean="0"/>
              <a:t>08/02/2013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B10C7-9BED-47D1-857B-3D769BE929C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4" name="Freeform 234"/>
          <p:cNvSpPr>
            <a:spLocks/>
          </p:cNvSpPr>
          <p:nvPr/>
        </p:nvSpPr>
        <p:spPr bwMode="auto">
          <a:xfrm>
            <a:off x="2163763" y="1257300"/>
            <a:ext cx="6664325" cy="3846513"/>
          </a:xfrm>
          <a:custGeom>
            <a:avLst/>
            <a:gdLst>
              <a:gd name="T0" fmla="*/ 2477 w 4198"/>
              <a:gd name="T1" fmla="*/ 616 h 2423"/>
              <a:gd name="T2" fmla="*/ 1733 w 4198"/>
              <a:gd name="T3" fmla="*/ 168 h 2423"/>
              <a:gd name="T4" fmla="*/ 1101 w 4198"/>
              <a:gd name="T5" fmla="*/ 8 h 2423"/>
              <a:gd name="T6" fmla="*/ 813 w 4198"/>
              <a:gd name="T7" fmla="*/ 16 h 2423"/>
              <a:gd name="T8" fmla="*/ 541 w 4198"/>
              <a:gd name="T9" fmla="*/ 104 h 2423"/>
              <a:gd name="T10" fmla="*/ 341 w 4198"/>
              <a:gd name="T11" fmla="*/ 200 h 2423"/>
              <a:gd name="T12" fmla="*/ 125 w 4198"/>
              <a:gd name="T13" fmla="*/ 384 h 2423"/>
              <a:gd name="T14" fmla="*/ 21 w 4198"/>
              <a:gd name="T15" fmla="*/ 608 h 2423"/>
              <a:gd name="T16" fmla="*/ 13 w 4198"/>
              <a:gd name="T17" fmla="*/ 784 h 2423"/>
              <a:gd name="T18" fmla="*/ 29 w 4198"/>
              <a:gd name="T19" fmla="*/ 832 h 2423"/>
              <a:gd name="T20" fmla="*/ 133 w 4198"/>
              <a:gd name="T21" fmla="*/ 1064 h 2423"/>
              <a:gd name="T22" fmla="*/ 189 w 4198"/>
              <a:gd name="T23" fmla="*/ 1152 h 2423"/>
              <a:gd name="T24" fmla="*/ 525 w 4198"/>
              <a:gd name="T25" fmla="*/ 1512 h 2423"/>
              <a:gd name="T26" fmla="*/ 901 w 4198"/>
              <a:gd name="T27" fmla="*/ 1696 h 2423"/>
              <a:gd name="T28" fmla="*/ 1221 w 4198"/>
              <a:gd name="T29" fmla="*/ 1760 h 2423"/>
              <a:gd name="T30" fmla="*/ 1893 w 4198"/>
              <a:gd name="T31" fmla="*/ 1744 h 2423"/>
              <a:gd name="T32" fmla="*/ 2029 w 4198"/>
              <a:gd name="T33" fmla="*/ 1704 h 2423"/>
              <a:gd name="T34" fmla="*/ 2229 w 4198"/>
              <a:gd name="T35" fmla="*/ 1696 h 2423"/>
              <a:gd name="T36" fmla="*/ 2293 w 4198"/>
              <a:gd name="T37" fmla="*/ 1832 h 2423"/>
              <a:gd name="T38" fmla="*/ 2221 w 4198"/>
              <a:gd name="T39" fmla="*/ 1928 h 2423"/>
              <a:gd name="T40" fmla="*/ 2253 w 4198"/>
              <a:gd name="T41" fmla="*/ 2136 h 2423"/>
              <a:gd name="T42" fmla="*/ 2341 w 4198"/>
              <a:gd name="T43" fmla="*/ 2216 h 2423"/>
              <a:gd name="T44" fmla="*/ 2397 w 4198"/>
              <a:gd name="T45" fmla="*/ 2264 h 2423"/>
              <a:gd name="T46" fmla="*/ 2629 w 4198"/>
              <a:gd name="T47" fmla="*/ 2344 h 2423"/>
              <a:gd name="T48" fmla="*/ 2901 w 4198"/>
              <a:gd name="T49" fmla="*/ 2368 h 2423"/>
              <a:gd name="T50" fmla="*/ 3349 w 4198"/>
              <a:gd name="T51" fmla="*/ 2384 h 2423"/>
              <a:gd name="T52" fmla="*/ 3757 w 4198"/>
              <a:gd name="T53" fmla="*/ 2416 h 2423"/>
              <a:gd name="T54" fmla="*/ 3933 w 4198"/>
              <a:gd name="T55" fmla="*/ 2416 h 2423"/>
              <a:gd name="T56" fmla="*/ 4133 w 4198"/>
              <a:gd name="T57" fmla="*/ 2248 h 2423"/>
              <a:gd name="T58" fmla="*/ 4189 w 4198"/>
              <a:gd name="T59" fmla="*/ 1968 h 2423"/>
              <a:gd name="T60" fmla="*/ 4077 w 4198"/>
              <a:gd name="T61" fmla="*/ 1552 h 2423"/>
              <a:gd name="T62" fmla="*/ 3837 w 4198"/>
              <a:gd name="T63" fmla="*/ 1280 h 242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198"/>
              <a:gd name="T97" fmla="*/ 0 h 2423"/>
              <a:gd name="T98" fmla="*/ 4198 w 4198"/>
              <a:gd name="T99" fmla="*/ 2423 h 242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198" h="2423">
                <a:moveTo>
                  <a:pt x="2477" y="616"/>
                </a:moveTo>
                <a:cubicBezTo>
                  <a:pt x="2352" y="587"/>
                  <a:pt x="1858" y="199"/>
                  <a:pt x="1733" y="168"/>
                </a:cubicBezTo>
                <a:cubicBezTo>
                  <a:pt x="1504" y="67"/>
                  <a:pt x="1254" y="33"/>
                  <a:pt x="1101" y="8"/>
                </a:cubicBezTo>
                <a:cubicBezTo>
                  <a:pt x="1014" y="11"/>
                  <a:pt x="906" y="0"/>
                  <a:pt x="813" y="16"/>
                </a:cubicBezTo>
                <a:cubicBezTo>
                  <a:pt x="726" y="29"/>
                  <a:pt x="620" y="73"/>
                  <a:pt x="541" y="104"/>
                </a:cubicBezTo>
                <a:cubicBezTo>
                  <a:pt x="482" y="132"/>
                  <a:pt x="384" y="179"/>
                  <a:pt x="341" y="200"/>
                </a:cubicBezTo>
                <a:cubicBezTo>
                  <a:pt x="272" y="247"/>
                  <a:pt x="166" y="345"/>
                  <a:pt x="125" y="384"/>
                </a:cubicBezTo>
                <a:cubicBezTo>
                  <a:pt x="72" y="452"/>
                  <a:pt x="40" y="541"/>
                  <a:pt x="21" y="608"/>
                </a:cubicBezTo>
                <a:cubicBezTo>
                  <a:pt x="12" y="671"/>
                  <a:pt x="0" y="720"/>
                  <a:pt x="13" y="784"/>
                </a:cubicBezTo>
                <a:cubicBezTo>
                  <a:pt x="16" y="801"/>
                  <a:pt x="29" y="832"/>
                  <a:pt x="29" y="832"/>
                </a:cubicBezTo>
                <a:cubicBezTo>
                  <a:pt x="39" y="944"/>
                  <a:pt x="56" y="987"/>
                  <a:pt x="133" y="1064"/>
                </a:cubicBezTo>
                <a:cubicBezTo>
                  <a:pt x="144" y="1096"/>
                  <a:pt x="170" y="1124"/>
                  <a:pt x="189" y="1152"/>
                </a:cubicBezTo>
                <a:cubicBezTo>
                  <a:pt x="254" y="1227"/>
                  <a:pt x="406" y="1421"/>
                  <a:pt x="525" y="1512"/>
                </a:cubicBezTo>
                <a:cubicBezTo>
                  <a:pt x="598" y="1551"/>
                  <a:pt x="785" y="1655"/>
                  <a:pt x="901" y="1696"/>
                </a:cubicBezTo>
                <a:cubicBezTo>
                  <a:pt x="994" y="1743"/>
                  <a:pt x="1118" y="1747"/>
                  <a:pt x="1221" y="1760"/>
                </a:cubicBezTo>
                <a:cubicBezTo>
                  <a:pt x="1445" y="1755"/>
                  <a:pt x="1669" y="1751"/>
                  <a:pt x="1893" y="1744"/>
                </a:cubicBezTo>
                <a:cubicBezTo>
                  <a:pt x="1948" y="1742"/>
                  <a:pt x="1982" y="1724"/>
                  <a:pt x="2029" y="1704"/>
                </a:cubicBezTo>
                <a:cubicBezTo>
                  <a:pt x="2100" y="1674"/>
                  <a:pt x="2155" y="1721"/>
                  <a:pt x="2229" y="1696"/>
                </a:cubicBezTo>
                <a:cubicBezTo>
                  <a:pt x="2273" y="1717"/>
                  <a:pt x="2298" y="1783"/>
                  <a:pt x="2293" y="1832"/>
                </a:cubicBezTo>
                <a:cubicBezTo>
                  <a:pt x="2270" y="1869"/>
                  <a:pt x="2258" y="1903"/>
                  <a:pt x="2221" y="1928"/>
                </a:cubicBezTo>
                <a:cubicBezTo>
                  <a:pt x="2198" y="1996"/>
                  <a:pt x="2191" y="2094"/>
                  <a:pt x="2253" y="2136"/>
                </a:cubicBezTo>
                <a:cubicBezTo>
                  <a:pt x="2275" y="2168"/>
                  <a:pt x="2309" y="2194"/>
                  <a:pt x="2341" y="2216"/>
                </a:cubicBezTo>
                <a:cubicBezTo>
                  <a:pt x="2353" y="2252"/>
                  <a:pt x="2369" y="2241"/>
                  <a:pt x="2397" y="2264"/>
                </a:cubicBezTo>
                <a:cubicBezTo>
                  <a:pt x="2467" y="2322"/>
                  <a:pt x="2539" y="2336"/>
                  <a:pt x="2629" y="2344"/>
                </a:cubicBezTo>
                <a:cubicBezTo>
                  <a:pt x="2707" y="2370"/>
                  <a:pt x="2824" y="2365"/>
                  <a:pt x="2901" y="2368"/>
                </a:cubicBezTo>
                <a:cubicBezTo>
                  <a:pt x="3034" y="2374"/>
                  <a:pt x="3219" y="2380"/>
                  <a:pt x="3349" y="2384"/>
                </a:cubicBezTo>
                <a:cubicBezTo>
                  <a:pt x="3486" y="2398"/>
                  <a:pt x="3618" y="2410"/>
                  <a:pt x="3757" y="2416"/>
                </a:cubicBezTo>
                <a:cubicBezTo>
                  <a:pt x="3853" y="2413"/>
                  <a:pt x="3837" y="2423"/>
                  <a:pt x="3933" y="2416"/>
                </a:cubicBezTo>
                <a:cubicBezTo>
                  <a:pt x="3996" y="2388"/>
                  <a:pt x="4090" y="2323"/>
                  <a:pt x="4133" y="2248"/>
                </a:cubicBezTo>
                <a:cubicBezTo>
                  <a:pt x="4152" y="2185"/>
                  <a:pt x="4198" y="2084"/>
                  <a:pt x="4189" y="1968"/>
                </a:cubicBezTo>
                <a:cubicBezTo>
                  <a:pt x="4174" y="1865"/>
                  <a:pt x="4136" y="1667"/>
                  <a:pt x="4077" y="1552"/>
                </a:cubicBezTo>
                <a:cubicBezTo>
                  <a:pt x="4028" y="1493"/>
                  <a:pt x="3877" y="1325"/>
                  <a:pt x="3837" y="1280"/>
                </a:cubicBezTo>
              </a:path>
            </a:pathLst>
          </a:custGeom>
          <a:solidFill>
            <a:schemeClr val="accent1">
              <a:alpha val="50195"/>
            </a:schemeClr>
          </a:solidFill>
          <a:ln w="508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-323850" y="141288"/>
            <a:ext cx="10009188" cy="6129337"/>
            <a:chOff x="-204" y="91"/>
            <a:chExt cx="6305" cy="3861"/>
          </a:xfrm>
        </p:grpSpPr>
        <p:sp>
          <p:nvSpPr>
            <p:cNvPr id="124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-204" y="91"/>
              <a:ext cx="6305" cy="3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03" name="Rectangle 4"/>
            <p:cNvSpPr>
              <a:spLocks noChangeArrowheads="1"/>
            </p:cNvSpPr>
            <p:nvPr/>
          </p:nvSpPr>
          <p:spPr bwMode="auto">
            <a:xfrm>
              <a:off x="21" y="91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b="1"/>
            </a:p>
          </p:txBody>
        </p:sp>
        <p:sp>
          <p:nvSpPr>
            <p:cNvPr id="12404" name="Rectangle 5"/>
            <p:cNvSpPr>
              <a:spLocks noChangeArrowheads="1"/>
            </p:cNvSpPr>
            <p:nvPr/>
          </p:nvSpPr>
          <p:spPr bwMode="auto">
            <a:xfrm>
              <a:off x="21" y="206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b="1"/>
            </a:p>
          </p:txBody>
        </p:sp>
        <p:sp>
          <p:nvSpPr>
            <p:cNvPr id="12405" name="Rectangle 6"/>
            <p:cNvSpPr>
              <a:spLocks noChangeArrowheads="1"/>
            </p:cNvSpPr>
            <p:nvPr/>
          </p:nvSpPr>
          <p:spPr bwMode="auto">
            <a:xfrm>
              <a:off x="96" y="321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b="1"/>
            </a:p>
          </p:txBody>
        </p:sp>
        <p:sp>
          <p:nvSpPr>
            <p:cNvPr id="12406" name="Freeform 7"/>
            <p:cNvSpPr>
              <a:spLocks/>
            </p:cNvSpPr>
            <p:nvPr/>
          </p:nvSpPr>
          <p:spPr bwMode="auto">
            <a:xfrm>
              <a:off x="107" y="334"/>
              <a:ext cx="2429" cy="845"/>
            </a:xfrm>
            <a:custGeom>
              <a:avLst/>
              <a:gdLst>
                <a:gd name="T0" fmla="*/ 2382 w 2429"/>
                <a:gd name="T1" fmla="*/ 0 h 845"/>
                <a:gd name="T2" fmla="*/ 1 w 2429"/>
                <a:gd name="T3" fmla="*/ 0 h 845"/>
                <a:gd name="T4" fmla="*/ 0 w 2429"/>
                <a:gd name="T5" fmla="*/ 300 h 845"/>
                <a:gd name="T6" fmla="*/ 132 w 2429"/>
                <a:gd name="T7" fmla="*/ 528 h 845"/>
                <a:gd name="T8" fmla="*/ 274 w 2429"/>
                <a:gd name="T9" fmla="*/ 564 h 845"/>
                <a:gd name="T10" fmla="*/ 351 w 2429"/>
                <a:gd name="T11" fmla="*/ 334 h 845"/>
                <a:gd name="T12" fmla="*/ 531 w 2429"/>
                <a:gd name="T13" fmla="*/ 333 h 845"/>
                <a:gd name="T14" fmla="*/ 679 w 2429"/>
                <a:gd name="T15" fmla="*/ 232 h 845"/>
                <a:gd name="T16" fmla="*/ 667 w 2429"/>
                <a:gd name="T17" fmla="*/ 182 h 845"/>
                <a:gd name="T18" fmla="*/ 800 w 2429"/>
                <a:gd name="T19" fmla="*/ 188 h 845"/>
                <a:gd name="T20" fmla="*/ 973 w 2429"/>
                <a:gd name="T21" fmla="*/ 225 h 845"/>
                <a:gd name="T22" fmla="*/ 1022 w 2429"/>
                <a:gd name="T23" fmla="*/ 235 h 845"/>
                <a:gd name="T24" fmla="*/ 1069 w 2429"/>
                <a:gd name="T25" fmla="*/ 199 h 845"/>
                <a:gd name="T26" fmla="*/ 1212 w 2429"/>
                <a:gd name="T27" fmla="*/ 304 h 845"/>
                <a:gd name="T28" fmla="*/ 1272 w 2429"/>
                <a:gd name="T29" fmla="*/ 268 h 845"/>
                <a:gd name="T30" fmla="*/ 1358 w 2429"/>
                <a:gd name="T31" fmla="*/ 312 h 845"/>
                <a:gd name="T32" fmla="*/ 1400 w 2429"/>
                <a:gd name="T33" fmla="*/ 270 h 845"/>
                <a:gd name="T34" fmla="*/ 1312 w 2429"/>
                <a:gd name="T35" fmla="*/ 125 h 845"/>
                <a:gd name="T36" fmla="*/ 1558 w 2429"/>
                <a:gd name="T37" fmla="*/ 158 h 845"/>
                <a:gd name="T38" fmla="*/ 1737 w 2429"/>
                <a:gd name="T39" fmla="*/ 145 h 845"/>
                <a:gd name="T40" fmla="*/ 1891 w 2429"/>
                <a:gd name="T41" fmla="*/ 279 h 845"/>
                <a:gd name="T42" fmla="*/ 2020 w 2429"/>
                <a:gd name="T43" fmla="*/ 215 h 845"/>
                <a:gd name="T44" fmla="*/ 2116 w 2429"/>
                <a:gd name="T45" fmla="*/ 625 h 845"/>
                <a:gd name="T46" fmla="*/ 2200 w 2429"/>
                <a:gd name="T47" fmla="*/ 738 h 845"/>
                <a:gd name="T48" fmla="*/ 2247 w 2429"/>
                <a:gd name="T49" fmla="*/ 738 h 845"/>
                <a:gd name="T50" fmla="*/ 2283 w 2429"/>
                <a:gd name="T51" fmla="*/ 845 h 845"/>
                <a:gd name="T52" fmla="*/ 2381 w 2429"/>
                <a:gd name="T53" fmla="*/ 843 h 845"/>
                <a:gd name="T54" fmla="*/ 2429 w 2429"/>
                <a:gd name="T55" fmla="*/ 625 h 845"/>
                <a:gd name="T56" fmla="*/ 2346 w 2429"/>
                <a:gd name="T57" fmla="*/ 423 h 845"/>
                <a:gd name="T58" fmla="*/ 2346 w 2429"/>
                <a:gd name="T59" fmla="*/ 323 h 845"/>
                <a:gd name="T60" fmla="*/ 2349 w 2429"/>
                <a:gd name="T61" fmla="*/ 82 h 845"/>
                <a:gd name="T62" fmla="*/ 2382 w 2429"/>
                <a:gd name="T63" fmla="*/ 0 h 8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29"/>
                <a:gd name="T97" fmla="*/ 0 h 845"/>
                <a:gd name="T98" fmla="*/ 2429 w 2429"/>
                <a:gd name="T99" fmla="*/ 845 h 8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29" h="845">
                  <a:moveTo>
                    <a:pt x="2382" y="0"/>
                  </a:moveTo>
                  <a:lnTo>
                    <a:pt x="1" y="0"/>
                  </a:lnTo>
                  <a:lnTo>
                    <a:pt x="0" y="300"/>
                  </a:lnTo>
                  <a:lnTo>
                    <a:pt x="132" y="528"/>
                  </a:lnTo>
                  <a:lnTo>
                    <a:pt x="274" y="564"/>
                  </a:lnTo>
                  <a:lnTo>
                    <a:pt x="351" y="334"/>
                  </a:lnTo>
                  <a:lnTo>
                    <a:pt x="531" y="333"/>
                  </a:lnTo>
                  <a:lnTo>
                    <a:pt x="679" y="232"/>
                  </a:lnTo>
                  <a:lnTo>
                    <a:pt x="667" y="182"/>
                  </a:lnTo>
                  <a:lnTo>
                    <a:pt x="800" y="188"/>
                  </a:lnTo>
                  <a:lnTo>
                    <a:pt x="973" y="225"/>
                  </a:lnTo>
                  <a:lnTo>
                    <a:pt x="1022" y="235"/>
                  </a:lnTo>
                  <a:lnTo>
                    <a:pt x="1069" y="199"/>
                  </a:lnTo>
                  <a:lnTo>
                    <a:pt x="1212" y="304"/>
                  </a:lnTo>
                  <a:lnTo>
                    <a:pt x="1272" y="268"/>
                  </a:lnTo>
                  <a:lnTo>
                    <a:pt x="1358" y="312"/>
                  </a:lnTo>
                  <a:lnTo>
                    <a:pt x="1400" y="270"/>
                  </a:lnTo>
                  <a:lnTo>
                    <a:pt x="1312" y="125"/>
                  </a:lnTo>
                  <a:lnTo>
                    <a:pt x="1558" y="158"/>
                  </a:lnTo>
                  <a:lnTo>
                    <a:pt x="1737" y="145"/>
                  </a:lnTo>
                  <a:lnTo>
                    <a:pt x="1891" y="279"/>
                  </a:lnTo>
                  <a:lnTo>
                    <a:pt x="2020" y="215"/>
                  </a:lnTo>
                  <a:lnTo>
                    <a:pt x="2116" y="625"/>
                  </a:lnTo>
                  <a:lnTo>
                    <a:pt x="2200" y="738"/>
                  </a:lnTo>
                  <a:lnTo>
                    <a:pt x="2247" y="738"/>
                  </a:lnTo>
                  <a:lnTo>
                    <a:pt x="2283" y="845"/>
                  </a:lnTo>
                  <a:lnTo>
                    <a:pt x="2381" y="843"/>
                  </a:lnTo>
                  <a:lnTo>
                    <a:pt x="2429" y="625"/>
                  </a:lnTo>
                  <a:lnTo>
                    <a:pt x="2346" y="423"/>
                  </a:lnTo>
                  <a:lnTo>
                    <a:pt x="2346" y="323"/>
                  </a:lnTo>
                  <a:lnTo>
                    <a:pt x="2349" y="82"/>
                  </a:lnTo>
                  <a:lnTo>
                    <a:pt x="2382" y="0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07" name="Freeform 8"/>
            <p:cNvSpPr>
              <a:spLocks/>
            </p:cNvSpPr>
            <p:nvPr/>
          </p:nvSpPr>
          <p:spPr bwMode="auto">
            <a:xfrm>
              <a:off x="109" y="642"/>
              <a:ext cx="1481" cy="1844"/>
            </a:xfrm>
            <a:custGeom>
              <a:avLst/>
              <a:gdLst>
                <a:gd name="T0" fmla="*/ 11840 w 11844"/>
                <a:gd name="T1" fmla="*/ 8180 h 14750"/>
                <a:gd name="T2" fmla="*/ 10910 w 11844"/>
                <a:gd name="T3" fmla="*/ 9404 h 14750"/>
                <a:gd name="T4" fmla="*/ 10850 w 11844"/>
                <a:gd name="T5" fmla="*/ 10260 h 14750"/>
                <a:gd name="T6" fmla="*/ 10580 w 11844"/>
                <a:gd name="T7" fmla="*/ 10860 h 14750"/>
                <a:gd name="T8" fmla="*/ 10310 w 11844"/>
                <a:gd name="T9" fmla="*/ 11380 h 14750"/>
                <a:gd name="T10" fmla="*/ 9677 w 11844"/>
                <a:gd name="T11" fmla="*/ 10960 h 14750"/>
                <a:gd name="T12" fmla="*/ 9250 w 11844"/>
                <a:gd name="T13" fmla="*/ 11540 h 14750"/>
                <a:gd name="T14" fmla="*/ 8760 w 11844"/>
                <a:gd name="T15" fmla="*/ 11450 h 14750"/>
                <a:gd name="T16" fmla="*/ 8750 w 11844"/>
                <a:gd name="T17" fmla="*/ 11540 h 14750"/>
                <a:gd name="T18" fmla="*/ 6670 w 11844"/>
                <a:gd name="T19" fmla="*/ 11270 h 14750"/>
                <a:gd name="T20" fmla="*/ 6670 w 11844"/>
                <a:gd name="T21" fmla="*/ 11870 h 14750"/>
                <a:gd name="T22" fmla="*/ 6320 w 11844"/>
                <a:gd name="T23" fmla="*/ 11960 h 14750"/>
                <a:gd name="T24" fmla="*/ 7250 w 11844"/>
                <a:gd name="T25" fmla="*/ 13020 h 14750"/>
                <a:gd name="T26" fmla="*/ 7240 w 11844"/>
                <a:gd name="T27" fmla="*/ 13410 h 14750"/>
                <a:gd name="T28" fmla="*/ 5730 w 11844"/>
                <a:gd name="T29" fmla="*/ 13130 h 14750"/>
                <a:gd name="T30" fmla="*/ 4800 w 11844"/>
                <a:gd name="T31" fmla="*/ 14750 h 14750"/>
                <a:gd name="T32" fmla="*/ 3150 w 11844"/>
                <a:gd name="T33" fmla="*/ 13030 h 14750"/>
                <a:gd name="T34" fmla="*/ 0 w 11844"/>
                <a:gd name="T35" fmla="*/ 13400 h 14750"/>
                <a:gd name="T36" fmla="*/ 0 w 11844"/>
                <a:gd name="T37" fmla="*/ 0 h 14750"/>
                <a:gd name="T38" fmla="*/ 1050 w 11844"/>
                <a:gd name="T39" fmla="*/ 1750 h 14750"/>
                <a:gd name="T40" fmla="*/ 2184 w 11844"/>
                <a:gd name="T41" fmla="*/ 2050 h 14750"/>
                <a:gd name="T42" fmla="*/ 2097 w 11844"/>
                <a:gd name="T43" fmla="*/ 3300 h 14750"/>
                <a:gd name="T44" fmla="*/ 1200 w 11844"/>
                <a:gd name="T45" fmla="*/ 4200 h 14750"/>
                <a:gd name="T46" fmla="*/ 1200 w 11844"/>
                <a:gd name="T47" fmla="*/ 5200 h 14750"/>
                <a:gd name="T48" fmla="*/ 1170 w 11844"/>
                <a:gd name="T49" fmla="*/ 8910 h 14750"/>
                <a:gd name="T50" fmla="*/ 1477 w 11844"/>
                <a:gd name="T51" fmla="*/ 9094 h 14750"/>
                <a:gd name="T52" fmla="*/ 1980 w 11844"/>
                <a:gd name="T53" fmla="*/ 9450 h 14750"/>
                <a:gd name="T54" fmla="*/ 2640 w 11844"/>
                <a:gd name="T55" fmla="*/ 10400 h 14750"/>
                <a:gd name="T56" fmla="*/ 2960 w 11844"/>
                <a:gd name="T57" fmla="*/ 10530 h 14750"/>
                <a:gd name="T58" fmla="*/ 3470 w 11844"/>
                <a:gd name="T59" fmla="*/ 10710 h 14750"/>
                <a:gd name="T60" fmla="*/ 4340 w 11844"/>
                <a:gd name="T61" fmla="*/ 10730 h 14750"/>
                <a:gd name="T62" fmla="*/ 4870 w 11844"/>
                <a:gd name="T63" fmla="*/ 10370 h 14750"/>
                <a:gd name="T64" fmla="*/ 5970 w 11844"/>
                <a:gd name="T65" fmla="*/ 10340 h 14750"/>
                <a:gd name="T66" fmla="*/ 5980 w 11844"/>
                <a:gd name="T67" fmla="*/ 10800 h 14750"/>
                <a:gd name="T68" fmla="*/ 6350 w 11844"/>
                <a:gd name="T69" fmla="*/ 10700 h 14750"/>
                <a:gd name="T70" fmla="*/ 6340 w 11844"/>
                <a:gd name="T71" fmla="*/ 10210 h 14750"/>
                <a:gd name="T72" fmla="*/ 7010 w 11844"/>
                <a:gd name="T73" fmla="*/ 9894 h 14750"/>
                <a:gd name="T74" fmla="*/ 7260 w 11844"/>
                <a:gd name="T75" fmla="*/ 9770 h 14750"/>
                <a:gd name="T76" fmla="*/ 7377 w 11844"/>
                <a:gd name="T77" fmla="*/ 9260 h 14750"/>
                <a:gd name="T78" fmla="*/ 7644 w 11844"/>
                <a:gd name="T79" fmla="*/ 8994 h 14750"/>
                <a:gd name="T80" fmla="*/ 7630 w 11844"/>
                <a:gd name="T81" fmla="*/ 8050 h 14750"/>
                <a:gd name="T82" fmla="*/ 8744 w 11844"/>
                <a:gd name="T83" fmla="*/ 7760 h 14750"/>
                <a:gd name="T84" fmla="*/ 9450 w 11844"/>
                <a:gd name="T85" fmla="*/ 7860 h 14750"/>
                <a:gd name="T86" fmla="*/ 9787 w 11844"/>
                <a:gd name="T87" fmla="*/ 7627 h 14750"/>
                <a:gd name="T88" fmla="*/ 10687 w 11844"/>
                <a:gd name="T89" fmla="*/ 7654 h 14750"/>
                <a:gd name="T90" fmla="*/ 11010 w 11844"/>
                <a:gd name="T91" fmla="*/ 7950 h 14750"/>
                <a:gd name="T92" fmla="*/ 11510 w 11844"/>
                <a:gd name="T93" fmla="*/ 7777 h 14750"/>
                <a:gd name="T94" fmla="*/ 11844 w 11844"/>
                <a:gd name="T95" fmla="*/ 8194 h 147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844"/>
                <a:gd name="T145" fmla="*/ 0 h 14750"/>
                <a:gd name="T146" fmla="*/ 11844 w 11844"/>
                <a:gd name="T147" fmla="*/ 14750 h 147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844" h="14750">
                  <a:moveTo>
                    <a:pt x="11840" y="8180"/>
                  </a:moveTo>
                  <a:lnTo>
                    <a:pt x="10910" y="9404"/>
                  </a:lnTo>
                  <a:lnTo>
                    <a:pt x="10850" y="10260"/>
                  </a:lnTo>
                  <a:cubicBezTo>
                    <a:pt x="10850" y="10260"/>
                    <a:pt x="10670" y="10674"/>
                    <a:pt x="10580" y="10860"/>
                  </a:cubicBezTo>
                  <a:lnTo>
                    <a:pt x="10310" y="11380"/>
                  </a:lnTo>
                  <a:lnTo>
                    <a:pt x="9677" y="10960"/>
                  </a:lnTo>
                  <a:lnTo>
                    <a:pt x="9250" y="11540"/>
                  </a:lnTo>
                  <a:lnTo>
                    <a:pt x="8760" y="11450"/>
                  </a:lnTo>
                  <a:lnTo>
                    <a:pt x="8750" y="11540"/>
                  </a:lnTo>
                  <a:lnTo>
                    <a:pt x="6670" y="11270"/>
                  </a:lnTo>
                  <a:lnTo>
                    <a:pt x="6670" y="11870"/>
                  </a:lnTo>
                  <a:lnTo>
                    <a:pt x="6320" y="11960"/>
                  </a:lnTo>
                  <a:cubicBezTo>
                    <a:pt x="6404" y="12160"/>
                    <a:pt x="7114" y="12774"/>
                    <a:pt x="7250" y="13020"/>
                  </a:cubicBezTo>
                  <a:lnTo>
                    <a:pt x="7240" y="13410"/>
                  </a:lnTo>
                  <a:lnTo>
                    <a:pt x="5730" y="13130"/>
                  </a:lnTo>
                  <a:lnTo>
                    <a:pt x="4800" y="14750"/>
                  </a:lnTo>
                  <a:lnTo>
                    <a:pt x="3150" y="13030"/>
                  </a:lnTo>
                  <a:lnTo>
                    <a:pt x="0" y="13400"/>
                  </a:lnTo>
                  <a:lnTo>
                    <a:pt x="0" y="0"/>
                  </a:lnTo>
                  <a:lnTo>
                    <a:pt x="1050" y="1750"/>
                  </a:lnTo>
                  <a:lnTo>
                    <a:pt x="2184" y="2050"/>
                  </a:lnTo>
                  <a:lnTo>
                    <a:pt x="2097" y="3300"/>
                  </a:lnTo>
                  <a:lnTo>
                    <a:pt x="1200" y="4200"/>
                  </a:lnTo>
                  <a:lnTo>
                    <a:pt x="1200" y="5200"/>
                  </a:lnTo>
                  <a:cubicBezTo>
                    <a:pt x="1197" y="5987"/>
                    <a:pt x="1110" y="8270"/>
                    <a:pt x="1170" y="8910"/>
                  </a:cubicBezTo>
                  <a:cubicBezTo>
                    <a:pt x="1187" y="8980"/>
                    <a:pt x="1410" y="9070"/>
                    <a:pt x="1477" y="9094"/>
                  </a:cubicBezTo>
                  <a:cubicBezTo>
                    <a:pt x="1630" y="9227"/>
                    <a:pt x="1824" y="9317"/>
                    <a:pt x="1980" y="9450"/>
                  </a:cubicBezTo>
                  <a:cubicBezTo>
                    <a:pt x="2174" y="9667"/>
                    <a:pt x="2484" y="10227"/>
                    <a:pt x="2640" y="10400"/>
                  </a:cubicBezTo>
                  <a:lnTo>
                    <a:pt x="2960" y="10530"/>
                  </a:lnTo>
                  <a:lnTo>
                    <a:pt x="3470" y="10710"/>
                  </a:lnTo>
                  <a:lnTo>
                    <a:pt x="4340" y="10730"/>
                  </a:lnTo>
                  <a:cubicBezTo>
                    <a:pt x="4494" y="10654"/>
                    <a:pt x="4870" y="10370"/>
                    <a:pt x="4870" y="10370"/>
                  </a:cubicBezTo>
                  <a:lnTo>
                    <a:pt x="5970" y="10340"/>
                  </a:lnTo>
                  <a:lnTo>
                    <a:pt x="5980" y="10800"/>
                  </a:lnTo>
                  <a:lnTo>
                    <a:pt x="6350" y="10700"/>
                  </a:lnTo>
                  <a:lnTo>
                    <a:pt x="6340" y="10210"/>
                  </a:lnTo>
                  <a:lnTo>
                    <a:pt x="7010" y="9894"/>
                  </a:lnTo>
                  <a:lnTo>
                    <a:pt x="7260" y="9770"/>
                  </a:lnTo>
                  <a:lnTo>
                    <a:pt x="7377" y="9260"/>
                  </a:lnTo>
                  <a:lnTo>
                    <a:pt x="7644" y="8994"/>
                  </a:lnTo>
                  <a:lnTo>
                    <a:pt x="7630" y="8050"/>
                  </a:lnTo>
                  <a:lnTo>
                    <a:pt x="8744" y="7760"/>
                  </a:lnTo>
                  <a:lnTo>
                    <a:pt x="9450" y="7860"/>
                  </a:lnTo>
                  <a:lnTo>
                    <a:pt x="9787" y="7627"/>
                  </a:lnTo>
                  <a:lnTo>
                    <a:pt x="10687" y="7654"/>
                  </a:lnTo>
                  <a:lnTo>
                    <a:pt x="11010" y="7950"/>
                  </a:lnTo>
                  <a:lnTo>
                    <a:pt x="11510" y="7777"/>
                  </a:lnTo>
                  <a:cubicBezTo>
                    <a:pt x="11584" y="7810"/>
                    <a:pt x="11844" y="8194"/>
                    <a:pt x="11844" y="8194"/>
                  </a:cubicBezTo>
                </a:path>
              </a:pathLst>
            </a:custGeom>
            <a:solidFill>
              <a:srgbClr val="FF9933"/>
            </a:solidFill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08" name="Freeform 9"/>
            <p:cNvSpPr>
              <a:spLocks/>
            </p:cNvSpPr>
            <p:nvPr/>
          </p:nvSpPr>
          <p:spPr bwMode="auto">
            <a:xfrm>
              <a:off x="1187" y="2014"/>
              <a:ext cx="216" cy="335"/>
            </a:xfrm>
            <a:custGeom>
              <a:avLst/>
              <a:gdLst>
                <a:gd name="T0" fmla="*/ 1720 w 1730"/>
                <a:gd name="T1" fmla="*/ 420 h 2680"/>
                <a:gd name="T2" fmla="*/ 1160 w 1730"/>
                <a:gd name="T3" fmla="*/ 1930 h 2680"/>
                <a:gd name="T4" fmla="*/ 710 w 1730"/>
                <a:gd name="T5" fmla="*/ 2270 h 2680"/>
                <a:gd name="T6" fmla="*/ 470 w 1730"/>
                <a:gd name="T7" fmla="*/ 2680 h 2680"/>
                <a:gd name="T8" fmla="*/ 0 w 1730"/>
                <a:gd name="T9" fmla="*/ 2660 h 2680"/>
                <a:gd name="T10" fmla="*/ 140 w 1730"/>
                <a:gd name="T11" fmla="*/ 460 h 2680"/>
                <a:gd name="T12" fmla="*/ 630 w 1730"/>
                <a:gd name="T13" fmla="*/ 530 h 2680"/>
                <a:gd name="T14" fmla="*/ 1060 w 1730"/>
                <a:gd name="T15" fmla="*/ 0 h 2680"/>
                <a:gd name="T16" fmla="*/ 1730 w 1730"/>
                <a:gd name="T17" fmla="*/ 410 h 2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30"/>
                <a:gd name="T28" fmla="*/ 0 h 2680"/>
                <a:gd name="T29" fmla="*/ 1730 w 1730"/>
                <a:gd name="T30" fmla="*/ 2680 h 2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30" h="2680">
                  <a:moveTo>
                    <a:pt x="1720" y="420"/>
                  </a:moveTo>
                  <a:cubicBezTo>
                    <a:pt x="1627" y="670"/>
                    <a:pt x="1327" y="1624"/>
                    <a:pt x="1160" y="1930"/>
                  </a:cubicBezTo>
                  <a:lnTo>
                    <a:pt x="710" y="2270"/>
                  </a:lnTo>
                  <a:cubicBezTo>
                    <a:pt x="597" y="2394"/>
                    <a:pt x="587" y="2617"/>
                    <a:pt x="470" y="2680"/>
                  </a:cubicBezTo>
                  <a:lnTo>
                    <a:pt x="0" y="2660"/>
                  </a:lnTo>
                  <a:lnTo>
                    <a:pt x="140" y="460"/>
                  </a:lnTo>
                  <a:lnTo>
                    <a:pt x="630" y="530"/>
                  </a:lnTo>
                  <a:lnTo>
                    <a:pt x="1060" y="0"/>
                  </a:lnTo>
                  <a:lnTo>
                    <a:pt x="1730" y="410"/>
                  </a:lnTo>
                </a:path>
              </a:pathLst>
            </a:custGeom>
            <a:solidFill>
              <a:srgbClr val="FFFF00"/>
            </a:solidFill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09" name="Freeform 10"/>
            <p:cNvSpPr>
              <a:spLocks/>
            </p:cNvSpPr>
            <p:nvPr/>
          </p:nvSpPr>
          <p:spPr bwMode="auto">
            <a:xfrm>
              <a:off x="719" y="2049"/>
              <a:ext cx="594" cy="565"/>
            </a:xfrm>
            <a:custGeom>
              <a:avLst/>
              <a:gdLst>
                <a:gd name="T0" fmla="*/ 484 w 594"/>
                <a:gd name="T1" fmla="*/ 35 h 565"/>
                <a:gd name="T2" fmla="*/ 222 w 594"/>
                <a:gd name="T3" fmla="*/ 0 h 565"/>
                <a:gd name="T4" fmla="*/ 224 w 594"/>
                <a:gd name="T5" fmla="*/ 78 h 565"/>
                <a:gd name="T6" fmla="*/ 178 w 594"/>
                <a:gd name="T7" fmla="*/ 87 h 565"/>
                <a:gd name="T8" fmla="*/ 297 w 594"/>
                <a:gd name="T9" fmla="*/ 220 h 565"/>
                <a:gd name="T10" fmla="*/ 294 w 594"/>
                <a:gd name="T11" fmla="*/ 269 h 565"/>
                <a:gd name="T12" fmla="*/ 107 w 594"/>
                <a:gd name="T13" fmla="*/ 232 h 565"/>
                <a:gd name="T14" fmla="*/ 0 w 594"/>
                <a:gd name="T15" fmla="*/ 423 h 565"/>
                <a:gd name="T16" fmla="*/ 134 w 594"/>
                <a:gd name="T17" fmla="*/ 535 h 565"/>
                <a:gd name="T18" fmla="*/ 255 w 594"/>
                <a:gd name="T19" fmla="*/ 539 h 565"/>
                <a:gd name="T20" fmla="*/ 290 w 594"/>
                <a:gd name="T21" fmla="*/ 565 h 565"/>
                <a:gd name="T22" fmla="*/ 452 w 594"/>
                <a:gd name="T23" fmla="*/ 469 h 565"/>
                <a:gd name="T24" fmla="*/ 455 w 594"/>
                <a:gd name="T25" fmla="*/ 405 h 565"/>
                <a:gd name="T26" fmla="*/ 594 w 594"/>
                <a:gd name="T27" fmla="*/ 327 h 565"/>
                <a:gd name="T28" fmla="*/ 533 w 594"/>
                <a:gd name="T29" fmla="*/ 300 h 565"/>
                <a:gd name="T30" fmla="*/ 469 w 594"/>
                <a:gd name="T31" fmla="*/ 297 h 565"/>
                <a:gd name="T32" fmla="*/ 469 w 594"/>
                <a:gd name="T33" fmla="*/ 290 h 565"/>
                <a:gd name="T34" fmla="*/ 484 w 594"/>
                <a:gd name="T35" fmla="*/ 35 h 56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4"/>
                <a:gd name="T55" fmla="*/ 0 h 565"/>
                <a:gd name="T56" fmla="*/ 594 w 594"/>
                <a:gd name="T57" fmla="*/ 565 h 56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4" h="565">
                  <a:moveTo>
                    <a:pt x="484" y="35"/>
                  </a:moveTo>
                  <a:lnTo>
                    <a:pt x="222" y="0"/>
                  </a:lnTo>
                  <a:lnTo>
                    <a:pt x="224" y="78"/>
                  </a:lnTo>
                  <a:lnTo>
                    <a:pt x="178" y="87"/>
                  </a:lnTo>
                  <a:lnTo>
                    <a:pt x="297" y="220"/>
                  </a:lnTo>
                  <a:lnTo>
                    <a:pt x="294" y="269"/>
                  </a:lnTo>
                  <a:lnTo>
                    <a:pt x="107" y="232"/>
                  </a:lnTo>
                  <a:lnTo>
                    <a:pt x="0" y="423"/>
                  </a:lnTo>
                  <a:lnTo>
                    <a:pt x="134" y="535"/>
                  </a:lnTo>
                  <a:lnTo>
                    <a:pt x="255" y="539"/>
                  </a:lnTo>
                  <a:lnTo>
                    <a:pt x="290" y="565"/>
                  </a:lnTo>
                  <a:lnTo>
                    <a:pt x="452" y="469"/>
                  </a:lnTo>
                  <a:lnTo>
                    <a:pt x="455" y="405"/>
                  </a:lnTo>
                  <a:lnTo>
                    <a:pt x="594" y="327"/>
                  </a:lnTo>
                  <a:lnTo>
                    <a:pt x="533" y="300"/>
                  </a:lnTo>
                  <a:lnTo>
                    <a:pt x="469" y="297"/>
                  </a:lnTo>
                  <a:lnTo>
                    <a:pt x="469" y="290"/>
                  </a:lnTo>
                  <a:lnTo>
                    <a:pt x="484" y="35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0" name="Freeform 11"/>
            <p:cNvSpPr>
              <a:spLocks/>
            </p:cNvSpPr>
            <p:nvPr/>
          </p:nvSpPr>
          <p:spPr bwMode="auto">
            <a:xfrm>
              <a:off x="1007" y="2524"/>
              <a:ext cx="370" cy="200"/>
            </a:xfrm>
            <a:custGeom>
              <a:avLst/>
              <a:gdLst>
                <a:gd name="T0" fmla="*/ 0 w 2960"/>
                <a:gd name="T1" fmla="*/ 740 h 1600"/>
                <a:gd name="T2" fmla="*/ 640 w 2960"/>
                <a:gd name="T3" fmla="*/ 1140 h 1600"/>
                <a:gd name="T4" fmla="*/ 970 w 2960"/>
                <a:gd name="T5" fmla="*/ 1130 h 1600"/>
                <a:gd name="T6" fmla="*/ 1330 w 2960"/>
                <a:gd name="T7" fmla="*/ 1390 h 1600"/>
                <a:gd name="T8" fmla="*/ 2600 w 2960"/>
                <a:gd name="T9" fmla="*/ 1600 h 1600"/>
                <a:gd name="T10" fmla="*/ 2960 w 2960"/>
                <a:gd name="T11" fmla="*/ 1330 h 1600"/>
                <a:gd name="T12" fmla="*/ 2930 w 2960"/>
                <a:gd name="T13" fmla="*/ 710 h 1600"/>
                <a:gd name="T14" fmla="*/ 2180 w 2960"/>
                <a:gd name="T15" fmla="*/ 690 h 1600"/>
                <a:gd name="T16" fmla="*/ 1220 w 2960"/>
                <a:gd name="T17" fmla="*/ 0 h 1600"/>
                <a:gd name="T18" fmla="*/ 0 w 2960"/>
                <a:gd name="T19" fmla="*/ 740 h 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60"/>
                <a:gd name="T31" fmla="*/ 0 h 1600"/>
                <a:gd name="T32" fmla="*/ 2960 w 2960"/>
                <a:gd name="T33" fmla="*/ 1600 h 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60" h="1600">
                  <a:moveTo>
                    <a:pt x="0" y="740"/>
                  </a:moveTo>
                  <a:lnTo>
                    <a:pt x="640" y="1140"/>
                  </a:lnTo>
                  <a:cubicBezTo>
                    <a:pt x="734" y="1147"/>
                    <a:pt x="834" y="1120"/>
                    <a:pt x="970" y="1130"/>
                  </a:cubicBezTo>
                  <a:lnTo>
                    <a:pt x="1330" y="1390"/>
                  </a:lnTo>
                  <a:lnTo>
                    <a:pt x="2600" y="1600"/>
                  </a:lnTo>
                  <a:lnTo>
                    <a:pt x="2960" y="1330"/>
                  </a:lnTo>
                  <a:lnTo>
                    <a:pt x="2930" y="710"/>
                  </a:lnTo>
                  <a:lnTo>
                    <a:pt x="2180" y="690"/>
                  </a:lnTo>
                  <a:lnTo>
                    <a:pt x="1220" y="0"/>
                  </a:lnTo>
                  <a:lnTo>
                    <a:pt x="0" y="74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1" name="Freeform 12"/>
            <p:cNvSpPr>
              <a:spLocks/>
            </p:cNvSpPr>
            <p:nvPr/>
          </p:nvSpPr>
          <p:spPr bwMode="auto">
            <a:xfrm>
              <a:off x="1169" y="2349"/>
              <a:ext cx="849" cy="403"/>
            </a:xfrm>
            <a:custGeom>
              <a:avLst/>
              <a:gdLst>
                <a:gd name="T0" fmla="*/ 140 w 849"/>
                <a:gd name="T1" fmla="*/ 28 h 403"/>
                <a:gd name="T2" fmla="*/ 210 w 849"/>
                <a:gd name="T3" fmla="*/ 37 h 403"/>
                <a:gd name="T4" fmla="*/ 218 w 849"/>
                <a:gd name="T5" fmla="*/ 0 h 403"/>
                <a:gd name="T6" fmla="*/ 307 w 849"/>
                <a:gd name="T7" fmla="*/ 29 h 403"/>
                <a:gd name="T8" fmla="*/ 425 w 849"/>
                <a:gd name="T9" fmla="*/ 30 h 403"/>
                <a:gd name="T10" fmla="*/ 650 w 849"/>
                <a:gd name="T11" fmla="*/ 19 h 403"/>
                <a:gd name="T12" fmla="*/ 750 w 849"/>
                <a:gd name="T13" fmla="*/ 63 h 403"/>
                <a:gd name="T14" fmla="*/ 729 w 849"/>
                <a:gd name="T15" fmla="*/ 105 h 403"/>
                <a:gd name="T16" fmla="*/ 849 w 849"/>
                <a:gd name="T17" fmla="*/ 142 h 403"/>
                <a:gd name="T18" fmla="*/ 684 w 849"/>
                <a:gd name="T19" fmla="*/ 207 h 403"/>
                <a:gd name="T20" fmla="*/ 620 w 849"/>
                <a:gd name="T21" fmla="*/ 160 h 403"/>
                <a:gd name="T22" fmla="*/ 584 w 849"/>
                <a:gd name="T23" fmla="*/ 193 h 403"/>
                <a:gd name="T24" fmla="*/ 589 w 849"/>
                <a:gd name="T25" fmla="*/ 252 h 403"/>
                <a:gd name="T26" fmla="*/ 462 w 849"/>
                <a:gd name="T27" fmla="*/ 302 h 403"/>
                <a:gd name="T28" fmla="*/ 345 w 849"/>
                <a:gd name="T29" fmla="*/ 305 h 403"/>
                <a:gd name="T30" fmla="*/ 334 w 849"/>
                <a:gd name="T31" fmla="*/ 353 h 403"/>
                <a:gd name="T32" fmla="*/ 273 w 849"/>
                <a:gd name="T33" fmla="*/ 403 h 403"/>
                <a:gd name="T34" fmla="*/ 207 w 849"/>
                <a:gd name="T35" fmla="*/ 343 h 403"/>
                <a:gd name="T36" fmla="*/ 205 w 849"/>
                <a:gd name="T37" fmla="*/ 264 h 403"/>
                <a:gd name="T38" fmla="*/ 107 w 849"/>
                <a:gd name="T39" fmla="*/ 260 h 403"/>
                <a:gd name="T40" fmla="*/ 0 w 849"/>
                <a:gd name="T41" fmla="*/ 178 h 403"/>
                <a:gd name="T42" fmla="*/ 5 w 849"/>
                <a:gd name="T43" fmla="*/ 107 h 403"/>
                <a:gd name="T44" fmla="*/ 140 w 849"/>
                <a:gd name="T45" fmla="*/ 28 h 40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9"/>
                <a:gd name="T70" fmla="*/ 0 h 403"/>
                <a:gd name="T71" fmla="*/ 849 w 849"/>
                <a:gd name="T72" fmla="*/ 403 h 40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9" h="403">
                  <a:moveTo>
                    <a:pt x="140" y="28"/>
                  </a:moveTo>
                  <a:lnTo>
                    <a:pt x="210" y="37"/>
                  </a:lnTo>
                  <a:lnTo>
                    <a:pt x="218" y="0"/>
                  </a:lnTo>
                  <a:lnTo>
                    <a:pt x="307" y="29"/>
                  </a:lnTo>
                  <a:lnTo>
                    <a:pt x="425" y="30"/>
                  </a:lnTo>
                  <a:lnTo>
                    <a:pt x="650" y="19"/>
                  </a:lnTo>
                  <a:lnTo>
                    <a:pt x="750" y="63"/>
                  </a:lnTo>
                  <a:lnTo>
                    <a:pt x="729" y="105"/>
                  </a:lnTo>
                  <a:lnTo>
                    <a:pt x="849" y="142"/>
                  </a:lnTo>
                  <a:lnTo>
                    <a:pt x="684" y="207"/>
                  </a:lnTo>
                  <a:lnTo>
                    <a:pt x="620" y="160"/>
                  </a:lnTo>
                  <a:lnTo>
                    <a:pt x="584" y="193"/>
                  </a:lnTo>
                  <a:lnTo>
                    <a:pt x="589" y="252"/>
                  </a:lnTo>
                  <a:lnTo>
                    <a:pt x="462" y="302"/>
                  </a:lnTo>
                  <a:lnTo>
                    <a:pt x="345" y="305"/>
                  </a:lnTo>
                  <a:lnTo>
                    <a:pt x="334" y="353"/>
                  </a:lnTo>
                  <a:lnTo>
                    <a:pt x="273" y="403"/>
                  </a:lnTo>
                  <a:lnTo>
                    <a:pt x="207" y="343"/>
                  </a:lnTo>
                  <a:lnTo>
                    <a:pt x="205" y="264"/>
                  </a:lnTo>
                  <a:lnTo>
                    <a:pt x="107" y="260"/>
                  </a:lnTo>
                  <a:lnTo>
                    <a:pt x="0" y="178"/>
                  </a:lnTo>
                  <a:lnTo>
                    <a:pt x="5" y="107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2" name="Freeform 13"/>
            <p:cNvSpPr>
              <a:spLocks/>
            </p:cNvSpPr>
            <p:nvPr/>
          </p:nvSpPr>
          <p:spPr bwMode="auto">
            <a:xfrm>
              <a:off x="1392" y="2492"/>
              <a:ext cx="657" cy="584"/>
            </a:xfrm>
            <a:custGeom>
              <a:avLst/>
              <a:gdLst>
                <a:gd name="T0" fmla="*/ 5040 w 5257"/>
                <a:gd name="T1" fmla="*/ 0 h 4670"/>
                <a:gd name="T2" fmla="*/ 5020 w 5257"/>
                <a:gd name="T3" fmla="*/ 630 h 4670"/>
                <a:gd name="T4" fmla="*/ 5110 w 5257"/>
                <a:gd name="T5" fmla="*/ 720 h 4670"/>
                <a:gd name="T6" fmla="*/ 5210 w 5257"/>
                <a:gd name="T7" fmla="*/ 850 h 4670"/>
                <a:gd name="T8" fmla="*/ 4830 w 5257"/>
                <a:gd name="T9" fmla="*/ 1770 h 4670"/>
                <a:gd name="T10" fmla="*/ 4690 w 5257"/>
                <a:gd name="T11" fmla="*/ 2260 h 4670"/>
                <a:gd name="T12" fmla="*/ 4470 w 5257"/>
                <a:gd name="T13" fmla="*/ 3550 h 4670"/>
                <a:gd name="T14" fmla="*/ 4410 w 5257"/>
                <a:gd name="T15" fmla="*/ 4660 h 4670"/>
                <a:gd name="T16" fmla="*/ 3670 w 5257"/>
                <a:gd name="T17" fmla="*/ 4670 h 4670"/>
                <a:gd name="T18" fmla="*/ 1890 w 5257"/>
                <a:gd name="T19" fmla="*/ 4310 h 4670"/>
                <a:gd name="T20" fmla="*/ 1110 w 5257"/>
                <a:gd name="T21" fmla="*/ 3360 h 4670"/>
                <a:gd name="T22" fmla="*/ 0 w 5257"/>
                <a:gd name="T23" fmla="*/ 2370 h 4670"/>
                <a:gd name="T24" fmla="*/ 300 w 5257"/>
                <a:gd name="T25" fmla="*/ 1990 h 4670"/>
                <a:gd name="T26" fmla="*/ 400 w 5257"/>
                <a:gd name="T27" fmla="*/ 2060 h 4670"/>
                <a:gd name="T28" fmla="*/ 880 w 5257"/>
                <a:gd name="T29" fmla="*/ 1670 h 4670"/>
                <a:gd name="T30" fmla="*/ 990 w 5257"/>
                <a:gd name="T31" fmla="*/ 1300 h 4670"/>
                <a:gd name="T32" fmla="*/ 1840 w 5257"/>
                <a:gd name="T33" fmla="*/ 1290 h 4670"/>
                <a:gd name="T34" fmla="*/ 2940 w 5257"/>
                <a:gd name="T35" fmla="*/ 870 h 4670"/>
                <a:gd name="T36" fmla="*/ 2880 w 5257"/>
                <a:gd name="T37" fmla="*/ 380 h 4670"/>
                <a:gd name="T38" fmla="*/ 3190 w 5257"/>
                <a:gd name="T39" fmla="*/ 140 h 4670"/>
                <a:gd name="T40" fmla="*/ 3730 w 5257"/>
                <a:gd name="T41" fmla="*/ 490 h 4670"/>
                <a:gd name="T42" fmla="*/ 5040 w 5257"/>
                <a:gd name="T43" fmla="*/ 0 h 46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257"/>
                <a:gd name="T67" fmla="*/ 0 h 4670"/>
                <a:gd name="T68" fmla="*/ 5257 w 5257"/>
                <a:gd name="T69" fmla="*/ 4670 h 46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257" h="4670">
                  <a:moveTo>
                    <a:pt x="5040" y="0"/>
                  </a:moveTo>
                  <a:cubicBezTo>
                    <a:pt x="5014" y="100"/>
                    <a:pt x="5030" y="517"/>
                    <a:pt x="5020" y="630"/>
                  </a:cubicBezTo>
                  <a:cubicBezTo>
                    <a:pt x="5010" y="744"/>
                    <a:pt x="5040" y="660"/>
                    <a:pt x="5110" y="720"/>
                  </a:cubicBezTo>
                  <a:cubicBezTo>
                    <a:pt x="5144" y="757"/>
                    <a:pt x="5257" y="677"/>
                    <a:pt x="5210" y="850"/>
                  </a:cubicBezTo>
                  <a:cubicBezTo>
                    <a:pt x="5210" y="967"/>
                    <a:pt x="4880" y="1607"/>
                    <a:pt x="4830" y="1770"/>
                  </a:cubicBezTo>
                  <a:cubicBezTo>
                    <a:pt x="4750" y="2004"/>
                    <a:pt x="4720" y="2104"/>
                    <a:pt x="4690" y="2260"/>
                  </a:cubicBezTo>
                  <a:cubicBezTo>
                    <a:pt x="4647" y="2627"/>
                    <a:pt x="4510" y="3194"/>
                    <a:pt x="4470" y="3550"/>
                  </a:cubicBezTo>
                  <a:lnTo>
                    <a:pt x="4410" y="4660"/>
                  </a:lnTo>
                  <a:lnTo>
                    <a:pt x="3670" y="4670"/>
                  </a:lnTo>
                  <a:lnTo>
                    <a:pt x="1890" y="4310"/>
                  </a:lnTo>
                  <a:lnTo>
                    <a:pt x="1110" y="3360"/>
                  </a:lnTo>
                  <a:lnTo>
                    <a:pt x="0" y="2370"/>
                  </a:lnTo>
                  <a:lnTo>
                    <a:pt x="300" y="1990"/>
                  </a:lnTo>
                  <a:lnTo>
                    <a:pt x="400" y="2060"/>
                  </a:lnTo>
                  <a:lnTo>
                    <a:pt x="880" y="1670"/>
                  </a:lnTo>
                  <a:lnTo>
                    <a:pt x="990" y="1300"/>
                  </a:lnTo>
                  <a:lnTo>
                    <a:pt x="1840" y="1290"/>
                  </a:lnTo>
                  <a:lnTo>
                    <a:pt x="2940" y="870"/>
                  </a:lnTo>
                  <a:lnTo>
                    <a:pt x="2880" y="380"/>
                  </a:lnTo>
                  <a:lnTo>
                    <a:pt x="3190" y="140"/>
                  </a:lnTo>
                  <a:lnTo>
                    <a:pt x="3730" y="490"/>
                  </a:lnTo>
                  <a:lnTo>
                    <a:pt x="5040" y="0"/>
                  </a:lnTo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3" name="Line 14"/>
            <p:cNvSpPr>
              <a:spLocks noChangeShapeType="1"/>
            </p:cNvSpPr>
            <p:nvPr/>
          </p:nvSpPr>
          <p:spPr bwMode="auto">
            <a:xfrm>
              <a:off x="278" y="3839"/>
              <a:ext cx="692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4" name="Line 15"/>
            <p:cNvSpPr>
              <a:spLocks noChangeShapeType="1"/>
            </p:cNvSpPr>
            <p:nvPr/>
          </p:nvSpPr>
          <p:spPr bwMode="auto">
            <a:xfrm flipV="1">
              <a:off x="277" y="3799"/>
              <a:ext cx="1" cy="4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5" name="Line 16"/>
            <p:cNvSpPr>
              <a:spLocks noChangeShapeType="1"/>
            </p:cNvSpPr>
            <p:nvPr/>
          </p:nvSpPr>
          <p:spPr bwMode="auto">
            <a:xfrm flipV="1">
              <a:off x="972" y="3799"/>
              <a:ext cx="1" cy="4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16" name="Rectangle 17"/>
            <p:cNvSpPr>
              <a:spLocks noChangeArrowheads="1"/>
            </p:cNvSpPr>
            <p:nvPr/>
          </p:nvSpPr>
          <p:spPr bwMode="auto">
            <a:xfrm>
              <a:off x="231" y="3685"/>
              <a:ext cx="1013" cy="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0                       400 km</a:t>
              </a:r>
              <a:endParaRPr lang="fr-FR" b="1"/>
            </a:p>
          </p:txBody>
        </p:sp>
        <p:sp>
          <p:nvSpPr>
            <p:cNvPr id="12417" name="Rectangle 18"/>
            <p:cNvSpPr>
              <a:spLocks noChangeArrowheads="1"/>
            </p:cNvSpPr>
            <p:nvPr/>
          </p:nvSpPr>
          <p:spPr bwMode="auto">
            <a:xfrm>
              <a:off x="1184" y="3685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b="1"/>
            </a:p>
          </p:txBody>
        </p:sp>
        <p:sp>
          <p:nvSpPr>
            <p:cNvPr id="12418" name="Rectangle 19"/>
            <p:cNvSpPr>
              <a:spLocks noChangeArrowheads="1"/>
            </p:cNvSpPr>
            <p:nvPr/>
          </p:nvSpPr>
          <p:spPr bwMode="auto">
            <a:xfrm>
              <a:off x="1209" y="3685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3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b="1"/>
            </a:p>
          </p:txBody>
        </p:sp>
        <p:sp>
          <p:nvSpPr>
            <p:cNvPr id="12419" name="Freeform 20"/>
            <p:cNvSpPr>
              <a:spLocks/>
            </p:cNvSpPr>
            <p:nvPr/>
          </p:nvSpPr>
          <p:spPr bwMode="auto">
            <a:xfrm>
              <a:off x="1618" y="3031"/>
              <a:ext cx="483" cy="380"/>
            </a:xfrm>
            <a:custGeom>
              <a:avLst/>
              <a:gdLst>
                <a:gd name="T0" fmla="*/ 130 w 3870"/>
                <a:gd name="T1" fmla="*/ 0 h 3040"/>
                <a:gd name="T2" fmla="*/ 290 w 3870"/>
                <a:gd name="T3" fmla="*/ 520 h 3040"/>
                <a:gd name="T4" fmla="*/ 0 w 3870"/>
                <a:gd name="T5" fmla="*/ 840 h 3040"/>
                <a:gd name="T6" fmla="*/ 510 w 3870"/>
                <a:gd name="T7" fmla="*/ 1320 h 3040"/>
                <a:gd name="T8" fmla="*/ 780 w 3870"/>
                <a:gd name="T9" fmla="*/ 1580 h 3040"/>
                <a:gd name="T10" fmla="*/ 1270 w 3870"/>
                <a:gd name="T11" fmla="*/ 1420 h 3040"/>
                <a:gd name="T12" fmla="*/ 1710 w 3870"/>
                <a:gd name="T13" fmla="*/ 1860 h 3040"/>
                <a:gd name="T14" fmla="*/ 2590 w 3870"/>
                <a:gd name="T15" fmla="*/ 2300 h 3040"/>
                <a:gd name="T16" fmla="*/ 2550 w 3870"/>
                <a:gd name="T17" fmla="*/ 2870 h 3040"/>
                <a:gd name="T18" fmla="*/ 3440 w 3870"/>
                <a:gd name="T19" fmla="*/ 3040 h 3040"/>
                <a:gd name="T20" fmla="*/ 3870 w 3870"/>
                <a:gd name="T21" fmla="*/ 2430 h 3040"/>
                <a:gd name="T22" fmla="*/ 3430 w 3870"/>
                <a:gd name="T23" fmla="*/ 2330 h 3040"/>
                <a:gd name="T24" fmla="*/ 3680 w 3870"/>
                <a:gd name="T25" fmla="*/ 1580 h 3040"/>
                <a:gd name="T26" fmla="*/ 2600 w 3870"/>
                <a:gd name="T27" fmla="*/ 330 h 3040"/>
                <a:gd name="T28" fmla="*/ 1890 w 3870"/>
                <a:gd name="T29" fmla="*/ 340 h 3040"/>
                <a:gd name="T30" fmla="*/ 130 w 3870"/>
                <a:gd name="T31" fmla="*/ 0 h 304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70"/>
                <a:gd name="T49" fmla="*/ 0 h 3040"/>
                <a:gd name="T50" fmla="*/ 3870 w 3870"/>
                <a:gd name="T51" fmla="*/ 3040 h 304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70" h="3040">
                  <a:moveTo>
                    <a:pt x="130" y="0"/>
                  </a:moveTo>
                  <a:lnTo>
                    <a:pt x="290" y="520"/>
                  </a:lnTo>
                  <a:lnTo>
                    <a:pt x="0" y="840"/>
                  </a:lnTo>
                  <a:lnTo>
                    <a:pt x="510" y="1320"/>
                  </a:lnTo>
                  <a:lnTo>
                    <a:pt x="780" y="1580"/>
                  </a:lnTo>
                  <a:lnTo>
                    <a:pt x="1270" y="1420"/>
                  </a:lnTo>
                  <a:lnTo>
                    <a:pt x="1710" y="1860"/>
                  </a:lnTo>
                  <a:lnTo>
                    <a:pt x="2590" y="2300"/>
                  </a:lnTo>
                  <a:lnTo>
                    <a:pt x="2550" y="2870"/>
                  </a:lnTo>
                  <a:lnTo>
                    <a:pt x="3440" y="3040"/>
                  </a:lnTo>
                  <a:lnTo>
                    <a:pt x="3870" y="2430"/>
                  </a:lnTo>
                  <a:lnTo>
                    <a:pt x="3430" y="2330"/>
                  </a:lnTo>
                  <a:lnTo>
                    <a:pt x="3680" y="1580"/>
                  </a:lnTo>
                  <a:lnTo>
                    <a:pt x="2600" y="330"/>
                  </a:lnTo>
                  <a:cubicBezTo>
                    <a:pt x="2413" y="317"/>
                    <a:pt x="2113" y="363"/>
                    <a:pt x="1890" y="340"/>
                  </a:cubicBezTo>
                  <a:cubicBezTo>
                    <a:pt x="1473" y="283"/>
                    <a:pt x="413" y="20"/>
                    <a:pt x="130" y="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0" name="Freeform 21"/>
            <p:cNvSpPr>
              <a:spLocks/>
            </p:cNvSpPr>
            <p:nvPr/>
          </p:nvSpPr>
          <p:spPr bwMode="auto">
            <a:xfrm>
              <a:off x="2038" y="3229"/>
              <a:ext cx="861" cy="352"/>
            </a:xfrm>
            <a:custGeom>
              <a:avLst/>
              <a:gdLst>
                <a:gd name="T0" fmla="*/ 740 w 6890"/>
                <a:gd name="T1" fmla="*/ 170 h 2820"/>
                <a:gd name="T2" fmla="*/ 960 w 6890"/>
                <a:gd name="T3" fmla="*/ 780 h 2820"/>
                <a:gd name="T4" fmla="*/ 1390 w 6890"/>
                <a:gd name="T5" fmla="*/ 770 h 2820"/>
                <a:gd name="T6" fmla="*/ 1500 w 6890"/>
                <a:gd name="T7" fmla="*/ 610 h 2820"/>
                <a:gd name="T8" fmla="*/ 1720 w 6890"/>
                <a:gd name="T9" fmla="*/ 1100 h 2820"/>
                <a:gd name="T10" fmla="*/ 3990 w 6890"/>
                <a:gd name="T11" fmla="*/ 230 h 2820"/>
                <a:gd name="T12" fmla="*/ 4870 w 6890"/>
                <a:gd name="T13" fmla="*/ 240 h 2820"/>
                <a:gd name="T14" fmla="*/ 4880 w 6890"/>
                <a:gd name="T15" fmla="*/ 520 h 2820"/>
                <a:gd name="T16" fmla="*/ 5920 w 6890"/>
                <a:gd name="T17" fmla="*/ 530 h 2820"/>
                <a:gd name="T18" fmla="*/ 6590 w 6890"/>
                <a:gd name="T19" fmla="*/ 1240 h 2820"/>
                <a:gd name="T20" fmla="*/ 6890 w 6890"/>
                <a:gd name="T21" fmla="*/ 2040 h 2820"/>
                <a:gd name="T22" fmla="*/ 6080 w 6890"/>
                <a:gd name="T23" fmla="*/ 2690 h 2820"/>
                <a:gd name="T24" fmla="*/ 5570 w 6890"/>
                <a:gd name="T25" fmla="*/ 1900 h 2820"/>
                <a:gd name="T26" fmla="*/ 5840 w 6890"/>
                <a:gd name="T27" fmla="*/ 1480 h 2820"/>
                <a:gd name="T28" fmla="*/ 5390 w 6890"/>
                <a:gd name="T29" fmla="*/ 1510 h 2820"/>
                <a:gd name="T30" fmla="*/ 5380 w 6890"/>
                <a:gd name="T31" fmla="*/ 1530 h 2820"/>
                <a:gd name="T32" fmla="*/ 4990 w 6890"/>
                <a:gd name="T33" fmla="*/ 920 h 2820"/>
                <a:gd name="T34" fmla="*/ 4100 w 6890"/>
                <a:gd name="T35" fmla="*/ 830 h 2820"/>
                <a:gd name="T36" fmla="*/ 4080 w 6890"/>
                <a:gd name="T37" fmla="*/ 1190 h 2820"/>
                <a:gd name="T38" fmla="*/ 3230 w 6890"/>
                <a:gd name="T39" fmla="*/ 1800 h 2820"/>
                <a:gd name="T40" fmla="*/ 3650 w 6890"/>
                <a:gd name="T41" fmla="*/ 2520 h 2820"/>
                <a:gd name="T42" fmla="*/ 3310 w 6890"/>
                <a:gd name="T43" fmla="*/ 2820 h 2820"/>
                <a:gd name="T44" fmla="*/ 2480 w 6890"/>
                <a:gd name="T45" fmla="*/ 2750 h 2820"/>
                <a:gd name="T46" fmla="*/ 2460 w 6890"/>
                <a:gd name="T47" fmla="*/ 2240 h 2820"/>
                <a:gd name="T48" fmla="*/ 1670 w 6890"/>
                <a:gd name="T49" fmla="*/ 2210 h 2820"/>
                <a:gd name="T50" fmla="*/ 1480 w 6890"/>
                <a:gd name="T51" fmla="*/ 1820 h 2820"/>
                <a:gd name="T52" fmla="*/ 840 w 6890"/>
                <a:gd name="T53" fmla="*/ 1580 h 2820"/>
                <a:gd name="T54" fmla="*/ 140 w 6890"/>
                <a:gd name="T55" fmla="*/ 1660 h 2820"/>
                <a:gd name="T56" fmla="*/ 0 w 6890"/>
                <a:gd name="T57" fmla="*/ 1520 h 2820"/>
                <a:gd name="T58" fmla="*/ 510 w 6890"/>
                <a:gd name="T59" fmla="*/ 840 h 2820"/>
                <a:gd name="T60" fmla="*/ 80 w 6890"/>
                <a:gd name="T61" fmla="*/ 740 h 2820"/>
                <a:gd name="T62" fmla="*/ 320 w 6890"/>
                <a:gd name="T63" fmla="*/ 0 h 2820"/>
                <a:gd name="T64" fmla="*/ 740 w 6890"/>
                <a:gd name="T65" fmla="*/ 170 h 28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90"/>
                <a:gd name="T100" fmla="*/ 0 h 2820"/>
                <a:gd name="T101" fmla="*/ 6890 w 6890"/>
                <a:gd name="T102" fmla="*/ 2820 h 28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90" h="2820">
                  <a:moveTo>
                    <a:pt x="740" y="170"/>
                  </a:moveTo>
                  <a:lnTo>
                    <a:pt x="960" y="780"/>
                  </a:lnTo>
                  <a:lnTo>
                    <a:pt x="1390" y="770"/>
                  </a:lnTo>
                  <a:lnTo>
                    <a:pt x="1500" y="610"/>
                  </a:lnTo>
                  <a:lnTo>
                    <a:pt x="1720" y="1100"/>
                  </a:lnTo>
                  <a:lnTo>
                    <a:pt x="3990" y="230"/>
                  </a:lnTo>
                  <a:cubicBezTo>
                    <a:pt x="4260" y="243"/>
                    <a:pt x="4600" y="233"/>
                    <a:pt x="4870" y="240"/>
                  </a:cubicBezTo>
                  <a:lnTo>
                    <a:pt x="4880" y="520"/>
                  </a:lnTo>
                  <a:lnTo>
                    <a:pt x="5920" y="530"/>
                  </a:lnTo>
                  <a:cubicBezTo>
                    <a:pt x="6023" y="640"/>
                    <a:pt x="6443" y="1007"/>
                    <a:pt x="6590" y="1240"/>
                  </a:cubicBezTo>
                  <a:lnTo>
                    <a:pt x="6890" y="2040"/>
                  </a:lnTo>
                  <a:lnTo>
                    <a:pt x="6080" y="2690"/>
                  </a:lnTo>
                  <a:lnTo>
                    <a:pt x="5570" y="1900"/>
                  </a:lnTo>
                  <a:lnTo>
                    <a:pt x="5840" y="1480"/>
                  </a:lnTo>
                  <a:lnTo>
                    <a:pt x="5390" y="1510"/>
                  </a:lnTo>
                  <a:lnTo>
                    <a:pt x="5380" y="1530"/>
                  </a:lnTo>
                  <a:lnTo>
                    <a:pt x="4990" y="920"/>
                  </a:lnTo>
                  <a:lnTo>
                    <a:pt x="4100" y="830"/>
                  </a:lnTo>
                  <a:lnTo>
                    <a:pt x="4080" y="1190"/>
                  </a:lnTo>
                  <a:lnTo>
                    <a:pt x="3230" y="1800"/>
                  </a:lnTo>
                  <a:lnTo>
                    <a:pt x="3650" y="2520"/>
                  </a:lnTo>
                  <a:lnTo>
                    <a:pt x="3310" y="2820"/>
                  </a:lnTo>
                  <a:lnTo>
                    <a:pt x="2480" y="2750"/>
                  </a:lnTo>
                  <a:lnTo>
                    <a:pt x="2460" y="2240"/>
                  </a:lnTo>
                  <a:lnTo>
                    <a:pt x="1670" y="2210"/>
                  </a:lnTo>
                  <a:lnTo>
                    <a:pt x="1480" y="1820"/>
                  </a:lnTo>
                  <a:lnTo>
                    <a:pt x="840" y="1580"/>
                  </a:lnTo>
                  <a:lnTo>
                    <a:pt x="140" y="1660"/>
                  </a:lnTo>
                  <a:lnTo>
                    <a:pt x="0" y="1520"/>
                  </a:lnTo>
                  <a:lnTo>
                    <a:pt x="510" y="840"/>
                  </a:lnTo>
                  <a:lnTo>
                    <a:pt x="80" y="740"/>
                  </a:lnTo>
                  <a:lnTo>
                    <a:pt x="320" y="0"/>
                  </a:lnTo>
                  <a:lnTo>
                    <a:pt x="740" y="17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1" name="Line 22"/>
            <p:cNvSpPr>
              <a:spLocks noChangeShapeType="1"/>
            </p:cNvSpPr>
            <p:nvPr/>
          </p:nvSpPr>
          <p:spPr bwMode="auto">
            <a:xfrm>
              <a:off x="107" y="3923"/>
              <a:ext cx="5521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2" name="Freeform 23"/>
            <p:cNvSpPr>
              <a:spLocks/>
            </p:cNvSpPr>
            <p:nvPr/>
          </p:nvSpPr>
          <p:spPr bwMode="auto">
            <a:xfrm>
              <a:off x="2799" y="2875"/>
              <a:ext cx="1628" cy="1060"/>
            </a:xfrm>
            <a:custGeom>
              <a:avLst/>
              <a:gdLst>
                <a:gd name="T0" fmla="*/ 6510 w 6510"/>
                <a:gd name="T1" fmla="*/ 4240 h 4240"/>
                <a:gd name="T2" fmla="*/ 6510 w 6510"/>
                <a:gd name="T3" fmla="*/ 3515 h 4240"/>
                <a:gd name="T4" fmla="*/ 5370 w 6510"/>
                <a:gd name="T5" fmla="*/ 3525 h 4240"/>
                <a:gd name="T6" fmla="*/ 4650 w 6510"/>
                <a:gd name="T7" fmla="*/ 2900 h 4240"/>
                <a:gd name="T8" fmla="*/ 3640 w 6510"/>
                <a:gd name="T9" fmla="*/ 2890 h 4240"/>
                <a:gd name="T10" fmla="*/ 3503 w 6510"/>
                <a:gd name="T11" fmla="*/ 2878 h 4240"/>
                <a:gd name="T12" fmla="*/ 3490 w 6510"/>
                <a:gd name="T13" fmla="*/ 2778 h 4240"/>
                <a:gd name="T14" fmla="*/ 3290 w 6510"/>
                <a:gd name="T15" fmla="*/ 2703 h 4240"/>
                <a:gd name="T16" fmla="*/ 3305 w 6510"/>
                <a:gd name="T17" fmla="*/ 2120 h 4240"/>
                <a:gd name="T18" fmla="*/ 3055 w 6510"/>
                <a:gd name="T19" fmla="*/ 1805 h 4240"/>
                <a:gd name="T20" fmla="*/ 2910 w 6510"/>
                <a:gd name="T21" fmla="*/ 1685 h 4240"/>
                <a:gd name="T22" fmla="*/ 2680 w 6510"/>
                <a:gd name="T23" fmla="*/ 1660 h 4240"/>
                <a:gd name="T24" fmla="*/ 2880 w 6510"/>
                <a:gd name="T25" fmla="*/ 1490 h 4240"/>
                <a:gd name="T26" fmla="*/ 2815 w 6510"/>
                <a:gd name="T27" fmla="*/ 1080 h 4240"/>
                <a:gd name="T28" fmla="*/ 3078 w 6510"/>
                <a:gd name="T29" fmla="*/ 815 h 4240"/>
                <a:gd name="T30" fmla="*/ 3320 w 6510"/>
                <a:gd name="T31" fmla="*/ 660 h 4240"/>
                <a:gd name="T32" fmla="*/ 3403 w 6510"/>
                <a:gd name="T33" fmla="*/ 390 h 4240"/>
                <a:gd name="T34" fmla="*/ 3625 w 6510"/>
                <a:gd name="T35" fmla="*/ 390 h 4240"/>
                <a:gd name="T36" fmla="*/ 3825 w 6510"/>
                <a:gd name="T37" fmla="*/ 220 h 4240"/>
                <a:gd name="T38" fmla="*/ 3850 w 6510"/>
                <a:gd name="T39" fmla="*/ 0 h 4240"/>
                <a:gd name="T40" fmla="*/ 3400 w 6510"/>
                <a:gd name="T41" fmla="*/ 20 h 4240"/>
                <a:gd name="T42" fmla="*/ 3195 w 6510"/>
                <a:gd name="T43" fmla="*/ 320 h 4240"/>
                <a:gd name="T44" fmla="*/ 2800 w 6510"/>
                <a:gd name="T45" fmla="*/ 580 h 4240"/>
                <a:gd name="T46" fmla="*/ 2120 w 6510"/>
                <a:gd name="T47" fmla="*/ 585 h 4240"/>
                <a:gd name="T48" fmla="*/ 2005 w 6510"/>
                <a:gd name="T49" fmla="*/ 825 h 4240"/>
                <a:gd name="T50" fmla="*/ 1885 w 6510"/>
                <a:gd name="T51" fmla="*/ 690 h 4240"/>
                <a:gd name="T52" fmla="*/ 1405 w 6510"/>
                <a:gd name="T53" fmla="*/ 990 h 4240"/>
                <a:gd name="T54" fmla="*/ 1285 w 6510"/>
                <a:gd name="T55" fmla="*/ 1420 h 4240"/>
                <a:gd name="T56" fmla="*/ 1353 w 6510"/>
                <a:gd name="T57" fmla="*/ 1540 h 4240"/>
                <a:gd name="T58" fmla="*/ 1155 w 6510"/>
                <a:gd name="T59" fmla="*/ 1580 h 4240"/>
                <a:gd name="T60" fmla="*/ 615 w 6510"/>
                <a:gd name="T61" fmla="*/ 2035 h 4240"/>
                <a:gd name="T62" fmla="*/ 730 w 6510"/>
                <a:gd name="T63" fmla="*/ 2345 h 4240"/>
                <a:gd name="T64" fmla="*/ 690 w 6510"/>
                <a:gd name="T65" fmla="*/ 2440 h 4240"/>
                <a:gd name="T66" fmla="*/ 255 w 6510"/>
                <a:gd name="T67" fmla="*/ 2035 h 4240"/>
                <a:gd name="T68" fmla="*/ 400 w 6510"/>
                <a:gd name="T69" fmla="*/ 2430 h 4240"/>
                <a:gd name="T70" fmla="*/ 0 w 6510"/>
                <a:gd name="T71" fmla="*/ 2755 h 4240"/>
                <a:gd name="T72" fmla="*/ 280 w 6510"/>
                <a:gd name="T73" fmla="*/ 3180 h 4240"/>
                <a:gd name="T74" fmla="*/ 455 w 6510"/>
                <a:gd name="T75" fmla="*/ 3560 h 4240"/>
                <a:gd name="T76" fmla="*/ 425 w 6510"/>
                <a:gd name="T77" fmla="*/ 4220 h 4240"/>
                <a:gd name="T78" fmla="*/ 6510 w 6510"/>
                <a:gd name="T79" fmla="*/ 4240 h 42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510"/>
                <a:gd name="T121" fmla="*/ 0 h 4240"/>
                <a:gd name="T122" fmla="*/ 6510 w 6510"/>
                <a:gd name="T123" fmla="*/ 4240 h 424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510" h="4240">
                  <a:moveTo>
                    <a:pt x="6510" y="4240"/>
                  </a:moveTo>
                  <a:lnTo>
                    <a:pt x="6510" y="3515"/>
                  </a:lnTo>
                  <a:lnTo>
                    <a:pt x="5370" y="3525"/>
                  </a:lnTo>
                  <a:lnTo>
                    <a:pt x="4650" y="2900"/>
                  </a:lnTo>
                  <a:cubicBezTo>
                    <a:pt x="4308" y="2903"/>
                    <a:pt x="3981" y="2890"/>
                    <a:pt x="3640" y="2890"/>
                  </a:cubicBezTo>
                  <a:cubicBezTo>
                    <a:pt x="3595" y="2890"/>
                    <a:pt x="3540" y="2905"/>
                    <a:pt x="3503" y="2878"/>
                  </a:cubicBezTo>
                  <a:cubicBezTo>
                    <a:pt x="3476" y="2858"/>
                    <a:pt x="3503" y="2808"/>
                    <a:pt x="3490" y="2778"/>
                  </a:cubicBezTo>
                  <a:lnTo>
                    <a:pt x="3290" y="2703"/>
                  </a:lnTo>
                  <a:cubicBezTo>
                    <a:pt x="3265" y="2596"/>
                    <a:pt x="3328" y="2248"/>
                    <a:pt x="3305" y="2120"/>
                  </a:cubicBezTo>
                  <a:lnTo>
                    <a:pt x="3055" y="1805"/>
                  </a:lnTo>
                  <a:lnTo>
                    <a:pt x="2910" y="1685"/>
                  </a:lnTo>
                  <a:cubicBezTo>
                    <a:pt x="2840" y="1668"/>
                    <a:pt x="2690" y="1685"/>
                    <a:pt x="2680" y="1660"/>
                  </a:cubicBezTo>
                  <a:lnTo>
                    <a:pt x="2880" y="1490"/>
                  </a:lnTo>
                  <a:lnTo>
                    <a:pt x="2815" y="1080"/>
                  </a:lnTo>
                  <a:cubicBezTo>
                    <a:pt x="2875" y="1030"/>
                    <a:pt x="2980" y="876"/>
                    <a:pt x="3078" y="815"/>
                  </a:cubicBezTo>
                  <a:cubicBezTo>
                    <a:pt x="3140" y="780"/>
                    <a:pt x="3265" y="731"/>
                    <a:pt x="3320" y="660"/>
                  </a:cubicBezTo>
                  <a:cubicBezTo>
                    <a:pt x="3368" y="591"/>
                    <a:pt x="3343" y="440"/>
                    <a:pt x="3403" y="390"/>
                  </a:cubicBezTo>
                  <a:lnTo>
                    <a:pt x="3625" y="390"/>
                  </a:lnTo>
                  <a:lnTo>
                    <a:pt x="3825" y="220"/>
                  </a:lnTo>
                  <a:lnTo>
                    <a:pt x="3850" y="0"/>
                  </a:lnTo>
                  <a:lnTo>
                    <a:pt x="3400" y="20"/>
                  </a:lnTo>
                  <a:lnTo>
                    <a:pt x="3195" y="320"/>
                  </a:lnTo>
                  <a:lnTo>
                    <a:pt x="2800" y="580"/>
                  </a:lnTo>
                  <a:cubicBezTo>
                    <a:pt x="2690" y="580"/>
                    <a:pt x="2236" y="555"/>
                    <a:pt x="2120" y="585"/>
                  </a:cubicBezTo>
                  <a:lnTo>
                    <a:pt x="2005" y="825"/>
                  </a:lnTo>
                  <a:lnTo>
                    <a:pt x="1885" y="690"/>
                  </a:lnTo>
                  <a:lnTo>
                    <a:pt x="1405" y="990"/>
                  </a:lnTo>
                  <a:lnTo>
                    <a:pt x="1285" y="1420"/>
                  </a:lnTo>
                  <a:lnTo>
                    <a:pt x="1353" y="1540"/>
                  </a:lnTo>
                  <a:lnTo>
                    <a:pt x="1155" y="1580"/>
                  </a:lnTo>
                  <a:lnTo>
                    <a:pt x="615" y="2035"/>
                  </a:lnTo>
                  <a:lnTo>
                    <a:pt x="730" y="2345"/>
                  </a:lnTo>
                  <a:lnTo>
                    <a:pt x="690" y="2440"/>
                  </a:lnTo>
                  <a:cubicBezTo>
                    <a:pt x="621" y="2400"/>
                    <a:pt x="316" y="2046"/>
                    <a:pt x="255" y="2035"/>
                  </a:cubicBezTo>
                  <a:lnTo>
                    <a:pt x="400" y="2430"/>
                  </a:lnTo>
                  <a:lnTo>
                    <a:pt x="0" y="2755"/>
                  </a:lnTo>
                  <a:lnTo>
                    <a:pt x="280" y="3180"/>
                  </a:lnTo>
                  <a:lnTo>
                    <a:pt x="455" y="3560"/>
                  </a:lnTo>
                  <a:lnTo>
                    <a:pt x="425" y="4220"/>
                  </a:lnTo>
                  <a:lnTo>
                    <a:pt x="6510" y="424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3" name="Freeform 24"/>
            <p:cNvSpPr>
              <a:spLocks/>
            </p:cNvSpPr>
            <p:nvPr/>
          </p:nvSpPr>
          <p:spPr bwMode="auto">
            <a:xfrm>
              <a:off x="3470" y="2902"/>
              <a:ext cx="1989" cy="1036"/>
            </a:xfrm>
            <a:custGeom>
              <a:avLst/>
              <a:gdLst>
                <a:gd name="T0" fmla="*/ 695 w 7955"/>
                <a:gd name="T1" fmla="*/ 290 h 4145"/>
                <a:gd name="T2" fmla="*/ 605 w 7955"/>
                <a:gd name="T3" fmla="*/ 585 h 4145"/>
                <a:gd name="T4" fmla="*/ 300 w 7955"/>
                <a:gd name="T5" fmla="*/ 780 h 4145"/>
                <a:gd name="T6" fmla="*/ 125 w 7955"/>
                <a:gd name="T7" fmla="*/ 975 h 4145"/>
                <a:gd name="T8" fmla="*/ 195 w 7955"/>
                <a:gd name="T9" fmla="*/ 1380 h 4145"/>
                <a:gd name="T10" fmla="*/ 0 w 7955"/>
                <a:gd name="T11" fmla="*/ 1555 h 4145"/>
                <a:gd name="T12" fmla="*/ 220 w 7955"/>
                <a:gd name="T13" fmla="*/ 1570 h 4145"/>
                <a:gd name="T14" fmla="*/ 395 w 7955"/>
                <a:gd name="T15" fmla="*/ 1735 h 4145"/>
                <a:gd name="T16" fmla="*/ 615 w 7955"/>
                <a:gd name="T17" fmla="*/ 2025 h 4145"/>
                <a:gd name="T18" fmla="*/ 600 w 7955"/>
                <a:gd name="T19" fmla="*/ 2595 h 4145"/>
                <a:gd name="T20" fmla="*/ 810 w 7955"/>
                <a:gd name="T21" fmla="*/ 2685 h 4145"/>
                <a:gd name="T22" fmla="*/ 820 w 7955"/>
                <a:gd name="T23" fmla="*/ 2780 h 4145"/>
                <a:gd name="T24" fmla="*/ 1930 w 7955"/>
                <a:gd name="T25" fmla="*/ 2780 h 4145"/>
                <a:gd name="T26" fmla="*/ 2700 w 7955"/>
                <a:gd name="T27" fmla="*/ 3420 h 4145"/>
                <a:gd name="T28" fmla="*/ 3825 w 7955"/>
                <a:gd name="T29" fmla="*/ 3415 h 4145"/>
                <a:gd name="T30" fmla="*/ 3825 w 7955"/>
                <a:gd name="T31" fmla="*/ 4140 h 4145"/>
                <a:gd name="T32" fmla="*/ 5095 w 7955"/>
                <a:gd name="T33" fmla="*/ 4145 h 4145"/>
                <a:gd name="T34" fmla="*/ 5090 w 7955"/>
                <a:gd name="T35" fmla="*/ 3870 h 4145"/>
                <a:gd name="T36" fmla="*/ 6175 w 7955"/>
                <a:gd name="T37" fmla="*/ 3995 h 4145"/>
                <a:gd name="T38" fmla="*/ 7250 w 7955"/>
                <a:gd name="T39" fmla="*/ 3673 h 4145"/>
                <a:gd name="T40" fmla="*/ 7365 w 7955"/>
                <a:gd name="T41" fmla="*/ 3410 h 4145"/>
                <a:gd name="T42" fmla="*/ 7090 w 7955"/>
                <a:gd name="T43" fmla="*/ 3230 h 4145"/>
                <a:gd name="T44" fmla="*/ 7205 w 7955"/>
                <a:gd name="T45" fmla="*/ 2890 h 4145"/>
                <a:gd name="T46" fmla="*/ 7185 w 7955"/>
                <a:gd name="T47" fmla="*/ 2680 h 4145"/>
                <a:gd name="T48" fmla="*/ 7615 w 7955"/>
                <a:gd name="T49" fmla="*/ 2450 h 4145"/>
                <a:gd name="T50" fmla="*/ 7420 w 7955"/>
                <a:gd name="T51" fmla="*/ 2210 h 4145"/>
                <a:gd name="T52" fmla="*/ 7475 w 7955"/>
                <a:gd name="T53" fmla="*/ 2125 h 4145"/>
                <a:gd name="T54" fmla="*/ 7955 w 7955"/>
                <a:gd name="T55" fmla="*/ 1870 h 4145"/>
                <a:gd name="T56" fmla="*/ 7940 w 7955"/>
                <a:gd name="T57" fmla="*/ 1725 h 4145"/>
                <a:gd name="T58" fmla="*/ 7715 w 7955"/>
                <a:gd name="T59" fmla="*/ 1535 h 4145"/>
                <a:gd name="T60" fmla="*/ 7575 w 7955"/>
                <a:gd name="T61" fmla="*/ 1630 h 4145"/>
                <a:gd name="T62" fmla="*/ 6860 w 7955"/>
                <a:gd name="T63" fmla="*/ 1620 h 4145"/>
                <a:gd name="T64" fmla="*/ 6860 w 7955"/>
                <a:gd name="T65" fmla="*/ 1500 h 4145"/>
                <a:gd name="T66" fmla="*/ 7235 w 7955"/>
                <a:gd name="T67" fmla="*/ 1505 h 4145"/>
                <a:gd name="T68" fmla="*/ 7290 w 7955"/>
                <a:gd name="T69" fmla="*/ 1330 h 4145"/>
                <a:gd name="T70" fmla="*/ 7280 w 7955"/>
                <a:gd name="T71" fmla="*/ 1160 h 4145"/>
                <a:gd name="T72" fmla="*/ 6280 w 7955"/>
                <a:gd name="T73" fmla="*/ 880 h 4145"/>
                <a:gd name="T74" fmla="*/ 6100 w 7955"/>
                <a:gd name="T75" fmla="*/ 780 h 4145"/>
                <a:gd name="T76" fmla="*/ 6605 w 7955"/>
                <a:gd name="T77" fmla="*/ 585 h 4145"/>
                <a:gd name="T78" fmla="*/ 6665 w 7955"/>
                <a:gd name="T79" fmla="*/ 505 h 4145"/>
                <a:gd name="T80" fmla="*/ 5635 w 7955"/>
                <a:gd name="T81" fmla="*/ 520 h 4145"/>
                <a:gd name="T82" fmla="*/ 5040 w 7955"/>
                <a:gd name="T83" fmla="*/ 905 h 4145"/>
                <a:gd name="T84" fmla="*/ 4288 w 7955"/>
                <a:gd name="T85" fmla="*/ 898 h 4145"/>
                <a:gd name="T86" fmla="*/ 3975 w 7955"/>
                <a:gd name="T87" fmla="*/ 735 h 4145"/>
                <a:gd name="T88" fmla="*/ 2990 w 7955"/>
                <a:gd name="T89" fmla="*/ 765 h 4145"/>
                <a:gd name="T90" fmla="*/ 2670 w 7955"/>
                <a:gd name="T91" fmla="*/ 340 h 4145"/>
                <a:gd name="T92" fmla="*/ 2065 w 7955"/>
                <a:gd name="T93" fmla="*/ 270 h 4145"/>
                <a:gd name="T94" fmla="*/ 2055 w 7955"/>
                <a:gd name="T95" fmla="*/ 80 h 4145"/>
                <a:gd name="T96" fmla="*/ 1815 w 7955"/>
                <a:gd name="T97" fmla="*/ 0 h 4145"/>
                <a:gd name="T98" fmla="*/ 1680 w 7955"/>
                <a:gd name="T99" fmla="*/ 65 h 4145"/>
                <a:gd name="T100" fmla="*/ 1770 w 7955"/>
                <a:gd name="T101" fmla="*/ 310 h 4145"/>
                <a:gd name="T102" fmla="*/ 1380 w 7955"/>
                <a:gd name="T103" fmla="*/ 525 h 4145"/>
                <a:gd name="T104" fmla="*/ 1295 w 7955"/>
                <a:gd name="T105" fmla="*/ 505 h 4145"/>
                <a:gd name="T106" fmla="*/ 1030 w 7955"/>
                <a:gd name="T107" fmla="*/ 690 h 4145"/>
                <a:gd name="T108" fmla="*/ 1310 w 7955"/>
                <a:gd name="T109" fmla="*/ 1265 h 4145"/>
                <a:gd name="T110" fmla="*/ 1280 w 7955"/>
                <a:gd name="T111" fmla="*/ 1495 h 4145"/>
                <a:gd name="T112" fmla="*/ 960 w 7955"/>
                <a:gd name="T113" fmla="*/ 1585 h 4145"/>
                <a:gd name="T114" fmla="*/ 655 w 7955"/>
                <a:gd name="T115" fmla="*/ 1285 h 4145"/>
                <a:gd name="T116" fmla="*/ 895 w 7955"/>
                <a:gd name="T117" fmla="*/ 860 h 4145"/>
                <a:gd name="T118" fmla="*/ 900 w 7955"/>
                <a:gd name="T119" fmla="*/ 660 h 4145"/>
                <a:gd name="T120" fmla="*/ 865 w 7955"/>
                <a:gd name="T121" fmla="*/ 475 h 4145"/>
                <a:gd name="T122" fmla="*/ 790 w 7955"/>
                <a:gd name="T123" fmla="*/ 290 h 4145"/>
                <a:gd name="T124" fmla="*/ 695 w 7955"/>
                <a:gd name="T125" fmla="*/ 290 h 414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955"/>
                <a:gd name="T190" fmla="*/ 0 h 4145"/>
                <a:gd name="T191" fmla="*/ 7955 w 7955"/>
                <a:gd name="T192" fmla="*/ 4145 h 414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955" h="4145">
                  <a:moveTo>
                    <a:pt x="695" y="290"/>
                  </a:moveTo>
                  <a:cubicBezTo>
                    <a:pt x="658" y="365"/>
                    <a:pt x="666" y="541"/>
                    <a:pt x="605" y="585"/>
                  </a:cubicBezTo>
                  <a:cubicBezTo>
                    <a:pt x="560" y="616"/>
                    <a:pt x="351" y="755"/>
                    <a:pt x="300" y="780"/>
                  </a:cubicBezTo>
                  <a:cubicBezTo>
                    <a:pt x="256" y="835"/>
                    <a:pt x="170" y="918"/>
                    <a:pt x="125" y="975"/>
                  </a:cubicBezTo>
                  <a:lnTo>
                    <a:pt x="195" y="1380"/>
                  </a:lnTo>
                  <a:lnTo>
                    <a:pt x="0" y="1555"/>
                  </a:lnTo>
                  <a:lnTo>
                    <a:pt x="220" y="1570"/>
                  </a:lnTo>
                  <a:lnTo>
                    <a:pt x="395" y="1735"/>
                  </a:lnTo>
                  <a:lnTo>
                    <a:pt x="615" y="2025"/>
                  </a:lnTo>
                  <a:lnTo>
                    <a:pt x="600" y="2595"/>
                  </a:lnTo>
                  <a:lnTo>
                    <a:pt x="810" y="2685"/>
                  </a:lnTo>
                  <a:lnTo>
                    <a:pt x="820" y="2780"/>
                  </a:lnTo>
                  <a:lnTo>
                    <a:pt x="1930" y="2780"/>
                  </a:lnTo>
                  <a:lnTo>
                    <a:pt x="2700" y="3420"/>
                  </a:lnTo>
                  <a:lnTo>
                    <a:pt x="3825" y="3415"/>
                  </a:lnTo>
                  <a:lnTo>
                    <a:pt x="3825" y="4140"/>
                  </a:lnTo>
                  <a:lnTo>
                    <a:pt x="5095" y="4145"/>
                  </a:lnTo>
                  <a:lnTo>
                    <a:pt x="5090" y="3870"/>
                  </a:lnTo>
                  <a:lnTo>
                    <a:pt x="6175" y="3995"/>
                  </a:lnTo>
                  <a:lnTo>
                    <a:pt x="7250" y="3673"/>
                  </a:lnTo>
                  <a:lnTo>
                    <a:pt x="7365" y="3410"/>
                  </a:lnTo>
                  <a:lnTo>
                    <a:pt x="7090" y="3230"/>
                  </a:lnTo>
                  <a:lnTo>
                    <a:pt x="7205" y="2890"/>
                  </a:lnTo>
                  <a:lnTo>
                    <a:pt x="7185" y="2680"/>
                  </a:lnTo>
                  <a:lnTo>
                    <a:pt x="7615" y="2450"/>
                  </a:lnTo>
                  <a:lnTo>
                    <a:pt x="7420" y="2210"/>
                  </a:lnTo>
                  <a:lnTo>
                    <a:pt x="7475" y="2125"/>
                  </a:lnTo>
                  <a:lnTo>
                    <a:pt x="7955" y="1870"/>
                  </a:lnTo>
                  <a:lnTo>
                    <a:pt x="7940" y="1725"/>
                  </a:lnTo>
                  <a:lnTo>
                    <a:pt x="7715" y="1535"/>
                  </a:lnTo>
                  <a:lnTo>
                    <a:pt x="7575" y="1630"/>
                  </a:lnTo>
                  <a:lnTo>
                    <a:pt x="6860" y="1620"/>
                  </a:lnTo>
                  <a:lnTo>
                    <a:pt x="6860" y="1500"/>
                  </a:lnTo>
                  <a:lnTo>
                    <a:pt x="7235" y="1505"/>
                  </a:lnTo>
                  <a:lnTo>
                    <a:pt x="7290" y="1330"/>
                  </a:lnTo>
                  <a:lnTo>
                    <a:pt x="7280" y="1160"/>
                  </a:lnTo>
                  <a:lnTo>
                    <a:pt x="6280" y="880"/>
                  </a:lnTo>
                  <a:lnTo>
                    <a:pt x="6100" y="780"/>
                  </a:lnTo>
                  <a:cubicBezTo>
                    <a:pt x="6163" y="735"/>
                    <a:pt x="6503" y="616"/>
                    <a:pt x="6605" y="585"/>
                  </a:cubicBezTo>
                  <a:lnTo>
                    <a:pt x="6665" y="505"/>
                  </a:lnTo>
                  <a:lnTo>
                    <a:pt x="5635" y="520"/>
                  </a:lnTo>
                  <a:lnTo>
                    <a:pt x="5040" y="905"/>
                  </a:lnTo>
                  <a:lnTo>
                    <a:pt x="4288" y="898"/>
                  </a:lnTo>
                  <a:lnTo>
                    <a:pt x="3975" y="735"/>
                  </a:lnTo>
                  <a:lnTo>
                    <a:pt x="2990" y="765"/>
                  </a:lnTo>
                  <a:lnTo>
                    <a:pt x="2670" y="340"/>
                  </a:lnTo>
                  <a:lnTo>
                    <a:pt x="2065" y="270"/>
                  </a:lnTo>
                  <a:lnTo>
                    <a:pt x="2055" y="80"/>
                  </a:lnTo>
                  <a:lnTo>
                    <a:pt x="1815" y="0"/>
                  </a:lnTo>
                  <a:lnTo>
                    <a:pt x="1680" y="65"/>
                  </a:lnTo>
                  <a:lnTo>
                    <a:pt x="1770" y="310"/>
                  </a:lnTo>
                  <a:lnTo>
                    <a:pt x="1380" y="525"/>
                  </a:lnTo>
                  <a:lnTo>
                    <a:pt x="1295" y="505"/>
                  </a:lnTo>
                  <a:lnTo>
                    <a:pt x="1030" y="690"/>
                  </a:lnTo>
                  <a:lnTo>
                    <a:pt x="1310" y="1265"/>
                  </a:lnTo>
                  <a:lnTo>
                    <a:pt x="1280" y="1495"/>
                  </a:lnTo>
                  <a:lnTo>
                    <a:pt x="960" y="1585"/>
                  </a:lnTo>
                  <a:lnTo>
                    <a:pt x="655" y="1285"/>
                  </a:lnTo>
                  <a:lnTo>
                    <a:pt x="895" y="860"/>
                  </a:lnTo>
                  <a:cubicBezTo>
                    <a:pt x="936" y="755"/>
                    <a:pt x="905" y="723"/>
                    <a:pt x="900" y="660"/>
                  </a:cubicBezTo>
                  <a:cubicBezTo>
                    <a:pt x="901" y="606"/>
                    <a:pt x="888" y="533"/>
                    <a:pt x="865" y="475"/>
                  </a:cubicBezTo>
                  <a:cubicBezTo>
                    <a:pt x="846" y="413"/>
                    <a:pt x="818" y="320"/>
                    <a:pt x="790" y="290"/>
                  </a:cubicBezTo>
                  <a:lnTo>
                    <a:pt x="695" y="29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4" name="Freeform 25"/>
            <p:cNvSpPr>
              <a:spLocks/>
            </p:cNvSpPr>
            <p:nvPr/>
          </p:nvSpPr>
          <p:spPr bwMode="auto">
            <a:xfrm>
              <a:off x="4743" y="3760"/>
              <a:ext cx="785" cy="182"/>
            </a:xfrm>
            <a:custGeom>
              <a:avLst/>
              <a:gdLst>
                <a:gd name="T0" fmla="*/ 732 w 785"/>
                <a:gd name="T1" fmla="*/ 182 h 182"/>
                <a:gd name="T2" fmla="*/ 785 w 785"/>
                <a:gd name="T3" fmla="*/ 122 h 182"/>
                <a:gd name="T4" fmla="*/ 691 w 785"/>
                <a:gd name="T5" fmla="*/ 3 h 182"/>
                <a:gd name="T6" fmla="*/ 567 w 785"/>
                <a:gd name="T7" fmla="*/ 0 h 182"/>
                <a:gd name="T8" fmla="*/ 539 w 785"/>
                <a:gd name="T9" fmla="*/ 62 h 182"/>
                <a:gd name="T10" fmla="*/ 272 w 785"/>
                <a:gd name="T11" fmla="*/ 140 h 182"/>
                <a:gd name="T12" fmla="*/ 1 w 785"/>
                <a:gd name="T13" fmla="*/ 109 h 182"/>
                <a:gd name="T14" fmla="*/ 0 w 785"/>
                <a:gd name="T15" fmla="*/ 178 h 182"/>
                <a:gd name="T16" fmla="*/ 732 w 785"/>
                <a:gd name="T17" fmla="*/ 182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5"/>
                <a:gd name="T28" fmla="*/ 0 h 182"/>
                <a:gd name="T29" fmla="*/ 785 w 785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5" h="182">
                  <a:moveTo>
                    <a:pt x="732" y="182"/>
                  </a:moveTo>
                  <a:lnTo>
                    <a:pt x="785" y="122"/>
                  </a:lnTo>
                  <a:lnTo>
                    <a:pt x="691" y="3"/>
                  </a:lnTo>
                  <a:lnTo>
                    <a:pt x="567" y="0"/>
                  </a:lnTo>
                  <a:lnTo>
                    <a:pt x="539" y="62"/>
                  </a:lnTo>
                  <a:lnTo>
                    <a:pt x="272" y="140"/>
                  </a:lnTo>
                  <a:lnTo>
                    <a:pt x="1" y="109"/>
                  </a:lnTo>
                  <a:lnTo>
                    <a:pt x="0" y="178"/>
                  </a:lnTo>
                  <a:lnTo>
                    <a:pt x="732" y="182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5" name="Freeform 26"/>
            <p:cNvSpPr>
              <a:spLocks/>
            </p:cNvSpPr>
            <p:nvPr/>
          </p:nvSpPr>
          <p:spPr bwMode="auto">
            <a:xfrm>
              <a:off x="5238" y="3327"/>
              <a:ext cx="391" cy="613"/>
            </a:xfrm>
            <a:custGeom>
              <a:avLst/>
              <a:gdLst>
                <a:gd name="T0" fmla="*/ 1550 w 1565"/>
                <a:gd name="T1" fmla="*/ 290 h 2455"/>
                <a:gd name="T2" fmla="*/ 1095 w 1565"/>
                <a:gd name="T3" fmla="*/ 35 h 2455"/>
                <a:gd name="T4" fmla="*/ 890 w 1565"/>
                <a:gd name="T5" fmla="*/ 85 h 2455"/>
                <a:gd name="T6" fmla="*/ 825 w 1565"/>
                <a:gd name="T7" fmla="*/ 195 h 2455"/>
                <a:gd name="T8" fmla="*/ 430 w 1565"/>
                <a:gd name="T9" fmla="*/ 410 h 2455"/>
                <a:gd name="T10" fmla="*/ 355 w 1565"/>
                <a:gd name="T11" fmla="*/ 505 h 2455"/>
                <a:gd name="T12" fmla="*/ 535 w 1565"/>
                <a:gd name="T13" fmla="*/ 735 h 2455"/>
                <a:gd name="T14" fmla="*/ 120 w 1565"/>
                <a:gd name="T15" fmla="*/ 970 h 2455"/>
                <a:gd name="T16" fmla="*/ 125 w 1565"/>
                <a:gd name="T17" fmla="*/ 1260 h 2455"/>
                <a:gd name="T18" fmla="*/ 30 w 1565"/>
                <a:gd name="T19" fmla="*/ 1530 h 2455"/>
                <a:gd name="T20" fmla="*/ 305 w 1565"/>
                <a:gd name="T21" fmla="*/ 1735 h 2455"/>
                <a:gd name="T22" fmla="*/ 770 w 1565"/>
                <a:gd name="T23" fmla="*/ 1740 h 2455"/>
                <a:gd name="T24" fmla="*/ 1160 w 1565"/>
                <a:gd name="T25" fmla="*/ 2210 h 2455"/>
                <a:gd name="T26" fmla="*/ 965 w 1565"/>
                <a:gd name="T27" fmla="*/ 2455 h 2455"/>
                <a:gd name="T28" fmla="*/ 1565 w 1565"/>
                <a:gd name="T29" fmla="*/ 2450 h 2455"/>
                <a:gd name="T30" fmla="*/ 1550 w 1565"/>
                <a:gd name="T31" fmla="*/ 290 h 24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65"/>
                <a:gd name="T49" fmla="*/ 0 h 2455"/>
                <a:gd name="T50" fmla="*/ 1565 w 1565"/>
                <a:gd name="T51" fmla="*/ 2455 h 24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65" h="2455">
                  <a:moveTo>
                    <a:pt x="1550" y="290"/>
                  </a:moveTo>
                  <a:lnTo>
                    <a:pt x="1095" y="35"/>
                  </a:lnTo>
                  <a:cubicBezTo>
                    <a:pt x="910" y="41"/>
                    <a:pt x="861" y="0"/>
                    <a:pt x="890" y="85"/>
                  </a:cubicBezTo>
                  <a:cubicBezTo>
                    <a:pt x="885" y="163"/>
                    <a:pt x="900" y="186"/>
                    <a:pt x="825" y="195"/>
                  </a:cubicBezTo>
                  <a:cubicBezTo>
                    <a:pt x="751" y="253"/>
                    <a:pt x="510" y="360"/>
                    <a:pt x="430" y="410"/>
                  </a:cubicBezTo>
                  <a:lnTo>
                    <a:pt x="355" y="505"/>
                  </a:lnTo>
                  <a:cubicBezTo>
                    <a:pt x="370" y="560"/>
                    <a:pt x="511" y="696"/>
                    <a:pt x="535" y="735"/>
                  </a:cubicBezTo>
                  <a:cubicBezTo>
                    <a:pt x="501" y="806"/>
                    <a:pt x="183" y="916"/>
                    <a:pt x="120" y="970"/>
                  </a:cubicBezTo>
                  <a:lnTo>
                    <a:pt x="125" y="1260"/>
                  </a:lnTo>
                  <a:cubicBezTo>
                    <a:pt x="110" y="1353"/>
                    <a:pt x="0" y="1451"/>
                    <a:pt x="30" y="1530"/>
                  </a:cubicBezTo>
                  <a:lnTo>
                    <a:pt x="305" y="1735"/>
                  </a:lnTo>
                  <a:lnTo>
                    <a:pt x="770" y="1740"/>
                  </a:lnTo>
                  <a:lnTo>
                    <a:pt x="1160" y="2210"/>
                  </a:lnTo>
                  <a:cubicBezTo>
                    <a:pt x="1141" y="2263"/>
                    <a:pt x="983" y="2405"/>
                    <a:pt x="965" y="2455"/>
                  </a:cubicBezTo>
                  <a:lnTo>
                    <a:pt x="1565" y="2450"/>
                  </a:lnTo>
                  <a:lnTo>
                    <a:pt x="1550" y="290"/>
                  </a:ln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6" name="Line 27"/>
            <p:cNvSpPr>
              <a:spLocks noChangeShapeType="1"/>
            </p:cNvSpPr>
            <p:nvPr/>
          </p:nvSpPr>
          <p:spPr bwMode="auto">
            <a:xfrm flipV="1">
              <a:off x="5629" y="339"/>
              <a:ext cx="1" cy="36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7" name="Line 28"/>
            <p:cNvSpPr>
              <a:spLocks noChangeShapeType="1"/>
            </p:cNvSpPr>
            <p:nvPr/>
          </p:nvSpPr>
          <p:spPr bwMode="auto">
            <a:xfrm>
              <a:off x="107" y="334"/>
              <a:ext cx="5520" cy="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8" name="Line 29"/>
            <p:cNvSpPr>
              <a:spLocks noChangeShapeType="1"/>
            </p:cNvSpPr>
            <p:nvPr/>
          </p:nvSpPr>
          <p:spPr bwMode="auto">
            <a:xfrm>
              <a:off x="109" y="334"/>
              <a:ext cx="1" cy="35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29" name="Freeform 30"/>
            <p:cNvSpPr>
              <a:spLocks/>
            </p:cNvSpPr>
            <p:nvPr/>
          </p:nvSpPr>
          <p:spPr bwMode="auto">
            <a:xfrm>
              <a:off x="2671" y="953"/>
              <a:ext cx="158" cy="46"/>
            </a:xfrm>
            <a:custGeom>
              <a:avLst/>
              <a:gdLst>
                <a:gd name="T0" fmla="*/ 0 w 1260"/>
                <a:gd name="T1" fmla="*/ 150 h 370"/>
                <a:gd name="T2" fmla="*/ 290 w 1260"/>
                <a:gd name="T3" fmla="*/ 140 h 370"/>
                <a:gd name="T4" fmla="*/ 490 w 1260"/>
                <a:gd name="T5" fmla="*/ 0 h 370"/>
                <a:gd name="T6" fmla="*/ 1260 w 1260"/>
                <a:gd name="T7" fmla="*/ 30 h 370"/>
                <a:gd name="T8" fmla="*/ 1210 w 1260"/>
                <a:gd name="T9" fmla="*/ 360 h 370"/>
                <a:gd name="T10" fmla="*/ 510 w 1260"/>
                <a:gd name="T11" fmla="*/ 320 h 370"/>
                <a:gd name="T12" fmla="*/ 330 w 1260"/>
                <a:gd name="T13" fmla="*/ 370 h 370"/>
                <a:gd name="T14" fmla="*/ 0 w 1260"/>
                <a:gd name="T15" fmla="*/ 150 h 3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0"/>
                <a:gd name="T25" fmla="*/ 0 h 370"/>
                <a:gd name="T26" fmla="*/ 1260 w 1260"/>
                <a:gd name="T27" fmla="*/ 370 h 3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0" h="370">
                  <a:moveTo>
                    <a:pt x="0" y="150"/>
                  </a:moveTo>
                  <a:cubicBezTo>
                    <a:pt x="127" y="157"/>
                    <a:pt x="187" y="173"/>
                    <a:pt x="290" y="140"/>
                  </a:cubicBezTo>
                  <a:cubicBezTo>
                    <a:pt x="340" y="90"/>
                    <a:pt x="430" y="40"/>
                    <a:pt x="490" y="0"/>
                  </a:cubicBezTo>
                  <a:lnTo>
                    <a:pt x="1260" y="30"/>
                  </a:lnTo>
                  <a:lnTo>
                    <a:pt x="1210" y="360"/>
                  </a:lnTo>
                  <a:lnTo>
                    <a:pt x="510" y="320"/>
                  </a:lnTo>
                  <a:cubicBezTo>
                    <a:pt x="440" y="367"/>
                    <a:pt x="383" y="353"/>
                    <a:pt x="330" y="370"/>
                  </a:cubicBezTo>
                  <a:cubicBezTo>
                    <a:pt x="247" y="343"/>
                    <a:pt x="10" y="200"/>
                    <a:pt x="0" y="15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30" name="Freeform 31"/>
            <p:cNvSpPr>
              <a:spLocks/>
            </p:cNvSpPr>
            <p:nvPr/>
          </p:nvSpPr>
          <p:spPr bwMode="auto">
            <a:xfrm>
              <a:off x="2871" y="953"/>
              <a:ext cx="57" cy="137"/>
            </a:xfrm>
            <a:custGeom>
              <a:avLst/>
              <a:gdLst>
                <a:gd name="T0" fmla="*/ 240 w 450"/>
                <a:gd name="T1" fmla="*/ 420 h 1100"/>
                <a:gd name="T2" fmla="*/ 230 w 450"/>
                <a:gd name="T3" fmla="*/ 1100 h 1100"/>
                <a:gd name="T4" fmla="*/ 430 w 450"/>
                <a:gd name="T5" fmla="*/ 1040 h 1100"/>
                <a:gd name="T6" fmla="*/ 450 w 450"/>
                <a:gd name="T7" fmla="*/ 470 h 1100"/>
                <a:gd name="T8" fmla="*/ 60 w 450"/>
                <a:gd name="T9" fmla="*/ 0 h 1100"/>
                <a:gd name="T10" fmla="*/ 0 w 450"/>
                <a:gd name="T11" fmla="*/ 170 h 1100"/>
                <a:gd name="T12" fmla="*/ 240 w 450"/>
                <a:gd name="T13" fmla="*/ 420 h 1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50"/>
                <a:gd name="T22" fmla="*/ 0 h 1100"/>
                <a:gd name="T23" fmla="*/ 450 w 450"/>
                <a:gd name="T24" fmla="*/ 1100 h 11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50" h="1100">
                  <a:moveTo>
                    <a:pt x="240" y="420"/>
                  </a:moveTo>
                  <a:lnTo>
                    <a:pt x="230" y="1100"/>
                  </a:lnTo>
                  <a:lnTo>
                    <a:pt x="430" y="1040"/>
                  </a:lnTo>
                  <a:lnTo>
                    <a:pt x="450" y="470"/>
                  </a:lnTo>
                  <a:lnTo>
                    <a:pt x="60" y="0"/>
                  </a:lnTo>
                  <a:cubicBezTo>
                    <a:pt x="0" y="33"/>
                    <a:pt x="13" y="120"/>
                    <a:pt x="0" y="170"/>
                  </a:cubicBezTo>
                  <a:lnTo>
                    <a:pt x="240" y="42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31" name="Freeform 32"/>
            <p:cNvSpPr>
              <a:spLocks/>
            </p:cNvSpPr>
            <p:nvPr/>
          </p:nvSpPr>
          <p:spPr bwMode="auto">
            <a:xfrm>
              <a:off x="2965" y="1125"/>
              <a:ext cx="81" cy="120"/>
            </a:xfrm>
            <a:custGeom>
              <a:avLst/>
              <a:gdLst>
                <a:gd name="T0" fmla="*/ 3 w 653"/>
                <a:gd name="T1" fmla="*/ 0 h 960"/>
                <a:gd name="T2" fmla="*/ 23 w 653"/>
                <a:gd name="T3" fmla="*/ 170 h 960"/>
                <a:gd name="T4" fmla="*/ 343 w 653"/>
                <a:gd name="T5" fmla="*/ 270 h 960"/>
                <a:gd name="T6" fmla="*/ 403 w 653"/>
                <a:gd name="T7" fmla="*/ 910 h 960"/>
                <a:gd name="T8" fmla="*/ 653 w 653"/>
                <a:gd name="T9" fmla="*/ 960 h 960"/>
                <a:gd name="T10" fmla="*/ 603 w 653"/>
                <a:gd name="T11" fmla="*/ 250 h 960"/>
                <a:gd name="T12" fmla="*/ 3 w 653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3"/>
                <a:gd name="T22" fmla="*/ 0 h 960"/>
                <a:gd name="T23" fmla="*/ 653 w 653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3" h="960">
                  <a:moveTo>
                    <a:pt x="3" y="0"/>
                  </a:moveTo>
                  <a:cubicBezTo>
                    <a:pt x="26" y="73"/>
                    <a:pt x="0" y="100"/>
                    <a:pt x="23" y="170"/>
                  </a:cubicBezTo>
                  <a:lnTo>
                    <a:pt x="343" y="270"/>
                  </a:lnTo>
                  <a:lnTo>
                    <a:pt x="403" y="910"/>
                  </a:lnTo>
                  <a:lnTo>
                    <a:pt x="653" y="960"/>
                  </a:lnTo>
                  <a:lnTo>
                    <a:pt x="603" y="25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32" name="Freeform 33"/>
            <p:cNvSpPr>
              <a:spLocks/>
            </p:cNvSpPr>
            <p:nvPr/>
          </p:nvSpPr>
          <p:spPr bwMode="auto">
            <a:xfrm>
              <a:off x="3093" y="1239"/>
              <a:ext cx="55" cy="91"/>
            </a:xfrm>
            <a:custGeom>
              <a:avLst/>
              <a:gdLst>
                <a:gd name="T0" fmla="*/ 60 w 440"/>
                <a:gd name="T1" fmla="*/ 0 h 730"/>
                <a:gd name="T2" fmla="*/ 0 w 440"/>
                <a:gd name="T3" fmla="*/ 90 h 730"/>
                <a:gd name="T4" fmla="*/ 290 w 440"/>
                <a:gd name="T5" fmla="*/ 330 h 730"/>
                <a:gd name="T6" fmla="*/ 280 w 440"/>
                <a:gd name="T7" fmla="*/ 730 h 730"/>
                <a:gd name="T8" fmla="*/ 440 w 440"/>
                <a:gd name="T9" fmla="*/ 710 h 730"/>
                <a:gd name="T10" fmla="*/ 410 w 440"/>
                <a:gd name="T11" fmla="*/ 290 h 730"/>
                <a:gd name="T12" fmla="*/ 60 w 440"/>
                <a:gd name="T13" fmla="*/ 0 h 7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0"/>
                <a:gd name="T22" fmla="*/ 0 h 730"/>
                <a:gd name="T23" fmla="*/ 440 w 440"/>
                <a:gd name="T24" fmla="*/ 730 h 7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0" h="730">
                  <a:moveTo>
                    <a:pt x="60" y="0"/>
                  </a:moveTo>
                  <a:cubicBezTo>
                    <a:pt x="37" y="33"/>
                    <a:pt x="30" y="60"/>
                    <a:pt x="0" y="90"/>
                  </a:cubicBezTo>
                  <a:lnTo>
                    <a:pt x="290" y="330"/>
                  </a:lnTo>
                  <a:lnTo>
                    <a:pt x="280" y="730"/>
                  </a:lnTo>
                  <a:lnTo>
                    <a:pt x="440" y="710"/>
                  </a:lnTo>
                  <a:lnTo>
                    <a:pt x="410" y="29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33" name="Freeform 34"/>
            <p:cNvSpPr>
              <a:spLocks/>
            </p:cNvSpPr>
            <p:nvPr/>
          </p:nvSpPr>
          <p:spPr bwMode="auto">
            <a:xfrm>
              <a:off x="2734" y="1185"/>
              <a:ext cx="79" cy="110"/>
            </a:xfrm>
            <a:custGeom>
              <a:avLst/>
              <a:gdLst>
                <a:gd name="T0" fmla="*/ 79 w 79"/>
                <a:gd name="T1" fmla="*/ 16 h 110"/>
                <a:gd name="T2" fmla="*/ 77 w 79"/>
                <a:gd name="T3" fmla="*/ 100 h 110"/>
                <a:gd name="T4" fmla="*/ 49 w 79"/>
                <a:gd name="T5" fmla="*/ 110 h 110"/>
                <a:gd name="T6" fmla="*/ 0 w 79"/>
                <a:gd name="T7" fmla="*/ 71 h 110"/>
                <a:gd name="T8" fmla="*/ 29 w 79"/>
                <a:gd name="T9" fmla="*/ 53 h 110"/>
                <a:gd name="T10" fmla="*/ 25 w 79"/>
                <a:gd name="T11" fmla="*/ 0 h 110"/>
                <a:gd name="T12" fmla="*/ 79 w 79"/>
                <a:gd name="T13" fmla="*/ 16 h 1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110"/>
                <a:gd name="T23" fmla="*/ 79 w 79"/>
                <a:gd name="T24" fmla="*/ 110 h 1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110">
                  <a:moveTo>
                    <a:pt x="79" y="16"/>
                  </a:moveTo>
                  <a:lnTo>
                    <a:pt x="77" y="100"/>
                  </a:lnTo>
                  <a:lnTo>
                    <a:pt x="49" y="110"/>
                  </a:lnTo>
                  <a:lnTo>
                    <a:pt x="0" y="71"/>
                  </a:lnTo>
                  <a:lnTo>
                    <a:pt x="29" y="53"/>
                  </a:lnTo>
                  <a:lnTo>
                    <a:pt x="25" y="0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34" name="Freeform 35"/>
            <p:cNvSpPr>
              <a:spLocks/>
            </p:cNvSpPr>
            <p:nvPr/>
          </p:nvSpPr>
          <p:spPr bwMode="auto">
            <a:xfrm>
              <a:off x="2871" y="1186"/>
              <a:ext cx="24" cy="30"/>
            </a:xfrm>
            <a:custGeom>
              <a:avLst/>
              <a:gdLst>
                <a:gd name="T0" fmla="*/ 190 w 190"/>
                <a:gd name="T1" fmla="*/ 10 h 240"/>
                <a:gd name="T2" fmla="*/ 30 w 190"/>
                <a:gd name="T3" fmla="*/ 50 h 240"/>
                <a:gd name="T4" fmla="*/ 0 w 190"/>
                <a:gd name="T5" fmla="*/ 240 h 240"/>
                <a:gd name="T6" fmla="*/ 190 w 190"/>
                <a:gd name="T7" fmla="*/ 200 h 240"/>
                <a:gd name="T8" fmla="*/ 190 w 190"/>
                <a:gd name="T9" fmla="*/ 1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240"/>
                <a:gd name="T17" fmla="*/ 190 w 190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240">
                  <a:moveTo>
                    <a:pt x="190" y="10"/>
                  </a:moveTo>
                  <a:cubicBezTo>
                    <a:pt x="150" y="0"/>
                    <a:pt x="60" y="40"/>
                    <a:pt x="30" y="50"/>
                  </a:cubicBezTo>
                  <a:lnTo>
                    <a:pt x="0" y="240"/>
                  </a:lnTo>
                  <a:cubicBezTo>
                    <a:pt x="40" y="227"/>
                    <a:pt x="160" y="190"/>
                    <a:pt x="190" y="200"/>
                  </a:cubicBezTo>
                  <a:lnTo>
                    <a:pt x="190" y="1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2475" y="1066"/>
              <a:ext cx="35" cy="35"/>
              <a:chOff x="2475" y="1066"/>
              <a:chExt cx="35" cy="35"/>
            </a:xfrm>
          </p:grpSpPr>
          <p:sp>
            <p:nvSpPr>
              <p:cNvPr id="12534" name="Oval 37"/>
              <p:cNvSpPr>
                <a:spLocks noChangeArrowheads="1"/>
              </p:cNvSpPr>
              <p:nvPr/>
            </p:nvSpPr>
            <p:spPr bwMode="auto">
              <a:xfrm>
                <a:off x="2475" y="1066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35" name="Oval 38"/>
              <p:cNvSpPr>
                <a:spLocks noChangeArrowheads="1"/>
              </p:cNvSpPr>
              <p:nvPr/>
            </p:nvSpPr>
            <p:spPr bwMode="auto">
              <a:xfrm>
                <a:off x="2475" y="1066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200" y="788"/>
              <a:ext cx="35" cy="35"/>
              <a:chOff x="2200" y="788"/>
              <a:chExt cx="35" cy="35"/>
            </a:xfrm>
          </p:grpSpPr>
          <p:sp>
            <p:nvSpPr>
              <p:cNvPr id="12532" name="Oval 40"/>
              <p:cNvSpPr>
                <a:spLocks noChangeArrowheads="1"/>
              </p:cNvSpPr>
              <p:nvPr/>
            </p:nvSpPr>
            <p:spPr bwMode="auto">
              <a:xfrm>
                <a:off x="2200" y="788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33" name="Oval 41"/>
              <p:cNvSpPr>
                <a:spLocks noChangeArrowheads="1"/>
              </p:cNvSpPr>
              <p:nvPr/>
            </p:nvSpPr>
            <p:spPr bwMode="auto">
              <a:xfrm>
                <a:off x="2200" y="788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357" y="449"/>
              <a:ext cx="36" cy="35"/>
              <a:chOff x="1357" y="449"/>
              <a:chExt cx="36" cy="35"/>
            </a:xfrm>
          </p:grpSpPr>
          <p:sp>
            <p:nvSpPr>
              <p:cNvPr id="12530" name="Oval 43"/>
              <p:cNvSpPr>
                <a:spLocks noChangeArrowheads="1"/>
              </p:cNvSpPr>
              <p:nvPr/>
            </p:nvSpPr>
            <p:spPr bwMode="auto">
              <a:xfrm>
                <a:off x="1357" y="449"/>
                <a:ext cx="36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31" name="Oval 44"/>
              <p:cNvSpPr>
                <a:spLocks noChangeArrowheads="1"/>
              </p:cNvSpPr>
              <p:nvPr/>
            </p:nvSpPr>
            <p:spPr bwMode="auto">
              <a:xfrm>
                <a:off x="1357" y="449"/>
                <a:ext cx="36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707" y="494"/>
              <a:ext cx="36" cy="35"/>
              <a:chOff x="707" y="494"/>
              <a:chExt cx="36" cy="35"/>
            </a:xfrm>
          </p:grpSpPr>
          <p:sp>
            <p:nvSpPr>
              <p:cNvPr id="12528" name="Oval 46"/>
              <p:cNvSpPr>
                <a:spLocks noChangeArrowheads="1"/>
              </p:cNvSpPr>
              <p:nvPr/>
            </p:nvSpPr>
            <p:spPr bwMode="auto">
              <a:xfrm>
                <a:off x="707" y="494"/>
                <a:ext cx="36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29" name="Oval 47"/>
              <p:cNvSpPr>
                <a:spLocks noChangeArrowheads="1"/>
              </p:cNvSpPr>
              <p:nvPr/>
            </p:nvSpPr>
            <p:spPr bwMode="auto">
              <a:xfrm>
                <a:off x="707" y="494"/>
                <a:ext cx="36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50" y="1863"/>
              <a:ext cx="35" cy="35"/>
              <a:chOff x="350" y="1863"/>
              <a:chExt cx="35" cy="35"/>
            </a:xfrm>
          </p:grpSpPr>
          <p:sp>
            <p:nvSpPr>
              <p:cNvPr id="12526" name="Oval 49"/>
              <p:cNvSpPr>
                <a:spLocks noChangeArrowheads="1"/>
              </p:cNvSpPr>
              <p:nvPr/>
            </p:nvSpPr>
            <p:spPr bwMode="auto">
              <a:xfrm>
                <a:off x="350" y="1863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27" name="Oval 50"/>
              <p:cNvSpPr>
                <a:spLocks noChangeArrowheads="1"/>
              </p:cNvSpPr>
              <p:nvPr/>
            </p:nvSpPr>
            <p:spPr bwMode="auto">
              <a:xfrm>
                <a:off x="350" y="1863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8" name="Group 51"/>
            <p:cNvGrpSpPr>
              <a:grpSpLocks/>
            </p:cNvGrpSpPr>
            <p:nvPr/>
          </p:nvGrpSpPr>
          <p:grpSpPr bwMode="auto">
            <a:xfrm>
              <a:off x="1548" y="1643"/>
              <a:ext cx="35" cy="35"/>
              <a:chOff x="1548" y="1643"/>
              <a:chExt cx="35" cy="35"/>
            </a:xfrm>
          </p:grpSpPr>
          <p:sp>
            <p:nvSpPr>
              <p:cNvPr id="12524" name="Oval 52"/>
              <p:cNvSpPr>
                <a:spLocks noChangeArrowheads="1"/>
              </p:cNvSpPr>
              <p:nvPr/>
            </p:nvSpPr>
            <p:spPr bwMode="auto">
              <a:xfrm>
                <a:off x="1548" y="1643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25" name="Oval 53"/>
              <p:cNvSpPr>
                <a:spLocks noChangeArrowheads="1"/>
              </p:cNvSpPr>
              <p:nvPr/>
            </p:nvSpPr>
            <p:spPr bwMode="auto">
              <a:xfrm>
                <a:off x="1548" y="1643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989" y="2467"/>
              <a:ext cx="35" cy="35"/>
              <a:chOff x="989" y="2467"/>
              <a:chExt cx="35" cy="35"/>
            </a:xfrm>
          </p:grpSpPr>
          <p:sp>
            <p:nvSpPr>
              <p:cNvPr id="12522" name="Oval 55"/>
              <p:cNvSpPr>
                <a:spLocks noChangeArrowheads="1"/>
              </p:cNvSpPr>
              <p:nvPr/>
            </p:nvSpPr>
            <p:spPr bwMode="auto">
              <a:xfrm>
                <a:off x="989" y="2467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23" name="Oval 56"/>
              <p:cNvSpPr>
                <a:spLocks noChangeArrowheads="1"/>
              </p:cNvSpPr>
              <p:nvPr/>
            </p:nvSpPr>
            <p:spPr bwMode="auto">
              <a:xfrm>
                <a:off x="989" y="2467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1452" y="2567"/>
              <a:ext cx="35" cy="35"/>
              <a:chOff x="1452" y="2567"/>
              <a:chExt cx="35" cy="35"/>
            </a:xfrm>
          </p:grpSpPr>
          <p:sp>
            <p:nvSpPr>
              <p:cNvPr id="12520" name="Oval 58"/>
              <p:cNvSpPr>
                <a:spLocks noChangeArrowheads="1"/>
              </p:cNvSpPr>
              <p:nvPr/>
            </p:nvSpPr>
            <p:spPr bwMode="auto">
              <a:xfrm>
                <a:off x="1452" y="2567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21" name="Oval 59"/>
              <p:cNvSpPr>
                <a:spLocks noChangeArrowheads="1"/>
              </p:cNvSpPr>
              <p:nvPr/>
            </p:nvSpPr>
            <p:spPr bwMode="auto">
              <a:xfrm>
                <a:off x="1452" y="2567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1564" y="2838"/>
              <a:ext cx="36" cy="36"/>
              <a:chOff x="1564" y="2838"/>
              <a:chExt cx="36" cy="36"/>
            </a:xfrm>
          </p:grpSpPr>
          <p:sp>
            <p:nvSpPr>
              <p:cNvPr id="12518" name="Oval 61"/>
              <p:cNvSpPr>
                <a:spLocks noChangeArrowheads="1"/>
              </p:cNvSpPr>
              <p:nvPr/>
            </p:nvSpPr>
            <p:spPr bwMode="auto">
              <a:xfrm>
                <a:off x="1564" y="2838"/>
                <a:ext cx="36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19" name="Oval 62"/>
              <p:cNvSpPr>
                <a:spLocks noChangeArrowheads="1"/>
              </p:cNvSpPr>
              <p:nvPr/>
            </p:nvSpPr>
            <p:spPr bwMode="auto">
              <a:xfrm>
                <a:off x="1564" y="2838"/>
                <a:ext cx="36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2" name="Group 63"/>
            <p:cNvGrpSpPr>
              <a:grpSpLocks/>
            </p:cNvGrpSpPr>
            <p:nvPr/>
          </p:nvGrpSpPr>
          <p:grpSpPr bwMode="auto">
            <a:xfrm>
              <a:off x="1841" y="3167"/>
              <a:ext cx="35" cy="35"/>
              <a:chOff x="1841" y="3167"/>
              <a:chExt cx="35" cy="35"/>
            </a:xfrm>
          </p:grpSpPr>
          <p:sp>
            <p:nvSpPr>
              <p:cNvPr id="12516" name="Oval 64"/>
              <p:cNvSpPr>
                <a:spLocks noChangeArrowheads="1"/>
              </p:cNvSpPr>
              <p:nvPr/>
            </p:nvSpPr>
            <p:spPr bwMode="auto">
              <a:xfrm>
                <a:off x="1841" y="3167"/>
                <a:ext cx="35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17" name="Oval 65"/>
              <p:cNvSpPr>
                <a:spLocks noChangeArrowheads="1"/>
              </p:cNvSpPr>
              <p:nvPr/>
            </p:nvSpPr>
            <p:spPr bwMode="auto">
              <a:xfrm>
                <a:off x="1841" y="3167"/>
                <a:ext cx="35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2574" y="3294"/>
              <a:ext cx="35" cy="36"/>
              <a:chOff x="2574" y="3294"/>
              <a:chExt cx="35" cy="36"/>
            </a:xfrm>
          </p:grpSpPr>
          <p:sp>
            <p:nvSpPr>
              <p:cNvPr id="12514" name="Oval 67"/>
              <p:cNvSpPr>
                <a:spLocks noChangeArrowheads="1"/>
              </p:cNvSpPr>
              <p:nvPr/>
            </p:nvSpPr>
            <p:spPr bwMode="auto">
              <a:xfrm>
                <a:off x="2574" y="3294"/>
                <a:ext cx="35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15" name="Oval 68"/>
              <p:cNvSpPr>
                <a:spLocks noChangeArrowheads="1"/>
              </p:cNvSpPr>
              <p:nvPr/>
            </p:nvSpPr>
            <p:spPr bwMode="auto">
              <a:xfrm>
                <a:off x="2574" y="3294"/>
                <a:ext cx="35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4" name="Group 69"/>
            <p:cNvGrpSpPr>
              <a:grpSpLocks/>
            </p:cNvGrpSpPr>
            <p:nvPr/>
          </p:nvGrpSpPr>
          <p:grpSpPr bwMode="auto">
            <a:xfrm>
              <a:off x="3246" y="3071"/>
              <a:ext cx="35" cy="36"/>
              <a:chOff x="3246" y="3071"/>
              <a:chExt cx="35" cy="36"/>
            </a:xfrm>
          </p:grpSpPr>
          <p:sp>
            <p:nvSpPr>
              <p:cNvPr id="12512" name="Oval 70"/>
              <p:cNvSpPr>
                <a:spLocks noChangeArrowheads="1"/>
              </p:cNvSpPr>
              <p:nvPr/>
            </p:nvSpPr>
            <p:spPr bwMode="auto">
              <a:xfrm>
                <a:off x="3246" y="3071"/>
                <a:ext cx="35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13" name="Oval 71"/>
              <p:cNvSpPr>
                <a:spLocks noChangeArrowheads="1"/>
              </p:cNvSpPr>
              <p:nvPr/>
            </p:nvSpPr>
            <p:spPr bwMode="auto">
              <a:xfrm>
                <a:off x="3246" y="3071"/>
                <a:ext cx="35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grpSp>
          <p:nvGrpSpPr>
            <p:cNvPr id="15" name="Group 72"/>
            <p:cNvGrpSpPr>
              <a:grpSpLocks/>
            </p:cNvGrpSpPr>
            <p:nvPr/>
          </p:nvGrpSpPr>
          <p:grpSpPr bwMode="auto">
            <a:xfrm>
              <a:off x="4349" y="3102"/>
              <a:ext cx="36" cy="36"/>
              <a:chOff x="4349" y="3102"/>
              <a:chExt cx="36" cy="36"/>
            </a:xfrm>
          </p:grpSpPr>
          <p:sp>
            <p:nvSpPr>
              <p:cNvPr id="12510" name="Oval 73"/>
              <p:cNvSpPr>
                <a:spLocks noChangeArrowheads="1"/>
              </p:cNvSpPr>
              <p:nvPr/>
            </p:nvSpPr>
            <p:spPr bwMode="auto">
              <a:xfrm>
                <a:off x="4349" y="3102"/>
                <a:ext cx="36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11" name="Oval 74"/>
              <p:cNvSpPr>
                <a:spLocks noChangeArrowheads="1"/>
              </p:cNvSpPr>
              <p:nvPr/>
            </p:nvSpPr>
            <p:spPr bwMode="auto">
              <a:xfrm>
                <a:off x="4349" y="3102"/>
                <a:ext cx="36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sp>
          <p:nvSpPr>
            <p:cNvPr id="12448" name="Freeform 75"/>
            <p:cNvSpPr>
              <a:spLocks/>
            </p:cNvSpPr>
            <p:nvPr/>
          </p:nvSpPr>
          <p:spPr bwMode="auto">
            <a:xfrm>
              <a:off x="1850" y="1426"/>
              <a:ext cx="1465" cy="473"/>
            </a:xfrm>
            <a:custGeom>
              <a:avLst/>
              <a:gdLst>
                <a:gd name="T0" fmla="*/ 4520 w 11720"/>
                <a:gd name="T1" fmla="*/ 153 h 3786"/>
                <a:gd name="T2" fmla="*/ 4300 w 11720"/>
                <a:gd name="T3" fmla="*/ 293 h 3786"/>
                <a:gd name="T4" fmla="*/ 4110 w 11720"/>
                <a:gd name="T5" fmla="*/ 203 h 3786"/>
                <a:gd name="T6" fmla="*/ 3690 w 11720"/>
                <a:gd name="T7" fmla="*/ 83 h 3786"/>
                <a:gd name="T8" fmla="*/ 3230 w 11720"/>
                <a:gd name="T9" fmla="*/ 3 h 3786"/>
                <a:gd name="T10" fmla="*/ 2630 w 11720"/>
                <a:gd name="T11" fmla="*/ 93 h 3786"/>
                <a:gd name="T12" fmla="*/ 1990 w 11720"/>
                <a:gd name="T13" fmla="*/ 223 h 3786"/>
                <a:gd name="T14" fmla="*/ 820 w 11720"/>
                <a:gd name="T15" fmla="*/ 463 h 3786"/>
                <a:gd name="T16" fmla="*/ 490 w 11720"/>
                <a:gd name="T17" fmla="*/ 793 h 3786"/>
                <a:gd name="T18" fmla="*/ 520 w 11720"/>
                <a:gd name="T19" fmla="*/ 1073 h 3786"/>
                <a:gd name="T20" fmla="*/ 20 w 11720"/>
                <a:gd name="T21" fmla="*/ 1173 h 3786"/>
                <a:gd name="T22" fmla="*/ 0 w 11720"/>
                <a:gd name="T23" fmla="*/ 1373 h 3786"/>
                <a:gd name="T24" fmla="*/ 790 w 11720"/>
                <a:gd name="T25" fmla="*/ 1313 h 3786"/>
                <a:gd name="T26" fmla="*/ 1130 w 11720"/>
                <a:gd name="T27" fmla="*/ 1253 h 3786"/>
                <a:gd name="T28" fmla="*/ 2340 w 11720"/>
                <a:gd name="T29" fmla="*/ 563 h 3786"/>
                <a:gd name="T30" fmla="*/ 3410 w 11720"/>
                <a:gd name="T31" fmla="*/ 723 h 3786"/>
                <a:gd name="T32" fmla="*/ 3180 w 11720"/>
                <a:gd name="T33" fmla="*/ 893 h 3786"/>
                <a:gd name="T34" fmla="*/ 3360 w 11720"/>
                <a:gd name="T35" fmla="*/ 1213 h 3786"/>
                <a:gd name="T36" fmla="*/ 4790 w 11720"/>
                <a:gd name="T37" fmla="*/ 1283 h 3786"/>
                <a:gd name="T38" fmla="*/ 4990 w 11720"/>
                <a:gd name="T39" fmla="*/ 1483 h 3786"/>
                <a:gd name="T40" fmla="*/ 5180 w 11720"/>
                <a:gd name="T41" fmla="*/ 1613 h 3786"/>
                <a:gd name="T42" fmla="*/ 5950 w 11720"/>
                <a:gd name="T43" fmla="*/ 1893 h 3786"/>
                <a:gd name="T44" fmla="*/ 6800 w 11720"/>
                <a:gd name="T45" fmla="*/ 1903 h 3786"/>
                <a:gd name="T46" fmla="*/ 7080 w 11720"/>
                <a:gd name="T47" fmla="*/ 2633 h 3786"/>
                <a:gd name="T48" fmla="*/ 8470 w 11720"/>
                <a:gd name="T49" fmla="*/ 3083 h 3786"/>
                <a:gd name="T50" fmla="*/ 7870 w 11720"/>
                <a:gd name="T51" fmla="*/ 3693 h 3786"/>
                <a:gd name="T52" fmla="*/ 9980 w 11720"/>
                <a:gd name="T53" fmla="*/ 3653 h 3786"/>
                <a:gd name="T54" fmla="*/ 10410 w 11720"/>
                <a:gd name="T55" fmla="*/ 3783 h 3786"/>
                <a:gd name="T56" fmla="*/ 11370 w 11720"/>
                <a:gd name="T57" fmla="*/ 3533 h 3786"/>
                <a:gd name="T58" fmla="*/ 11720 w 11720"/>
                <a:gd name="T59" fmla="*/ 3393 h 3786"/>
                <a:gd name="T60" fmla="*/ 11700 w 11720"/>
                <a:gd name="T61" fmla="*/ 3183 h 3786"/>
                <a:gd name="T62" fmla="*/ 11140 w 11720"/>
                <a:gd name="T63" fmla="*/ 2953 h 3786"/>
                <a:gd name="T64" fmla="*/ 10450 w 11720"/>
                <a:gd name="T65" fmla="*/ 2823 h 3786"/>
                <a:gd name="T66" fmla="*/ 9850 w 11720"/>
                <a:gd name="T67" fmla="*/ 2583 h 3786"/>
                <a:gd name="T68" fmla="*/ 9290 w 11720"/>
                <a:gd name="T69" fmla="*/ 2293 h 3786"/>
                <a:gd name="T70" fmla="*/ 8700 w 11720"/>
                <a:gd name="T71" fmla="*/ 1933 h 3786"/>
                <a:gd name="T72" fmla="*/ 8290 w 11720"/>
                <a:gd name="T73" fmla="*/ 1633 h 3786"/>
                <a:gd name="T74" fmla="*/ 7600 w 11720"/>
                <a:gd name="T75" fmla="*/ 1663 h 3786"/>
                <a:gd name="T76" fmla="*/ 6860 w 11720"/>
                <a:gd name="T77" fmla="*/ 1013 h 3786"/>
                <a:gd name="T78" fmla="*/ 6560 w 11720"/>
                <a:gd name="T79" fmla="*/ 1043 h 3786"/>
                <a:gd name="T80" fmla="*/ 6250 w 11720"/>
                <a:gd name="T81" fmla="*/ 983 h 3786"/>
                <a:gd name="T82" fmla="*/ 5890 w 11720"/>
                <a:gd name="T83" fmla="*/ 823 h 3786"/>
                <a:gd name="T84" fmla="*/ 5310 w 11720"/>
                <a:gd name="T85" fmla="*/ 343 h 3786"/>
                <a:gd name="T86" fmla="*/ 4850 w 11720"/>
                <a:gd name="T87" fmla="*/ 313 h 3786"/>
                <a:gd name="T88" fmla="*/ 4520 w 11720"/>
                <a:gd name="T89" fmla="*/ 153 h 37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720"/>
                <a:gd name="T136" fmla="*/ 0 h 3786"/>
                <a:gd name="T137" fmla="*/ 11720 w 11720"/>
                <a:gd name="T138" fmla="*/ 3786 h 37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720" h="3786">
                  <a:moveTo>
                    <a:pt x="4520" y="153"/>
                  </a:moveTo>
                  <a:cubicBezTo>
                    <a:pt x="4430" y="150"/>
                    <a:pt x="4367" y="286"/>
                    <a:pt x="4300" y="293"/>
                  </a:cubicBezTo>
                  <a:cubicBezTo>
                    <a:pt x="4233" y="270"/>
                    <a:pt x="4177" y="226"/>
                    <a:pt x="4110" y="203"/>
                  </a:cubicBezTo>
                  <a:cubicBezTo>
                    <a:pt x="4007" y="153"/>
                    <a:pt x="3837" y="116"/>
                    <a:pt x="3690" y="83"/>
                  </a:cubicBezTo>
                  <a:cubicBezTo>
                    <a:pt x="3543" y="50"/>
                    <a:pt x="3407" y="0"/>
                    <a:pt x="3230" y="3"/>
                  </a:cubicBezTo>
                  <a:cubicBezTo>
                    <a:pt x="3033" y="10"/>
                    <a:pt x="2813" y="46"/>
                    <a:pt x="2630" y="93"/>
                  </a:cubicBezTo>
                  <a:cubicBezTo>
                    <a:pt x="2423" y="123"/>
                    <a:pt x="2193" y="196"/>
                    <a:pt x="1990" y="223"/>
                  </a:cubicBezTo>
                  <a:cubicBezTo>
                    <a:pt x="1683" y="283"/>
                    <a:pt x="1057" y="363"/>
                    <a:pt x="820" y="463"/>
                  </a:cubicBezTo>
                  <a:cubicBezTo>
                    <a:pt x="720" y="563"/>
                    <a:pt x="537" y="653"/>
                    <a:pt x="490" y="793"/>
                  </a:cubicBezTo>
                  <a:cubicBezTo>
                    <a:pt x="450" y="883"/>
                    <a:pt x="600" y="1010"/>
                    <a:pt x="520" y="1073"/>
                  </a:cubicBezTo>
                  <a:lnTo>
                    <a:pt x="20" y="1173"/>
                  </a:lnTo>
                  <a:lnTo>
                    <a:pt x="0" y="1373"/>
                  </a:lnTo>
                  <a:cubicBezTo>
                    <a:pt x="417" y="1363"/>
                    <a:pt x="527" y="1350"/>
                    <a:pt x="790" y="1313"/>
                  </a:cubicBezTo>
                  <a:cubicBezTo>
                    <a:pt x="983" y="1310"/>
                    <a:pt x="873" y="1380"/>
                    <a:pt x="1130" y="1253"/>
                  </a:cubicBezTo>
                  <a:lnTo>
                    <a:pt x="2340" y="563"/>
                  </a:lnTo>
                  <a:lnTo>
                    <a:pt x="3410" y="723"/>
                  </a:lnTo>
                  <a:lnTo>
                    <a:pt x="3180" y="893"/>
                  </a:lnTo>
                  <a:lnTo>
                    <a:pt x="3360" y="1213"/>
                  </a:lnTo>
                  <a:cubicBezTo>
                    <a:pt x="3633" y="1273"/>
                    <a:pt x="4527" y="1250"/>
                    <a:pt x="4790" y="1283"/>
                  </a:cubicBezTo>
                  <a:lnTo>
                    <a:pt x="4990" y="1483"/>
                  </a:lnTo>
                  <a:cubicBezTo>
                    <a:pt x="5020" y="1596"/>
                    <a:pt x="5070" y="1600"/>
                    <a:pt x="5180" y="1613"/>
                  </a:cubicBezTo>
                  <a:cubicBezTo>
                    <a:pt x="5340" y="1680"/>
                    <a:pt x="5710" y="1846"/>
                    <a:pt x="5950" y="1893"/>
                  </a:cubicBezTo>
                  <a:cubicBezTo>
                    <a:pt x="6203" y="1943"/>
                    <a:pt x="6667" y="1883"/>
                    <a:pt x="6800" y="1903"/>
                  </a:cubicBezTo>
                  <a:lnTo>
                    <a:pt x="7080" y="2633"/>
                  </a:lnTo>
                  <a:lnTo>
                    <a:pt x="8470" y="3083"/>
                  </a:lnTo>
                  <a:lnTo>
                    <a:pt x="7870" y="3693"/>
                  </a:lnTo>
                  <a:lnTo>
                    <a:pt x="9980" y="3653"/>
                  </a:lnTo>
                  <a:cubicBezTo>
                    <a:pt x="10403" y="3670"/>
                    <a:pt x="10270" y="3786"/>
                    <a:pt x="10410" y="3783"/>
                  </a:cubicBezTo>
                  <a:cubicBezTo>
                    <a:pt x="10627" y="3783"/>
                    <a:pt x="11197" y="3566"/>
                    <a:pt x="11370" y="3533"/>
                  </a:cubicBezTo>
                  <a:cubicBezTo>
                    <a:pt x="11577" y="3463"/>
                    <a:pt x="11667" y="3456"/>
                    <a:pt x="11720" y="3393"/>
                  </a:cubicBezTo>
                  <a:cubicBezTo>
                    <a:pt x="11710" y="3363"/>
                    <a:pt x="11717" y="3210"/>
                    <a:pt x="11700" y="3183"/>
                  </a:cubicBezTo>
                  <a:cubicBezTo>
                    <a:pt x="11653" y="3106"/>
                    <a:pt x="11213" y="2980"/>
                    <a:pt x="11140" y="2953"/>
                  </a:cubicBezTo>
                  <a:cubicBezTo>
                    <a:pt x="10950" y="2916"/>
                    <a:pt x="10627" y="2846"/>
                    <a:pt x="10450" y="2823"/>
                  </a:cubicBezTo>
                  <a:cubicBezTo>
                    <a:pt x="10300" y="2750"/>
                    <a:pt x="10007" y="2643"/>
                    <a:pt x="9850" y="2583"/>
                  </a:cubicBezTo>
                  <a:cubicBezTo>
                    <a:pt x="9657" y="2506"/>
                    <a:pt x="9400" y="2346"/>
                    <a:pt x="9290" y="2293"/>
                  </a:cubicBezTo>
                  <a:cubicBezTo>
                    <a:pt x="9113" y="2180"/>
                    <a:pt x="8813" y="2030"/>
                    <a:pt x="8700" y="1933"/>
                  </a:cubicBezTo>
                  <a:cubicBezTo>
                    <a:pt x="8537" y="1820"/>
                    <a:pt x="8473" y="1676"/>
                    <a:pt x="8290" y="1633"/>
                  </a:cubicBezTo>
                  <a:lnTo>
                    <a:pt x="7600" y="1663"/>
                  </a:lnTo>
                  <a:lnTo>
                    <a:pt x="6860" y="1013"/>
                  </a:lnTo>
                  <a:lnTo>
                    <a:pt x="6560" y="1043"/>
                  </a:lnTo>
                  <a:cubicBezTo>
                    <a:pt x="6460" y="1040"/>
                    <a:pt x="6360" y="1020"/>
                    <a:pt x="6250" y="983"/>
                  </a:cubicBezTo>
                  <a:cubicBezTo>
                    <a:pt x="6150" y="940"/>
                    <a:pt x="6013" y="903"/>
                    <a:pt x="5890" y="823"/>
                  </a:cubicBezTo>
                  <a:cubicBezTo>
                    <a:pt x="5733" y="716"/>
                    <a:pt x="5420" y="456"/>
                    <a:pt x="5310" y="343"/>
                  </a:cubicBezTo>
                  <a:lnTo>
                    <a:pt x="4850" y="313"/>
                  </a:lnTo>
                  <a:cubicBezTo>
                    <a:pt x="4717" y="266"/>
                    <a:pt x="4597" y="173"/>
                    <a:pt x="4520" y="153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6" name="Group 76"/>
            <p:cNvGrpSpPr>
              <a:grpSpLocks/>
            </p:cNvGrpSpPr>
            <p:nvPr/>
          </p:nvGrpSpPr>
          <p:grpSpPr bwMode="auto">
            <a:xfrm>
              <a:off x="2159" y="1438"/>
              <a:ext cx="36" cy="36"/>
              <a:chOff x="2159" y="1438"/>
              <a:chExt cx="36" cy="36"/>
            </a:xfrm>
          </p:grpSpPr>
          <p:sp>
            <p:nvSpPr>
              <p:cNvPr id="12508" name="Oval 77"/>
              <p:cNvSpPr>
                <a:spLocks noChangeArrowheads="1"/>
              </p:cNvSpPr>
              <p:nvPr/>
            </p:nvSpPr>
            <p:spPr bwMode="auto">
              <a:xfrm>
                <a:off x="2159" y="1438"/>
                <a:ext cx="36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09" name="Oval 78"/>
              <p:cNvSpPr>
                <a:spLocks noChangeArrowheads="1"/>
              </p:cNvSpPr>
              <p:nvPr/>
            </p:nvSpPr>
            <p:spPr bwMode="auto">
              <a:xfrm>
                <a:off x="2159" y="1438"/>
                <a:ext cx="36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sp>
          <p:nvSpPr>
            <p:cNvPr id="12450" name="Freeform 79"/>
            <p:cNvSpPr>
              <a:spLocks/>
            </p:cNvSpPr>
            <p:nvPr/>
          </p:nvSpPr>
          <p:spPr bwMode="auto">
            <a:xfrm>
              <a:off x="2063" y="1591"/>
              <a:ext cx="91" cy="69"/>
            </a:xfrm>
            <a:custGeom>
              <a:avLst/>
              <a:gdLst>
                <a:gd name="T0" fmla="*/ 650 w 730"/>
                <a:gd name="T1" fmla="*/ 0 h 550"/>
                <a:gd name="T2" fmla="*/ 270 w 730"/>
                <a:gd name="T3" fmla="*/ 70 h 550"/>
                <a:gd name="T4" fmla="*/ 260 w 730"/>
                <a:gd name="T5" fmla="*/ 260 h 550"/>
                <a:gd name="T6" fmla="*/ 0 w 730"/>
                <a:gd name="T7" fmla="*/ 330 h 550"/>
                <a:gd name="T8" fmla="*/ 20 w 730"/>
                <a:gd name="T9" fmla="*/ 430 h 550"/>
                <a:gd name="T10" fmla="*/ 630 w 730"/>
                <a:gd name="T11" fmla="*/ 550 h 550"/>
                <a:gd name="T12" fmla="*/ 730 w 730"/>
                <a:gd name="T13" fmla="*/ 410 h 550"/>
                <a:gd name="T14" fmla="*/ 650 w 730"/>
                <a:gd name="T15" fmla="*/ 0 h 5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0"/>
                <a:gd name="T25" fmla="*/ 0 h 550"/>
                <a:gd name="T26" fmla="*/ 730 w 730"/>
                <a:gd name="T27" fmla="*/ 550 h 5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0" h="550">
                  <a:moveTo>
                    <a:pt x="650" y="0"/>
                  </a:moveTo>
                  <a:lnTo>
                    <a:pt x="270" y="70"/>
                  </a:lnTo>
                  <a:lnTo>
                    <a:pt x="260" y="260"/>
                  </a:lnTo>
                  <a:cubicBezTo>
                    <a:pt x="213" y="310"/>
                    <a:pt x="30" y="290"/>
                    <a:pt x="0" y="330"/>
                  </a:cubicBezTo>
                  <a:lnTo>
                    <a:pt x="20" y="430"/>
                  </a:lnTo>
                  <a:lnTo>
                    <a:pt x="630" y="550"/>
                  </a:lnTo>
                  <a:cubicBezTo>
                    <a:pt x="640" y="510"/>
                    <a:pt x="723" y="450"/>
                    <a:pt x="730" y="410"/>
                  </a:cubicBezTo>
                  <a:lnTo>
                    <a:pt x="650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1" name="Freeform 80"/>
            <p:cNvSpPr>
              <a:spLocks/>
            </p:cNvSpPr>
            <p:nvPr/>
          </p:nvSpPr>
          <p:spPr bwMode="auto">
            <a:xfrm>
              <a:off x="2803" y="1311"/>
              <a:ext cx="46" cy="70"/>
            </a:xfrm>
            <a:custGeom>
              <a:avLst/>
              <a:gdLst>
                <a:gd name="T0" fmla="*/ 28 w 46"/>
                <a:gd name="T1" fmla="*/ 0 h 70"/>
                <a:gd name="T2" fmla="*/ 0 w 46"/>
                <a:gd name="T3" fmla="*/ 5 h 70"/>
                <a:gd name="T4" fmla="*/ 18 w 46"/>
                <a:gd name="T5" fmla="*/ 44 h 70"/>
                <a:gd name="T6" fmla="*/ 18 w 46"/>
                <a:gd name="T7" fmla="*/ 70 h 70"/>
                <a:gd name="T8" fmla="*/ 41 w 46"/>
                <a:gd name="T9" fmla="*/ 69 h 70"/>
                <a:gd name="T10" fmla="*/ 46 w 46"/>
                <a:gd name="T11" fmla="*/ 35 h 70"/>
                <a:gd name="T12" fmla="*/ 28 w 46"/>
                <a:gd name="T13" fmla="*/ 0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70"/>
                <a:gd name="T23" fmla="*/ 46 w 46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70">
                  <a:moveTo>
                    <a:pt x="28" y="0"/>
                  </a:moveTo>
                  <a:lnTo>
                    <a:pt x="0" y="5"/>
                  </a:lnTo>
                  <a:lnTo>
                    <a:pt x="18" y="44"/>
                  </a:lnTo>
                  <a:lnTo>
                    <a:pt x="18" y="70"/>
                  </a:lnTo>
                  <a:lnTo>
                    <a:pt x="41" y="69"/>
                  </a:lnTo>
                  <a:lnTo>
                    <a:pt x="46" y="35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2" name="Freeform 81"/>
            <p:cNvSpPr>
              <a:spLocks/>
            </p:cNvSpPr>
            <p:nvPr/>
          </p:nvSpPr>
          <p:spPr bwMode="auto">
            <a:xfrm>
              <a:off x="3055" y="1374"/>
              <a:ext cx="57" cy="55"/>
            </a:xfrm>
            <a:custGeom>
              <a:avLst/>
              <a:gdLst>
                <a:gd name="T0" fmla="*/ 0 w 57"/>
                <a:gd name="T1" fmla="*/ 1 h 55"/>
                <a:gd name="T2" fmla="*/ 20 w 57"/>
                <a:gd name="T3" fmla="*/ 30 h 55"/>
                <a:gd name="T4" fmla="*/ 50 w 57"/>
                <a:gd name="T5" fmla="*/ 55 h 55"/>
                <a:gd name="T6" fmla="*/ 53 w 57"/>
                <a:gd name="T7" fmla="*/ 45 h 55"/>
                <a:gd name="T8" fmla="*/ 8 w 57"/>
                <a:gd name="T9" fmla="*/ 0 h 55"/>
                <a:gd name="T10" fmla="*/ 0 w 57"/>
                <a:gd name="T11" fmla="*/ 1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55"/>
                <a:gd name="T20" fmla="*/ 57 w 57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55">
                  <a:moveTo>
                    <a:pt x="0" y="1"/>
                  </a:moveTo>
                  <a:cubicBezTo>
                    <a:pt x="3" y="6"/>
                    <a:pt x="12" y="21"/>
                    <a:pt x="20" y="30"/>
                  </a:cubicBezTo>
                  <a:cubicBezTo>
                    <a:pt x="29" y="39"/>
                    <a:pt x="45" y="52"/>
                    <a:pt x="50" y="55"/>
                  </a:cubicBezTo>
                  <a:cubicBezTo>
                    <a:pt x="54" y="52"/>
                    <a:pt x="57" y="52"/>
                    <a:pt x="53" y="45"/>
                  </a:cubicBezTo>
                  <a:cubicBezTo>
                    <a:pt x="49" y="40"/>
                    <a:pt x="14" y="6"/>
                    <a:pt x="8" y="0"/>
                  </a:cubicBezTo>
                  <a:cubicBezTo>
                    <a:pt x="8" y="0"/>
                    <a:pt x="0" y="1"/>
                    <a:pt x="0" y="1"/>
                  </a:cubicBezTo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3" name="Freeform 82"/>
            <p:cNvSpPr>
              <a:spLocks/>
            </p:cNvSpPr>
            <p:nvPr/>
          </p:nvSpPr>
          <p:spPr bwMode="auto">
            <a:xfrm>
              <a:off x="3379" y="1706"/>
              <a:ext cx="87" cy="51"/>
            </a:xfrm>
            <a:custGeom>
              <a:avLst/>
              <a:gdLst>
                <a:gd name="T0" fmla="*/ 640 w 693"/>
                <a:gd name="T1" fmla="*/ 0 h 403"/>
                <a:gd name="T2" fmla="*/ 70 w 693"/>
                <a:gd name="T3" fmla="*/ 40 h 403"/>
                <a:gd name="T4" fmla="*/ 50 w 693"/>
                <a:gd name="T5" fmla="*/ 50 h 403"/>
                <a:gd name="T6" fmla="*/ 0 w 693"/>
                <a:gd name="T7" fmla="*/ 240 h 403"/>
                <a:gd name="T8" fmla="*/ 90 w 693"/>
                <a:gd name="T9" fmla="*/ 370 h 403"/>
                <a:gd name="T10" fmla="*/ 380 w 693"/>
                <a:gd name="T11" fmla="*/ 360 h 403"/>
                <a:gd name="T12" fmla="*/ 640 w 693"/>
                <a:gd name="T13" fmla="*/ 0 h 40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3"/>
                <a:gd name="T22" fmla="*/ 0 h 403"/>
                <a:gd name="T23" fmla="*/ 693 w 693"/>
                <a:gd name="T24" fmla="*/ 403 h 40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3" h="403">
                  <a:moveTo>
                    <a:pt x="640" y="0"/>
                  </a:moveTo>
                  <a:lnTo>
                    <a:pt x="70" y="40"/>
                  </a:lnTo>
                  <a:lnTo>
                    <a:pt x="50" y="50"/>
                  </a:lnTo>
                  <a:cubicBezTo>
                    <a:pt x="30" y="107"/>
                    <a:pt x="27" y="183"/>
                    <a:pt x="0" y="240"/>
                  </a:cubicBezTo>
                  <a:cubicBezTo>
                    <a:pt x="17" y="293"/>
                    <a:pt x="50" y="330"/>
                    <a:pt x="90" y="370"/>
                  </a:cubicBezTo>
                  <a:cubicBezTo>
                    <a:pt x="163" y="403"/>
                    <a:pt x="320" y="367"/>
                    <a:pt x="380" y="360"/>
                  </a:cubicBezTo>
                  <a:cubicBezTo>
                    <a:pt x="483" y="290"/>
                    <a:pt x="693" y="50"/>
                    <a:pt x="640" y="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4" name="Freeform 83"/>
            <p:cNvSpPr>
              <a:spLocks/>
            </p:cNvSpPr>
            <p:nvPr/>
          </p:nvSpPr>
          <p:spPr bwMode="auto">
            <a:xfrm>
              <a:off x="3264" y="1523"/>
              <a:ext cx="76" cy="71"/>
            </a:xfrm>
            <a:custGeom>
              <a:avLst/>
              <a:gdLst>
                <a:gd name="T0" fmla="*/ 76 w 76"/>
                <a:gd name="T1" fmla="*/ 0 h 71"/>
                <a:gd name="T2" fmla="*/ 61 w 76"/>
                <a:gd name="T3" fmla="*/ 15 h 71"/>
                <a:gd name="T4" fmla="*/ 39 w 76"/>
                <a:gd name="T5" fmla="*/ 46 h 71"/>
                <a:gd name="T6" fmla="*/ 5 w 76"/>
                <a:gd name="T7" fmla="*/ 60 h 71"/>
                <a:gd name="T8" fmla="*/ 4 w 76"/>
                <a:gd name="T9" fmla="*/ 70 h 71"/>
                <a:gd name="T10" fmla="*/ 42 w 76"/>
                <a:gd name="T11" fmla="*/ 60 h 71"/>
                <a:gd name="T12" fmla="*/ 66 w 76"/>
                <a:gd name="T13" fmla="*/ 40 h 71"/>
                <a:gd name="T14" fmla="*/ 74 w 76"/>
                <a:gd name="T15" fmla="*/ 1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"/>
                <a:gd name="T25" fmla="*/ 0 h 71"/>
                <a:gd name="T26" fmla="*/ 76 w 76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" h="71">
                  <a:moveTo>
                    <a:pt x="76" y="0"/>
                  </a:moveTo>
                  <a:cubicBezTo>
                    <a:pt x="71" y="2"/>
                    <a:pt x="66" y="12"/>
                    <a:pt x="61" y="15"/>
                  </a:cubicBezTo>
                  <a:cubicBezTo>
                    <a:pt x="52" y="28"/>
                    <a:pt x="52" y="35"/>
                    <a:pt x="39" y="46"/>
                  </a:cubicBezTo>
                  <a:cubicBezTo>
                    <a:pt x="29" y="55"/>
                    <a:pt x="10" y="55"/>
                    <a:pt x="5" y="60"/>
                  </a:cubicBezTo>
                  <a:cubicBezTo>
                    <a:pt x="6" y="66"/>
                    <a:pt x="0" y="66"/>
                    <a:pt x="4" y="70"/>
                  </a:cubicBezTo>
                  <a:cubicBezTo>
                    <a:pt x="10" y="71"/>
                    <a:pt x="35" y="63"/>
                    <a:pt x="42" y="60"/>
                  </a:cubicBezTo>
                  <a:cubicBezTo>
                    <a:pt x="52" y="53"/>
                    <a:pt x="61" y="47"/>
                    <a:pt x="66" y="40"/>
                  </a:cubicBezTo>
                  <a:cubicBezTo>
                    <a:pt x="71" y="30"/>
                    <a:pt x="74" y="6"/>
                    <a:pt x="74" y="1"/>
                  </a:cubicBezTo>
                </a:path>
              </a:pathLst>
            </a:custGeom>
            <a:solidFill>
              <a:srgbClr val="FF9933"/>
            </a:solidFill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5" name="Freeform 84"/>
            <p:cNvSpPr>
              <a:spLocks/>
            </p:cNvSpPr>
            <p:nvPr/>
          </p:nvSpPr>
          <p:spPr bwMode="auto">
            <a:xfrm>
              <a:off x="3169" y="1444"/>
              <a:ext cx="46" cy="49"/>
            </a:xfrm>
            <a:custGeom>
              <a:avLst/>
              <a:gdLst>
                <a:gd name="T0" fmla="*/ 7 w 46"/>
                <a:gd name="T1" fmla="*/ 0 h 49"/>
                <a:gd name="T2" fmla="*/ 0 w 46"/>
                <a:gd name="T3" fmla="*/ 6 h 49"/>
                <a:gd name="T4" fmla="*/ 39 w 46"/>
                <a:gd name="T5" fmla="*/ 42 h 49"/>
                <a:gd name="T6" fmla="*/ 46 w 46"/>
                <a:gd name="T7" fmla="*/ 36 h 49"/>
                <a:gd name="T8" fmla="*/ 22 w 46"/>
                <a:gd name="T9" fmla="*/ 11 h 49"/>
                <a:gd name="T10" fmla="*/ 7 w 46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49"/>
                <a:gd name="T20" fmla="*/ 46 w 46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49">
                  <a:moveTo>
                    <a:pt x="7" y="0"/>
                  </a:moveTo>
                  <a:cubicBezTo>
                    <a:pt x="1" y="2"/>
                    <a:pt x="2" y="1"/>
                    <a:pt x="0" y="6"/>
                  </a:cubicBezTo>
                  <a:cubicBezTo>
                    <a:pt x="5" y="14"/>
                    <a:pt x="31" y="37"/>
                    <a:pt x="39" y="42"/>
                  </a:cubicBezTo>
                  <a:cubicBezTo>
                    <a:pt x="41" y="49"/>
                    <a:pt x="45" y="41"/>
                    <a:pt x="46" y="36"/>
                  </a:cubicBezTo>
                  <a:cubicBezTo>
                    <a:pt x="44" y="31"/>
                    <a:pt x="27" y="17"/>
                    <a:pt x="22" y="11"/>
                  </a:cubicBezTo>
                  <a:cubicBezTo>
                    <a:pt x="17" y="3"/>
                    <a:pt x="11" y="1"/>
                    <a:pt x="7" y="0"/>
                  </a:cubicBezTo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6" name="Freeform 85"/>
            <p:cNvSpPr>
              <a:spLocks/>
            </p:cNvSpPr>
            <p:nvPr/>
          </p:nvSpPr>
          <p:spPr bwMode="auto">
            <a:xfrm>
              <a:off x="3281" y="1491"/>
              <a:ext cx="32" cy="22"/>
            </a:xfrm>
            <a:custGeom>
              <a:avLst/>
              <a:gdLst>
                <a:gd name="T0" fmla="*/ 13 w 32"/>
                <a:gd name="T1" fmla="*/ 4 h 22"/>
                <a:gd name="T2" fmla="*/ 0 w 32"/>
                <a:gd name="T3" fmla="*/ 0 h 22"/>
                <a:gd name="T4" fmla="*/ 13 w 32"/>
                <a:gd name="T5" fmla="*/ 19 h 22"/>
                <a:gd name="T6" fmla="*/ 32 w 32"/>
                <a:gd name="T7" fmla="*/ 18 h 22"/>
                <a:gd name="T8" fmla="*/ 13 w 32"/>
                <a:gd name="T9" fmla="*/ 4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2"/>
                <a:gd name="T17" fmla="*/ 32 w 32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2">
                  <a:moveTo>
                    <a:pt x="13" y="4"/>
                  </a:moveTo>
                  <a:cubicBezTo>
                    <a:pt x="9" y="3"/>
                    <a:pt x="0" y="0"/>
                    <a:pt x="0" y="0"/>
                  </a:cubicBezTo>
                  <a:cubicBezTo>
                    <a:pt x="0" y="3"/>
                    <a:pt x="8" y="16"/>
                    <a:pt x="13" y="19"/>
                  </a:cubicBezTo>
                  <a:cubicBezTo>
                    <a:pt x="18" y="22"/>
                    <a:pt x="32" y="20"/>
                    <a:pt x="32" y="18"/>
                  </a:cubicBezTo>
                  <a:cubicBezTo>
                    <a:pt x="30" y="14"/>
                    <a:pt x="18" y="7"/>
                    <a:pt x="13" y="4"/>
                  </a:cubicBezTo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7" name="Freeform 86"/>
            <p:cNvSpPr>
              <a:spLocks/>
            </p:cNvSpPr>
            <p:nvPr/>
          </p:nvSpPr>
          <p:spPr bwMode="auto">
            <a:xfrm>
              <a:off x="3141" y="1368"/>
              <a:ext cx="27" cy="18"/>
            </a:xfrm>
            <a:custGeom>
              <a:avLst/>
              <a:gdLst>
                <a:gd name="T0" fmla="*/ 23 w 27"/>
                <a:gd name="T1" fmla="*/ 7 h 18"/>
                <a:gd name="T2" fmla="*/ 15 w 27"/>
                <a:gd name="T3" fmla="*/ 2 h 18"/>
                <a:gd name="T4" fmla="*/ 12 w 27"/>
                <a:gd name="T5" fmla="*/ 0 h 18"/>
                <a:gd name="T6" fmla="*/ 5 w 27"/>
                <a:gd name="T7" fmla="*/ 1 h 18"/>
                <a:gd name="T8" fmla="*/ 10 w 27"/>
                <a:gd name="T9" fmla="*/ 18 h 18"/>
                <a:gd name="T10" fmla="*/ 23 w 27"/>
                <a:gd name="T11" fmla="*/ 7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"/>
                <a:gd name="T19" fmla="*/ 0 h 18"/>
                <a:gd name="T20" fmla="*/ 27 w 2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" h="18">
                  <a:moveTo>
                    <a:pt x="23" y="7"/>
                  </a:moveTo>
                  <a:cubicBezTo>
                    <a:pt x="20" y="6"/>
                    <a:pt x="18" y="4"/>
                    <a:pt x="15" y="2"/>
                  </a:cubicBezTo>
                  <a:cubicBezTo>
                    <a:pt x="14" y="1"/>
                    <a:pt x="12" y="0"/>
                    <a:pt x="12" y="0"/>
                  </a:cubicBezTo>
                  <a:cubicBezTo>
                    <a:pt x="10" y="0"/>
                    <a:pt x="7" y="0"/>
                    <a:pt x="5" y="1"/>
                  </a:cubicBezTo>
                  <a:cubicBezTo>
                    <a:pt x="0" y="5"/>
                    <a:pt x="5" y="17"/>
                    <a:pt x="10" y="18"/>
                  </a:cubicBezTo>
                  <a:cubicBezTo>
                    <a:pt x="16" y="18"/>
                    <a:pt x="27" y="16"/>
                    <a:pt x="23" y="7"/>
                  </a:cubicBezTo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8" name="Freeform 87"/>
            <p:cNvSpPr>
              <a:spLocks/>
            </p:cNvSpPr>
            <p:nvPr/>
          </p:nvSpPr>
          <p:spPr bwMode="auto">
            <a:xfrm>
              <a:off x="3164" y="1404"/>
              <a:ext cx="22" cy="25"/>
            </a:xfrm>
            <a:custGeom>
              <a:avLst/>
              <a:gdLst>
                <a:gd name="T0" fmla="*/ 14 w 22"/>
                <a:gd name="T1" fmla="*/ 5 h 25"/>
                <a:gd name="T2" fmla="*/ 11 w 22"/>
                <a:gd name="T3" fmla="*/ 25 h 25"/>
                <a:gd name="T4" fmla="*/ 14 w 22"/>
                <a:gd name="T5" fmla="*/ 5 h 25"/>
                <a:gd name="T6" fmla="*/ 0 60000 65536"/>
                <a:gd name="T7" fmla="*/ 0 60000 65536"/>
                <a:gd name="T8" fmla="*/ 0 60000 65536"/>
                <a:gd name="T9" fmla="*/ 0 w 22"/>
                <a:gd name="T10" fmla="*/ 0 h 25"/>
                <a:gd name="T11" fmla="*/ 22 w 22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" h="25">
                  <a:moveTo>
                    <a:pt x="14" y="5"/>
                  </a:moveTo>
                  <a:cubicBezTo>
                    <a:pt x="0" y="0"/>
                    <a:pt x="0" y="17"/>
                    <a:pt x="11" y="25"/>
                  </a:cubicBezTo>
                  <a:cubicBezTo>
                    <a:pt x="22" y="22"/>
                    <a:pt x="11" y="13"/>
                    <a:pt x="14" y="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59" name="Freeform 88"/>
            <p:cNvSpPr>
              <a:spLocks/>
            </p:cNvSpPr>
            <p:nvPr/>
          </p:nvSpPr>
          <p:spPr bwMode="auto">
            <a:xfrm>
              <a:off x="3141" y="1428"/>
              <a:ext cx="20" cy="18"/>
            </a:xfrm>
            <a:custGeom>
              <a:avLst/>
              <a:gdLst>
                <a:gd name="T0" fmla="*/ 20 w 20"/>
                <a:gd name="T1" fmla="*/ 7 h 18"/>
                <a:gd name="T2" fmla="*/ 8 w 20"/>
                <a:gd name="T3" fmla="*/ 0 h 18"/>
                <a:gd name="T4" fmla="*/ 7 w 20"/>
                <a:gd name="T5" fmla="*/ 12 h 18"/>
                <a:gd name="T6" fmla="*/ 20 w 20"/>
                <a:gd name="T7" fmla="*/ 7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8"/>
                <a:gd name="T14" fmla="*/ 20 w 20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8">
                  <a:moveTo>
                    <a:pt x="20" y="7"/>
                  </a:moveTo>
                  <a:cubicBezTo>
                    <a:pt x="16" y="6"/>
                    <a:pt x="12" y="1"/>
                    <a:pt x="8" y="0"/>
                  </a:cubicBezTo>
                  <a:cubicBezTo>
                    <a:pt x="0" y="2"/>
                    <a:pt x="8" y="13"/>
                    <a:pt x="7" y="12"/>
                  </a:cubicBezTo>
                  <a:cubicBezTo>
                    <a:pt x="19" y="11"/>
                    <a:pt x="17" y="18"/>
                    <a:pt x="20" y="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0" name="Freeform 89"/>
            <p:cNvSpPr>
              <a:spLocks/>
            </p:cNvSpPr>
            <p:nvPr/>
          </p:nvSpPr>
          <p:spPr bwMode="auto">
            <a:xfrm>
              <a:off x="3456" y="1546"/>
              <a:ext cx="52" cy="35"/>
            </a:xfrm>
            <a:custGeom>
              <a:avLst/>
              <a:gdLst>
                <a:gd name="T0" fmla="*/ 60 w 410"/>
                <a:gd name="T1" fmla="*/ 0 h 280"/>
                <a:gd name="T2" fmla="*/ 0 w 410"/>
                <a:gd name="T3" fmla="*/ 90 h 280"/>
                <a:gd name="T4" fmla="*/ 350 w 410"/>
                <a:gd name="T5" fmla="*/ 280 h 280"/>
                <a:gd name="T6" fmla="*/ 410 w 410"/>
                <a:gd name="T7" fmla="*/ 190 h 280"/>
                <a:gd name="T8" fmla="*/ 60 w 410"/>
                <a:gd name="T9" fmla="*/ 0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0"/>
                <a:gd name="T16" fmla="*/ 0 h 280"/>
                <a:gd name="T17" fmla="*/ 410 w 410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0" h="280">
                  <a:moveTo>
                    <a:pt x="60" y="0"/>
                  </a:moveTo>
                  <a:cubicBezTo>
                    <a:pt x="37" y="33"/>
                    <a:pt x="30" y="60"/>
                    <a:pt x="0" y="90"/>
                  </a:cubicBezTo>
                  <a:lnTo>
                    <a:pt x="350" y="280"/>
                  </a:lnTo>
                  <a:lnTo>
                    <a:pt x="410" y="190"/>
                  </a:lnTo>
                  <a:cubicBezTo>
                    <a:pt x="353" y="143"/>
                    <a:pt x="120" y="27"/>
                    <a:pt x="60" y="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1" name="Freeform 90"/>
            <p:cNvSpPr>
              <a:spLocks/>
            </p:cNvSpPr>
            <p:nvPr/>
          </p:nvSpPr>
          <p:spPr bwMode="auto">
            <a:xfrm>
              <a:off x="3552" y="1615"/>
              <a:ext cx="19" cy="20"/>
            </a:xfrm>
            <a:custGeom>
              <a:avLst/>
              <a:gdLst>
                <a:gd name="T0" fmla="*/ 18 w 19"/>
                <a:gd name="T1" fmla="*/ 18 h 20"/>
                <a:gd name="T2" fmla="*/ 3 w 19"/>
                <a:gd name="T3" fmla="*/ 15 h 20"/>
                <a:gd name="T4" fmla="*/ 4 w 19"/>
                <a:gd name="T5" fmla="*/ 0 h 20"/>
                <a:gd name="T6" fmla="*/ 18 w 19"/>
                <a:gd name="T7" fmla="*/ 18 h 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20"/>
                <a:gd name="T14" fmla="*/ 19 w 19"/>
                <a:gd name="T15" fmla="*/ 20 h 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20">
                  <a:moveTo>
                    <a:pt x="18" y="18"/>
                  </a:moveTo>
                  <a:cubicBezTo>
                    <a:pt x="19" y="20"/>
                    <a:pt x="5" y="18"/>
                    <a:pt x="3" y="15"/>
                  </a:cubicBezTo>
                  <a:cubicBezTo>
                    <a:pt x="0" y="11"/>
                    <a:pt x="2" y="0"/>
                    <a:pt x="4" y="0"/>
                  </a:cubicBezTo>
                  <a:cubicBezTo>
                    <a:pt x="8" y="1"/>
                    <a:pt x="18" y="12"/>
                    <a:pt x="18" y="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2" name="Freeform 91"/>
            <p:cNvSpPr>
              <a:spLocks/>
            </p:cNvSpPr>
            <p:nvPr/>
          </p:nvSpPr>
          <p:spPr bwMode="auto">
            <a:xfrm>
              <a:off x="3580" y="1600"/>
              <a:ext cx="14" cy="19"/>
            </a:xfrm>
            <a:custGeom>
              <a:avLst/>
              <a:gdLst>
                <a:gd name="T0" fmla="*/ 10 w 14"/>
                <a:gd name="T1" fmla="*/ 19 h 19"/>
                <a:gd name="T2" fmla="*/ 0 w 14"/>
                <a:gd name="T3" fmla="*/ 11 h 19"/>
                <a:gd name="T4" fmla="*/ 11 w 14"/>
                <a:gd name="T5" fmla="*/ 1 h 19"/>
                <a:gd name="T6" fmla="*/ 10 w 14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19"/>
                <a:gd name="T14" fmla="*/ 14 w 14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19">
                  <a:moveTo>
                    <a:pt x="10" y="19"/>
                  </a:moveTo>
                  <a:cubicBezTo>
                    <a:pt x="4" y="18"/>
                    <a:pt x="2" y="17"/>
                    <a:pt x="0" y="11"/>
                  </a:cubicBezTo>
                  <a:cubicBezTo>
                    <a:pt x="2" y="9"/>
                    <a:pt x="10" y="0"/>
                    <a:pt x="11" y="1"/>
                  </a:cubicBezTo>
                  <a:cubicBezTo>
                    <a:pt x="10" y="4"/>
                    <a:pt x="14" y="18"/>
                    <a:pt x="10" y="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3" name="Freeform 92"/>
            <p:cNvSpPr>
              <a:spLocks/>
            </p:cNvSpPr>
            <p:nvPr/>
          </p:nvSpPr>
          <p:spPr bwMode="auto">
            <a:xfrm>
              <a:off x="3608" y="1604"/>
              <a:ext cx="42" cy="31"/>
            </a:xfrm>
            <a:custGeom>
              <a:avLst/>
              <a:gdLst>
                <a:gd name="T0" fmla="*/ 50 w 340"/>
                <a:gd name="T1" fmla="*/ 0 h 250"/>
                <a:gd name="T2" fmla="*/ 0 w 340"/>
                <a:gd name="T3" fmla="*/ 90 h 250"/>
                <a:gd name="T4" fmla="*/ 260 w 340"/>
                <a:gd name="T5" fmla="*/ 250 h 250"/>
                <a:gd name="T6" fmla="*/ 340 w 340"/>
                <a:gd name="T7" fmla="*/ 200 h 250"/>
                <a:gd name="T8" fmla="*/ 50 w 340"/>
                <a:gd name="T9" fmla="*/ 0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0"/>
                <a:gd name="T16" fmla="*/ 0 h 250"/>
                <a:gd name="T17" fmla="*/ 340 w 340"/>
                <a:gd name="T18" fmla="*/ 250 h 2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0" h="250">
                  <a:moveTo>
                    <a:pt x="50" y="0"/>
                  </a:moveTo>
                  <a:cubicBezTo>
                    <a:pt x="7" y="43"/>
                    <a:pt x="23" y="17"/>
                    <a:pt x="0" y="90"/>
                  </a:cubicBezTo>
                  <a:lnTo>
                    <a:pt x="260" y="250"/>
                  </a:lnTo>
                  <a:cubicBezTo>
                    <a:pt x="310" y="233"/>
                    <a:pt x="297" y="230"/>
                    <a:pt x="340" y="200"/>
                  </a:cubicBezTo>
                  <a:lnTo>
                    <a:pt x="50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4" name="Freeform 93"/>
            <p:cNvSpPr>
              <a:spLocks/>
            </p:cNvSpPr>
            <p:nvPr/>
          </p:nvSpPr>
          <p:spPr bwMode="auto">
            <a:xfrm>
              <a:off x="3666" y="1641"/>
              <a:ext cx="15" cy="18"/>
            </a:xfrm>
            <a:custGeom>
              <a:avLst/>
              <a:gdLst>
                <a:gd name="T0" fmla="*/ 110 w 117"/>
                <a:gd name="T1" fmla="*/ 0 h 140"/>
                <a:gd name="T2" fmla="*/ 0 w 117"/>
                <a:gd name="T3" fmla="*/ 10 h 140"/>
                <a:gd name="T4" fmla="*/ 100 w 117"/>
                <a:gd name="T5" fmla="*/ 140 h 140"/>
                <a:gd name="T6" fmla="*/ 110 w 117"/>
                <a:gd name="T7" fmla="*/ 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7"/>
                <a:gd name="T13" fmla="*/ 0 h 140"/>
                <a:gd name="T14" fmla="*/ 117 w 117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7" h="140">
                  <a:moveTo>
                    <a:pt x="110" y="0"/>
                  </a:moveTo>
                  <a:lnTo>
                    <a:pt x="0" y="10"/>
                  </a:lnTo>
                  <a:lnTo>
                    <a:pt x="100" y="140"/>
                  </a:lnTo>
                  <a:cubicBezTo>
                    <a:pt x="117" y="140"/>
                    <a:pt x="117" y="13"/>
                    <a:pt x="110" y="0"/>
                  </a:cubicBez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5" name="Freeform 94"/>
            <p:cNvSpPr>
              <a:spLocks/>
            </p:cNvSpPr>
            <p:nvPr/>
          </p:nvSpPr>
          <p:spPr bwMode="auto">
            <a:xfrm>
              <a:off x="2735" y="2061"/>
              <a:ext cx="299" cy="114"/>
            </a:xfrm>
            <a:custGeom>
              <a:avLst/>
              <a:gdLst>
                <a:gd name="T0" fmla="*/ 810 w 2393"/>
                <a:gd name="T1" fmla="*/ 0 h 910"/>
                <a:gd name="T2" fmla="*/ 1750 w 2393"/>
                <a:gd name="T3" fmla="*/ 240 h 910"/>
                <a:gd name="T4" fmla="*/ 2020 w 2393"/>
                <a:gd name="T5" fmla="*/ 480 h 910"/>
                <a:gd name="T6" fmla="*/ 2370 w 2393"/>
                <a:gd name="T7" fmla="*/ 540 h 910"/>
                <a:gd name="T8" fmla="*/ 2360 w 2393"/>
                <a:gd name="T9" fmla="*/ 670 h 910"/>
                <a:gd name="T10" fmla="*/ 1380 w 2393"/>
                <a:gd name="T11" fmla="*/ 650 h 910"/>
                <a:gd name="T12" fmla="*/ 1360 w 2393"/>
                <a:gd name="T13" fmla="*/ 910 h 910"/>
                <a:gd name="T14" fmla="*/ 620 w 2393"/>
                <a:gd name="T15" fmla="*/ 610 h 910"/>
                <a:gd name="T16" fmla="*/ 0 w 2393"/>
                <a:gd name="T17" fmla="*/ 160 h 910"/>
                <a:gd name="T18" fmla="*/ 810 w 2393"/>
                <a:gd name="T19" fmla="*/ 0 h 9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93"/>
                <a:gd name="T31" fmla="*/ 0 h 910"/>
                <a:gd name="T32" fmla="*/ 2393 w 2393"/>
                <a:gd name="T33" fmla="*/ 910 h 9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93" h="910">
                  <a:moveTo>
                    <a:pt x="810" y="0"/>
                  </a:moveTo>
                  <a:lnTo>
                    <a:pt x="1750" y="240"/>
                  </a:lnTo>
                  <a:cubicBezTo>
                    <a:pt x="1837" y="327"/>
                    <a:pt x="1933" y="393"/>
                    <a:pt x="2020" y="480"/>
                  </a:cubicBezTo>
                  <a:lnTo>
                    <a:pt x="2370" y="540"/>
                  </a:lnTo>
                  <a:cubicBezTo>
                    <a:pt x="2363" y="563"/>
                    <a:pt x="2393" y="673"/>
                    <a:pt x="2360" y="670"/>
                  </a:cubicBezTo>
                  <a:lnTo>
                    <a:pt x="1380" y="650"/>
                  </a:lnTo>
                  <a:lnTo>
                    <a:pt x="1360" y="910"/>
                  </a:lnTo>
                  <a:cubicBezTo>
                    <a:pt x="1220" y="897"/>
                    <a:pt x="800" y="693"/>
                    <a:pt x="620" y="610"/>
                  </a:cubicBezTo>
                  <a:cubicBezTo>
                    <a:pt x="403" y="487"/>
                    <a:pt x="93" y="233"/>
                    <a:pt x="0" y="160"/>
                  </a:cubicBezTo>
                  <a:lnTo>
                    <a:pt x="810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7" name="Group 95"/>
            <p:cNvGrpSpPr>
              <a:grpSpLocks/>
            </p:cNvGrpSpPr>
            <p:nvPr/>
          </p:nvGrpSpPr>
          <p:grpSpPr bwMode="auto">
            <a:xfrm>
              <a:off x="2926" y="2104"/>
              <a:ext cx="35" cy="36"/>
              <a:chOff x="2926" y="2104"/>
              <a:chExt cx="35" cy="36"/>
            </a:xfrm>
          </p:grpSpPr>
          <p:sp>
            <p:nvSpPr>
              <p:cNvPr id="12506" name="Oval 96"/>
              <p:cNvSpPr>
                <a:spLocks noChangeArrowheads="1"/>
              </p:cNvSpPr>
              <p:nvPr/>
            </p:nvSpPr>
            <p:spPr bwMode="auto">
              <a:xfrm>
                <a:off x="2926" y="2104"/>
                <a:ext cx="35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07" name="Oval 97"/>
              <p:cNvSpPr>
                <a:spLocks noChangeArrowheads="1"/>
              </p:cNvSpPr>
              <p:nvPr/>
            </p:nvSpPr>
            <p:spPr bwMode="auto">
              <a:xfrm>
                <a:off x="2926" y="2104"/>
                <a:ext cx="35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sp>
          <p:nvSpPr>
            <p:cNvPr id="12467" name="Freeform 98"/>
            <p:cNvSpPr>
              <a:spLocks/>
            </p:cNvSpPr>
            <p:nvPr/>
          </p:nvSpPr>
          <p:spPr bwMode="auto">
            <a:xfrm>
              <a:off x="2396" y="1939"/>
              <a:ext cx="29" cy="22"/>
            </a:xfrm>
            <a:custGeom>
              <a:avLst/>
              <a:gdLst>
                <a:gd name="T0" fmla="*/ 27 w 29"/>
                <a:gd name="T1" fmla="*/ 0 h 22"/>
                <a:gd name="T2" fmla="*/ 13 w 29"/>
                <a:gd name="T3" fmla="*/ 7 h 22"/>
                <a:gd name="T4" fmla="*/ 0 w 29"/>
                <a:gd name="T5" fmla="*/ 21 h 22"/>
                <a:gd name="T6" fmla="*/ 27 w 29"/>
                <a:gd name="T7" fmla="*/ 15 h 22"/>
                <a:gd name="T8" fmla="*/ 27 w 29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2"/>
                <a:gd name="T17" fmla="*/ 29 w 29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2">
                  <a:moveTo>
                    <a:pt x="27" y="0"/>
                  </a:moveTo>
                  <a:cubicBezTo>
                    <a:pt x="18" y="2"/>
                    <a:pt x="20" y="3"/>
                    <a:pt x="13" y="7"/>
                  </a:cubicBezTo>
                  <a:cubicBezTo>
                    <a:pt x="9" y="14"/>
                    <a:pt x="7" y="17"/>
                    <a:pt x="0" y="21"/>
                  </a:cubicBezTo>
                  <a:cubicBezTo>
                    <a:pt x="3" y="22"/>
                    <a:pt x="21" y="18"/>
                    <a:pt x="27" y="15"/>
                  </a:cubicBezTo>
                  <a:cubicBezTo>
                    <a:pt x="29" y="7"/>
                    <a:pt x="28" y="12"/>
                    <a:pt x="27" y="0"/>
                  </a:cubicBez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8" name="Freeform 99"/>
            <p:cNvSpPr>
              <a:spLocks/>
            </p:cNvSpPr>
            <p:nvPr/>
          </p:nvSpPr>
          <p:spPr bwMode="auto">
            <a:xfrm>
              <a:off x="2521" y="1890"/>
              <a:ext cx="23" cy="10"/>
            </a:xfrm>
            <a:custGeom>
              <a:avLst/>
              <a:gdLst>
                <a:gd name="T0" fmla="*/ 22 w 23"/>
                <a:gd name="T1" fmla="*/ 6 h 10"/>
                <a:gd name="T2" fmla="*/ 0 w 23"/>
                <a:gd name="T3" fmla="*/ 9 h 10"/>
                <a:gd name="T4" fmla="*/ 13 w 23"/>
                <a:gd name="T5" fmla="*/ 0 h 10"/>
                <a:gd name="T6" fmla="*/ 23 w 23"/>
                <a:gd name="T7" fmla="*/ 9 h 10"/>
                <a:gd name="T8" fmla="*/ 22 w 23"/>
                <a:gd name="T9" fmla="*/ 6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10"/>
                <a:gd name="T17" fmla="*/ 23 w 2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10">
                  <a:moveTo>
                    <a:pt x="22" y="6"/>
                  </a:moveTo>
                  <a:cubicBezTo>
                    <a:pt x="18" y="6"/>
                    <a:pt x="2" y="10"/>
                    <a:pt x="0" y="9"/>
                  </a:cubicBezTo>
                  <a:cubicBezTo>
                    <a:pt x="2" y="4"/>
                    <a:pt x="8" y="2"/>
                    <a:pt x="13" y="0"/>
                  </a:cubicBezTo>
                  <a:cubicBezTo>
                    <a:pt x="18" y="1"/>
                    <a:pt x="23" y="2"/>
                    <a:pt x="23" y="9"/>
                  </a:cubicBezTo>
                  <a:cubicBezTo>
                    <a:pt x="23" y="10"/>
                    <a:pt x="22" y="7"/>
                    <a:pt x="22" y="6"/>
                  </a:cubicBez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69" name="Freeform 100"/>
            <p:cNvSpPr>
              <a:spLocks/>
            </p:cNvSpPr>
            <p:nvPr/>
          </p:nvSpPr>
          <p:spPr bwMode="auto">
            <a:xfrm>
              <a:off x="2564" y="1876"/>
              <a:ext cx="13" cy="17"/>
            </a:xfrm>
            <a:custGeom>
              <a:avLst/>
              <a:gdLst>
                <a:gd name="T0" fmla="*/ 12 w 13"/>
                <a:gd name="T1" fmla="*/ 0 h 17"/>
                <a:gd name="T2" fmla="*/ 2 w 13"/>
                <a:gd name="T3" fmla="*/ 2 h 17"/>
                <a:gd name="T4" fmla="*/ 4 w 13"/>
                <a:gd name="T5" fmla="*/ 17 h 17"/>
                <a:gd name="T6" fmla="*/ 12 w 13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7"/>
                <a:gd name="T14" fmla="*/ 13 w 13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7">
                  <a:moveTo>
                    <a:pt x="12" y="0"/>
                  </a:moveTo>
                  <a:cubicBezTo>
                    <a:pt x="9" y="1"/>
                    <a:pt x="5" y="0"/>
                    <a:pt x="2" y="2"/>
                  </a:cubicBezTo>
                  <a:cubicBezTo>
                    <a:pt x="0" y="3"/>
                    <a:pt x="2" y="15"/>
                    <a:pt x="4" y="17"/>
                  </a:cubicBezTo>
                  <a:cubicBezTo>
                    <a:pt x="5" y="17"/>
                    <a:pt x="13" y="3"/>
                    <a:pt x="12" y="0"/>
                  </a:cubicBez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0" name="Freeform 101"/>
            <p:cNvSpPr>
              <a:spLocks/>
            </p:cNvSpPr>
            <p:nvPr/>
          </p:nvSpPr>
          <p:spPr bwMode="auto">
            <a:xfrm>
              <a:off x="3286" y="1871"/>
              <a:ext cx="400" cy="260"/>
            </a:xfrm>
            <a:custGeom>
              <a:avLst/>
              <a:gdLst>
                <a:gd name="T0" fmla="*/ 2390 w 3200"/>
                <a:gd name="T1" fmla="*/ 270 h 2080"/>
                <a:gd name="T2" fmla="*/ 1770 w 3200"/>
                <a:gd name="T3" fmla="*/ 20 h 2080"/>
                <a:gd name="T4" fmla="*/ 1190 w 3200"/>
                <a:gd name="T5" fmla="*/ 0 h 2080"/>
                <a:gd name="T6" fmla="*/ 1150 w 3200"/>
                <a:gd name="T7" fmla="*/ 350 h 2080"/>
                <a:gd name="T8" fmla="*/ 1230 w 3200"/>
                <a:gd name="T9" fmla="*/ 470 h 2080"/>
                <a:gd name="T10" fmla="*/ 1840 w 3200"/>
                <a:gd name="T11" fmla="*/ 470 h 2080"/>
                <a:gd name="T12" fmla="*/ 1850 w 3200"/>
                <a:gd name="T13" fmla="*/ 1080 h 2080"/>
                <a:gd name="T14" fmla="*/ 2090 w 3200"/>
                <a:gd name="T15" fmla="*/ 1470 h 2080"/>
                <a:gd name="T16" fmla="*/ 1370 w 3200"/>
                <a:gd name="T17" fmla="*/ 1540 h 2080"/>
                <a:gd name="T18" fmla="*/ 780 w 3200"/>
                <a:gd name="T19" fmla="*/ 1420 h 2080"/>
                <a:gd name="T20" fmla="*/ 0 w 3200"/>
                <a:gd name="T21" fmla="*/ 1420 h 2080"/>
                <a:gd name="T22" fmla="*/ 20 w 3200"/>
                <a:gd name="T23" fmla="*/ 1790 h 2080"/>
                <a:gd name="T24" fmla="*/ 360 w 3200"/>
                <a:gd name="T25" fmla="*/ 1850 h 2080"/>
                <a:gd name="T26" fmla="*/ 540 w 3200"/>
                <a:gd name="T27" fmla="*/ 2060 h 2080"/>
                <a:gd name="T28" fmla="*/ 850 w 3200"/>
                <a:gd name="T29" fmla="*/ 2080 h 2080"/>
                <a:gd name="T30" fmla="*/ 830 w 3200"/>
                <a:gd name="T31" fmla="*/ 1820 h 2080"/>
                <a:gd name="T32" fmla="*/ 1650 w 3200"/>
                <a:gd name="T33" fmla="*/ 1900 h 2080"/>
                <a:gd name="T34" fmla="*/ 2810 w 3200"/>
                <a:gd name="T35" fmla="*/ 1860 h 2080"/>
                <a:gd name="T36" fmla="*/ 2800 w 3200"/>
                <a:gd name="T37" fmla="*/ 1590 h 2080"/>
                <a:gd name="T38" fmla="*/ 2870 w 3200"/>
                <a:gd name="T39" fmla="*/ 1040 h 2080"/>
                <a:gd name="T40" fmla="*/ 3200 w 3200"/>
                <a:gd name="T41" fmla="*/ 770 h 2080"/>
                <a:gd name="T42" fmla="*/ 2920 w 3200"/>
                <a:gd name="T43" fmla="*/ 700 h 2080"/>
                <a:gd name="T44" fmla="*/ 2910 w 3200"/>
                <a:gd name="T45" fmla="*/ 270 h 2080"/>
                <a:gd name="T46" fmla="*/ 2390 w 3200"/>
                <a:gd name="T47" fmla="*/ 270 h 20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00"/>
                <a:gd name="T73" fmla="*/ 0 h 2080"/>
                <a:gd name="T74" fmla="*/ 3200 w 3200"/>
                <a:gd name="T75" fmla="*/ 2080 h 208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00" h="2080">
                  <a:moveTo>
                    <a:pt x="2390" y="270"/>
                  </a:moveTo>
                  <a:lnTo>
                    <a:pt x="1770" y="20"/>
                  </a:lnTo>
                  <a:lnTo>
                    <a:pt x="1190" y="0"/>
                  </a:lnTo>
                  <a:lnTo>
                    <a:pt x="1150" y="350"/>
                  </a:lnTo>
                  <a:lnTo>
                    <a:pt x="1230" y="470"/>
                  </a:lnTo>
                  <a:cubicBezTo>
                    <a:pt x="1377" y="477"/>
                    <a:pt x="1890" y="460"/>
                    <a:pt x="1840" y="470"/>
                  </a:cubicBezTo>
                  <a:cubicBezTo>
                    <a:pt x="1847" y="677"/>
                    <a:pt x="1807" y="877"/>
                    <a:pt x="1850" y="1080"/>
                  </a:cubicBezTo>
                  <a:cubicBezTo>
                    <a:pt x="1900" y="1243"/>
                    <a:pt x="2160" y="1407"/>
                    <a:pt x="2090" y="1470"/>
                  </a:cubicBezTo>
                  <a:cubicBezTo>
                    <a:pt x="1867" y="1543"/>
                    <a:pt x="1647" y="1547"/>
                    <a:pt x="1370" y="1540"/>
                  </a:cubicBezTo>
                  <a:cubicBezTo>
                    <a:pt x="1153" y="1533"/>
                    <a:pt x="950" y="1430"/>
                    <a:pt x="780" y="1420"/>
                  </a:cubicBezTo>
                  <a:lnTo>
                    <a:pt x="0" y="1420"/>
                  </a:lnTo>
                  <a:lnTo>
                    <a:pt x="20" y="1790"/>
                  </a:lnTo>
                  <a:cubicBezTo>
                    <a:pt x="87" y="1830"/>
                    <a:pt x="263" y="1807"/>
                    <a:pt x="360" y="1850"/>
                  </a:cubicBezTo>
                  <a:cubicBezTo>
                    <a:pt x="427" y="1917"/>
                    <a:pt x="473" y="1993"/>
                    <a:pt x="540" y="2060"/>
                  </a:cubicBezTo>
                  <a:lnTo>
                    <a:pt x="850" y="2080"/>
                  </a:lnTo>
                  <a:lnTo>
                    <a:pt x="830" y="1820"/>
                  </a:lnTo>
                  <a:lnTo>
                    <a:pt x="1650" y="1900"/>
                  </a:lnTo>
                  <a:lnTo>
                    <a:pt x="2810" y="1860"/>
                  </a:lnTo>
                  <a:lnTo>
                    <a:pt x="2800" y="1590"/>
                  </a:lnTo>
                  <a:lnTo>
                    <a:pt x="2870" y="1040"/>
                  </a:lnTo>
                  <a:lnTo>
                    <a:pt x="3200" y="770"/>
                  </a:lnTo>
                  <a:lnTo>
                    <a:pt x="2920" y="700"/>
                  </a:lnTo>
                  <a:lnTo>
                    <a:pt x="2910" y="270"/>
                  </a:lnTo>
                  <a:cubicBezTo>
                    <a:pt x="2817" y="240"/>
                    <a:pt x="2583" y="313"/>
                    <a:pt x="2390" y="270"/>
                  </a:cubicBezTo>
                  <a:close/>
                </a:path>
              </a:pathLst>
            </a:custGeom>
            <a:solidFill>
              <a:srgbClr val="CCFF66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1" name="Freeform 102"/>
            <p:cNvSpPr>
              <a:spLocks/>
            </p:cNvSpPr>
            <p:nvPr/>
          </p:nvSpPr>
          <p:spPr bwMode="auto">
            <a:xfrm>
              <a:off x="3635" y="1884"/>
              <a:ext cx="494" cy="295"/>
            </a:xfrm>
            <a:custGeom>
              <a:avLst/>
              <a:gdLst>
                <a:gd name="T0" fmla="*/ 290 w 1975"/>
                <a:gd name="T1" fmla="*/ 1180 h 1180"/>
                <a:gd name="T2" fmla="*/ 520 w 1975"/>
                <a:gd name="T3" fmla="*/ 830 h 1180"/>
                <a:gd name="T4" fmla="*/ 755 w 1975"/>
                <a:gd name="T5" fmla="*/ 765 h 1180"/>
                <a:gd name="T6" fmla="*/ 840 w 1975"/>
                <a:gd name="T7" fmla="*/ 940 h 1180"/>
                <a:gd name="T8" fmla="*/ 1015 w 1975"/>
                <a:gd name="T9" fmla="*/ 930 h 1180"/>
                <a:gd name="T10" fmla="*/ 1065 w 1975"/>
                <a:gd name="T11" fmla="*/ 715 h 1180"/>
                <a:gd name="T12" fmla="*/ 1740 w 1975"/>
                <a:gd name="T13" fmla="*/ 745 h 1180"/>
                <a:gd name="T14" fmla="*/ 1815 w 1975"/>
                <a:gd name="T15" fmla="*/ 915 h 1180"/>
                <a:gd name="T16" fmla="*/ 1975 w 1975"/>
                <a:gd name="T17" fmla="*/ 590 h 1180"/>
                <a:gd name="T18" fmla="*/ 1780 w 1975"/>
                <a:gd name="T19" fmla="*/ 360 h 1180"/>
                <a:gd name="T20" fmla="*/ 1265 w 1975"/>
                <a:gd name="T21" fmla="*/ 365 h 1180"/>
                <a:gd name="T22" fmla="*/ 1275 w 1975"/>
                <a:gd name="T23" fmla="*/ 245 h 1180"/>
                <a:gd name="T24" fmla="*/ 995 w 1975"/>
                <a:gd name="T25" fmla="*/ 40 h 1180"/>
                <a:gd name="T26" fmla="*/ 740 w 1975"/>
                <a:gd name="T27" fmla="*/ 50 h 1180"/>
                <a:gd name="T28" fmla="*/ 560 w 1975"/>
                <a:gd name="T29" fmla="*/ 0 h 1180"/>
                <a:gd name="T30" fmla="*/ 55 w 1975"/>
                <a:gd name="T31" fmla="*/ 80 h 1180"/>
                <a:gd name="T32" fmla="*/ 65 w 1975"/>
                <a:gd name="T33" fmla="*/ 320 h 1180"/>
                <a:gd name="T34" fmla="*/ 215 w 1975"/>
                <a:gd name="T35" fmla="*/ 330 h 1180"/>
                <a:gd name="T36" fmla="*/ 35 w 1975"/>
                <a:gd name="T37" fmla="*/ 485 h 1180"/>
                <a:gd name="T38" fmla="*/ 0 w 1975"/>
                <a:gd name="T39" fmla="*/ 885 h 1180"/>
                <a:gd name="T40" fmla="*/ 85 w 1975"/>
                <a:gd name="T41" fmla="*/ 925 h 1180"/>
                <a:gd name="T42" fmla="*/ 80 w 1975"/>
                <a:gd name="T43" fmla="*/ 1095 h 1180"/>
                <a:gd name="T44" fmla="*/ 90 w 1975"/>
                <a:gd name="T45" fmla="*/ 1075 h 1180"/>
                <a:gd name="T46" fmla="*/ 290 w 1975"/>
                <a:gd name="T47" fmla="*/ 1180 h 11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75"/>
                <a:gd name="T73" fmla="*/ 0 h 1180"/>
                <a:gd name="T74" fmla="*/ 1975 w 1975"/>
                <a:gd name="T75" fmla="*/ 1180 h 118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75" h="1180">
                  <a:moveTo>
                    <a:pt x="290" y="1180"/>
                  </a:moveTo>
                  <a:cubicBezTo>
                    <a:pt x="328" y="1121"/>
                    <a:pt x="446" y="901"/>
                    <a:pt x="520" y="830"/>
                  </a:cubicBezTo>
                  <a:lnTo>
                    <a:pt x="755" y="765"/>
                  </a:lnTo>
                  <a:lnTo>
                    <a:pt x="840" y="940"/>
                  </a:lnTo>
                  <a:lnTo>
                    <a:pt x="1015" y="930"/>
                  </a:lnTo>
                  <a:lnTo>
                    <a:pt x="1065" y="715"/>
                  </a:lnTo>
                  <a:lnTo>
                    <a:pt x="1740" y="745"/>
                  </a:lnTo>
                  <a:lnTo>
                    <a:pt x="1815" y="915"/>
                  </a:lnTo>
                  <a:lnTo>
                    <a:pt x="1975" y="590"/>
                  </a:lnTo>
                  <a:lnTo>
                    <a:pt x="1780" y="360"/>
                  </a:lnTo>
                  <a:lnTo>
                    <a:pt x="1265" y="365"/>
                  </a:lnTo>
                  <a:lnTo>
                    <a:pt x="1275" y="245"/>
                  </a:lnTo>
                  <a:lnTo>
                    <a:pt x="995" y="40"/>
                  </a:lnTo>
                  <a:cubicBezTo>
                    <a:pt x="896" y="43"/>
                    <a:pt x="836" y="45"/>
                    <a:pt x="740" y="50"/>
                  </a:cubicBezTo>
                  <a:cubicBezTo>
                    <a:pt x="661" y="45"/>
                    <a:pt x="625" y="16"/>
                    <a:pt x="560" y="0"/>
                  </a:cubicBezTo>
                  <a:cubicBezTo>
                    <a:pt x="450" y="8"/>
                    <a:pt x="138" y="28"/>
                    <a:pt x="55" y="80"/>
                  </a:cubicBezTo>
                  <a:cubicBezTo>
                    <a:pt x="61" y="138"/>
                    <a:pt x="51" y="263"/>
                    <a:pt x="65" y="320"/>
                  </a:cubicBezTo>
                  <a:lnTo>
                    <a:pt x="215" y="330"/>
                  </a:lnTo>
                  <a:lnTo>
                    <a:pt x="35" y="485"/>
                  </a:lnTo>
                  <a:lnTo>
                    <a:pt x="0" y="885"/>
                  </a:lnTo>
                  <a:lnTo>
                    <a:pt x="85" y="925"/>
                  </a:lnTo>
                  <a:cubicBezTo>
                    <a:pt x="98" y="960"/>
                    <a:pt x="80" y="1070"/>
                    <a:pt x="80" y="1095"/>
                  </a:cubicBezTo>
                  <a:cubicBezTo>
                    <a:pt x="78" y="1105"/>
                    <a:pt x="90" y="1075"/>
                    <a:pt x="90" y="1075"/>
                  </a:cubicBezTo>
                  <a:cubicBezTo>
                    <a:pt x="90" y="1075"/>
                    <a:pt x="290" y="1180"/>
                    <a:pt x="290" y="1180"/>
                  </a:cubicBezTo>
                  <a:close/>
                </a:path>
              </a:pathLst>
            </a:custGeom>
            <a:solidFill>
              <a:srgbClr val="FFFF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8" name="Group 103"/>
            <p:cNvGrpSpPr>
              <a:grpSpLocks/>
            </p:cNvGrpSpPr>
            <p:nvPr/>
          </p:nvGrpSpPr>
          <p:grpSpPr bwMode="auto">
            <a:xfrm>
              <a:off x="3922" y="2023"/>
              <a:ext cx="35" cy="36"/>
              <a:chOff x="3922" y="2023"/>
              <a:chExt cx="35" cy="36"/>
            </a:xfrm>
          </p:grpSpPr>
          <p:sp>
            <p:nvSpPr>
              <p:cNvPr id="12504" name="Oval 104"/>
              <p:cNvSpPr>
                <a:spLocks noChangeArrowheads="1"/>
              </p:cNvSpPr>
              <p:nvPr/>
            </p:nvSpPr>
            <p:spPr bwMode="auto">
              <a:xfrm>
                <a:off x="3922" y="2023"/>
                <a:ext cx="35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05" name="Oval 105"/>
              <p:cNvSpPr>
                <a:spLocks noChangeArrowheads="1"/>
              </p:cNvSpPr>
              <p:nvPr/>
            </p:nvSpPr>
            <p:spPr bwMode="auto">
              <a:xfrm>
                <a:off x="3922" y="2023"/>
                <a:ext cx="35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sp>
          <p:nvSpPr>
            <p:cNvPr id="12473" name="Freeform 106"/>
            <p:cNvSpPr>
              <a:spLocks/>
            </p:cNvSpPr>
            <p:nvPr/>
          </p:nvSpPr>
          <p:spPr bwMode="auto">
            <a:xfrm>
              <a:off x="4287" y="2038"/>
              <a:ext cx="222" cy="74"/>
            </a:xfrm>
            <a:custGeom>
              <a:avLst/>
              <a:gdLst>
                <a:gd name="T0" fmla="*/ 7 w 222"/>
                <a:gd name="T1" fmla="*/ 6 h 74"/>
                <a:gd name="T2" fmla="*/ 93 w 222"/>
                <a:gd name="T3" fmla="*/ 6 h 74"/>
                <a:gd name="T4" fmla="*/ 160 w 222"/>
                <a:gd name="T5" fmla="*/ 0 h 74"/>
                <a:gd name="T6" fmla="*/ 222 w 222"/>
                <a:gd name="T7" fmla="*/ 24 h 74"/>
                <a:gd name="T8" fmla="*/ 193 w 222"/>
                <a:gd name="T9" fmla="*/ 65 h 74"/>
                <a:gd name="T10" fmla="*/ 171 w 222"/>
                <a:gd name="T11" fmla="*/ 72 h 74"/>
                <a:gd name="T12" fmla="*/ 15 w 222"/>
                <a:gd name="T13" fmla="*/ 74 h 74"/>
                <a:gd name="T14" fmla="*/ 0 w 222"/>
                <a:gd name="T15" fmla="*/ 27 h 74"/>
                <a:gd name="T16" fmla="*/ 7 w 222"/>
                <a:gd name="T17" fmla="*/ 6 h 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2"/>
                <a:gd name="T28" fmla="*/ 0 h 74"/>
                <a:gd name="T29" fmla="*/ 222 w 222"/>
                <a:gd name="T30" fmla="*/ 74 h 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2" h="74">
                  <a:moveTo>
                    <a:pt x="7" y="6"/>
                  </a:moveTo>
                  <a:lnTo>
                    <a:pt x="93" y="6"/>
                  </a:lnTo>
                  <a:lnTo>
                    <a:pt x="160" y="0"/>
                  </a:lnTo>
                  <a:lnTo>
                    <a:pt x="222" y="24"/>
                  </a:lnTo>
                  <a:lnTo>
                    <a:pt x="193" y="65"/>
                  </a:lnTo>
                  <a:lnTo>
                    <a:pt x="171" y="72"/>
                  </a:lnTo>
                  <a:lnTo>
                    <a:pt x="15" y="74"/>
                  </a:lnTo>
                  <a:lnTo>
                    <a:pt x="0" y="27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107"/>
            <p:cNvGrpSpPr>
              <a:grpSpLocks/>
            </p:cNvGrpSpPr>
            <p:nvPr/>
          </p:nvGrpSpPr>
          <p:grpSpPr bwMode="auto">
            <a:xfrm>
              <a:off x="4434" y="2048"/>
              <a:ext cx="36" cy="36"/>
              <a:chOff x="4434" y="2048"/>
              <a:chExt cx="36" cy="36"/>
            </a:xfrm>
          </p:grpSpPr>
          <p:sp>
            <p:nvSpPr>
              <p:cNvPr id="12502" name="Oval 108"/>
              <p:cNvSpPr>
                <a:spLocks noChangeArrowheads="1"/>
              </p:cNvSpPr>
              <p:nvPr/>
            </p:nvSpPr>
            <p:spPr bwMode="auto">
              <a:xfrm>
                <a:off x="4434" y="2048"/>
                <a:ext cx="36" cy="3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03" name="Oval 109"/>
              <p:cNvSpPr>
                <a:spLocks noChangeArrowheads="1"/>
              </p:cNvSpPr>
              <p:nvPr/>
            </p:nvSpPr>
            <p:spPr bwMode="auto">
              <a:xfrm>
                <a:off x="4434" y="2048"/>
                <a:ext cx="36" cy="36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  <p:sp>
          <p:nvSpPr>
            <p:cNvPr id="12475" name="Freeform 110"/>
            <p:cNvSpPr>
              <a:spLocks/>
            </p:cNvSpPr>
            <p:nvPr/>
          </p:nvSpPr>
          <p:spPr bwMode="auto">
            <a:xfrm>
              <a:off x="4623" y="2111"/>
              <a:ext cx="10" cy="24"/>
            </a:xfrm>
            <a:custGeom>
              <a:avLst/>
              <a:gdLst>
                <a:gd name="T0" fmla="*/ 10 w 10"/>
                <a:gd name="T1" fmla="*/ 12 h 24"/>
                <a:gd name="T2" fmla="*/ 1 w 10"/>
                <a:gd name="T3" fmla="*/ 7 h 24"/>
                <a:gd name="T4" fmla="*/ 10 w 10"/>
                <a:gd name="T5" fmla="*/ 12 h 24"/>
                <a:gd name="T6" fmla="*/ 0 60000 65536"/>
                <a:gd name="T7" fmla="*/ 0 60000 65536"/>
                <a:gd name="T8" fmla="*/ 0 60000 65536"/>
                <a:gd name="T9" fmla="*/ 0 w 10"/>
                <a:gd name="T10" fmla="*/ 0 h 24"/>
                <a:gd name="T11" fmla="*/ 10 w 10"/>
                <a:gd name="T12" fmla="*/ 24 h 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24">
                  <a:moveTo>
                    <a:pt x="10" y="12"/>
                  </a:moveTo>
                  <a:cubicBezTo>
                    <a:pt x="9" y="8"/>
                    <a:pt x="10" y="0"/>
                    <a:pt x="1" y="7"/>
                  </a:cubicBezTo>
                  <a:cubicBezTo>
                    <a:pt x="0" y="8"/>
                    <a:pt x="10" y="24"/>
                    <a:pt x="10" y="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6" name="Freeform 111"/>
            <p:cNvSpPr>
              <a:spLocks/>
            </p:cNvSpPr>
            <p:nvPr/>
          </p:nvSpPr>
          <p:spPr bwMode="auto">
            <a:xfrm>
              <a:off x="4635" y="2142"/>
              <a:ext cx="13" cy="16"/>
            </a:xfrm>
            <a:custGeom>
              <a:avLst/>
              <a:gdLst>
                <a:gd name="T0" fmla="*/ 12 w 13"/>
                <a:gd name="T1" fmla="*/ 8 h 16"/>
                <a:gd name="T2" fmla="*/ 0 w 13"/>
                <a:gd name="T3" fmla="*/ 5 h 16"/>
                <a:gd name="T4" fmla="*/ 8 w 13"/>
                <a:gd name="T5" fmla="*/ 0 h 16"/>
                <a:gd name="T6" fmla="*/ 12 w 13"/>
                <a:gd name="T7" fmla="*/ 8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6"/>
                <a:gd name="T14" fmla="*/ 13 w 13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6">
                  <a:moveTo>
                    <a:pt x="12" y="8"/>
                  </a:moveTo>
                  <a:cubicBezTo>
                    <a:pt x="9" y="16"/>
                    <a:pt x="8" y="6"/>
                    <a:pt x="0" y="5"/>
                  </a:cubicBezTo>
                  <a:cubicBezTo>
                    <a:pt x="0" y="5"/>
                    <a:pt x="6" y="0"/>
                    <a:pt x="8" y="0"/>
                  </a:cubicBezTo>
                  <a:cubicBezTo>
                    <a:pt x="9" y="0"/>
                    <a:pt x="13" y="7"/>
                    <a:pt x="12" y="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7" name="Freeform 112"/>
            <p:cNvSpPr>
              <a:spLocks/>
            </p:cNvSpPr>
            <p:nvPr/>
          </p:nvSpPr>
          <p:spPr bwMode="auto">
            <a:xfrm>
              <a:off x="4657" y="2127"/>
              <a:ext cx="17" cy="9"/>
            </a:xfrm>
            <a:custGeom>
              <a:avLst/>
              <a:gdLst>
                <a:gd name="T0" fmla="*/ 1 w 17"/>
                <a:gd name="T1" fmla="*/ 8 h 9"/>
                <a:gd name="T2" fmla="*/ 6 w 17"/>
                <a:gd name="T3" fmla="*/ 1 h 9"/>
                <a:gd name="T4" fmla="*/ 16 w 17"/>
                <a:gd name="T5" fmla="*/ 9 h 9"/>
                <a:gd name="T6" fmla="*/ 1 w 17"/>
                <a:gd name="T7" fmla="*/ 8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9"/>
                <a:gd name="T14" fmla="*/ 17 w 1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9">
                  <a:moveTo>
                    <a:pt x="1" y="8"/>
                  </a:moveTo>
                  <a:cubicBezTo>
                    <a:pt x="0" y="8"/>
                    <a:pt x="3" y="0"/>
                    <a:pt x="6" y="1"/>
                  </a:cubicBezTo>
                  <a:cubicBezTo>
                    <a:pt x="8" y="1"/>
                    <a:pt x="17" y="8"/>
                    <a:pt x="16" y="9"/>
                  </a:cubicBezTo>
                  <a:cubicBezTo>
                    <a:pt x="16" y="9"/>
                    <a:pt x="1" y="8"/>
                    <a:pt x="1" y="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8" name="Freeform 113"/>
            <p:cNvSpPr>
              <a:spLocks/>
            </p:cNvSpPr>
            <p:nvPr/>
          </p:nvSpPr>
          <p:spPr bwMode="auto">
            <a:xfrm>
              <a:off x="4889" y="2043"/>
              <a:ext cx="36" cy="17"/>
            </a:xfrm>
            <a:custGeom>
              <a:avLst/>
              <a:gdLst>
                <a:gd name="T0" fmla="*/ 140 w 143"/>
                <a:gd name="T1" fmla="*/ 70 h 70"/>
                <a:gd name="T2" fmla="*/ 110 w 143"/>
                <a:gd name="T3" fmla="*/ 5 h 70"/>
                <a:gd name="T4" fmla="*/ 0 w 143"/>
                <a:gd name="T5" fmla="*/ 0 h 70"/>
                <a:gd name="T6" fmla="*/ 10 w 143"/>
                <a:gd name="T7" fmla="*/ 70 h 70"/>
                <a:gd name="T8" fmla="*/ 140 w 143"/>
                <a:gd name="T9" fmla="*/ 7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"/>
                <a:gd name="T16" fmla="*/ 0 h 70"/>
                <a:gd name="T17" fmla="*/ 143 w 143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" h="70">
                  <a:moveTo>
                    <a:pt x="140" y="70"/>
                  </a:moveTo>
                  <a:cubicBezTo>
                    <a:pt x="106" y="45"/>
                    <a:pt x="143" y="30"/>
                    <a:pt x="110" y="5"/>
                  </a:cubicBezTo>
                  <a:lnTo>
                    <a:pt x="0" y="0"/>
                  </a:lnTo>
                  <a:cubicBezTo>
                    <a:pt x="1" y="26"/>
                    <a:pt x="5" y="43"/>
                    <a:pt x="10" y="7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79" name="Freeform 114"/>
            <p:cNvSpPr>
              <a:spLocks/>
            </p:cNvSpPr>
            <p:nvPr/>
          </p:nvSpPr>
          <p:spPr bwMode="auto">
            <a:xfrm>
              <a:off x="4897" y="2085"/>
              <a:ext cx="31" cy="17"/>
            </a:xfrm>
            <a:custGeom>
              <a:avLst/>
              <a:gdLst>
                <a:gd name="T0" fmla="*/ 125 w 125"/>
                <a:gd name="T1" fmla="*/ 0 h 65"/>
                <a:gd name="T2" fmla="*/ 0 w 125"/>
                <a:gd name="T3" fmla="*/ 0 h 65"/>
                <a:gd name="T4" fmla="*/ 90 w 125"/>
                <a:gd name="T5" fmla="*/ 65 h 65"/>
                <a:gd name="T6" fmla="*/ 125 w 125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"/>
                <a:gd name="T13" fmla="*/ 0 h 65"/>
                <a:gd name="T14" fmla="*/ 125 w 125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" h="65">
                  <a:moveTo>
                    <a:pt x="125" y="0"/>
                  </a:moveTo>
                  <a:lnTo>
                    <a:pt x="0" y="0"/>
                  </a:lnTo>
                  <a:cubicBezTo>
                    <a:pt x="6" y="41"/>
                    <a:pt x="50" y="56"/>
                    <a:pt x="90" y="65"/>
                  </a:cubicBezTo>
                  <a:lnTo>
                    <a:pt x="125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0" name="Freeform 115"/>
            <p:cNvSpPr>
              <a:spLocks/>
            </p:cNvSpPr>
            <p:nvPr/>
          </p:nvSpPr>
          <p:spPr bwMode="auto">
            <a:xfrm>
              <a:off x="4912" y="2147"/>
              <a:ext cx="40" cy="21"/>
            </a:xfrm>
            <a:custGeom>
              <a:avLst/>
              <a:gdLst>
                <a:gd name="T0" fmla="*/ 149 w 162"/>
                <a:gd name="T1" fmla="*/ 0 h 85"/>
                <a:gd name="T2" fmla="*/ 4 w 162"/>
                <a:gd name="T3" fmla="*/ 30 h 85"/>
                <a:gd name="T4" fmla="*/ 84 w 162"/>
                <a:gd name="T5" fmla="*/ 85 h 85"/>
                <a:gd name="T6" fmla="*/ 149 w 162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85"/>
                <a:gd name="T14" fmla="*/ 162 w 162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85">
                  <a:moveTo>
                    <a:pt x="149" y="0"/>
                  </a:moveTo>
                  <a:lnTo>
                    <a:pt x="4" y="30"/>
                  </a:lnTo>
                  <a:cubicBezTo>
                    <a:pt x="0" y="43"/>
                    <a:pt x="52" y="85"/>
                    <a:pt x="84" y="85"/>
                  </a:cubicBezTo>
                  <a:cubicBezTo>
                    <a:pt x="112" y="78"/>
                    <a:pt x="162" y="8"/>
                    <a:pt x="149" y="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1" name="Freeform 116"/>
            <p:cNvSpPr>
              <a:spLocks/>
            </p:cNvSpPr>
            <p:nvPr/>
          </p:nvSpPr>
          <p:spPr bwMode="auto">
            <a:xfrm>
              <a:off x="4988" y="2248"/>
              <a:ext cx="26" cy="21"/>
            </a:xfrm>
            <a:custGeom>
              <a:avLst/>
              <a:gdLst>
                <a:gd name="T0" fmla="*/ 26 w 26"/>
                <a:gd name="T1" fmla="*/ 1 h 21"/>
                <a:gd name="T2" fmla="*/ 4 w 26"/>
                <a:gd name="T3" fmla="*/ 0 h 21"/>
                <a:gd name="T4" fmla="*/ 0 w 26"/>
                <a:gd name="T5" fmla="*/ 20 h 21"/>
                <a:gd name="T6" fmla="*/ 20 w 26"/>
                <a:gd name="T7" fmla="*/ 21 h 21"/>
                <a:gd name="T8" fmla="*/ 26 w 26"/>
                <a:gd name="T9" fmla="*/ 1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21"/>
                <a:gd name="T17" fmla="*/ 26 w 26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21">
                  <a:moveTo>
                    <a:pt x="26" y="1"/>
                  </a:moveTo>
                  <a:lnTo>
                    <a:pt x="4" y="0"/>
                  </a:lnTo>
                  <a:lnTo>
                    <a:pt x="0" y="20"/>
                  </a:lnTo>
                  <a:lnTo>
                    <a:pt x="20" y="21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2" name="Freeform 117"/>
            <p:cNvSpPr>
              <a:spLocks/>
            </p:cNvSpPr>
            <p:nvPr/>
          </p:nvSpPr>
          <p:spPr bwMode="auto">
            <a:xfrm>
              <a:off x="5059" y="2173"/>
              <a:ext cx="28" cy="36"/>
            </a:xfrm>
            <a:custGeom>
              <a:avLst/>
              <a:gdLst>
                <a:gd name="T0" fmla="*/ 110 w 110"/>
                <a:gd name="T1" fmla="*/ 30 h 146"/>
                <a:gd name="T2" fmla="*/ 0 w 110"/>
                <a:gd name="T3" fmla="*/ 0 h 146"/>
                <a:gd name="T4" fmla="*/ 5 w 110"/>
                <a:gd name="T5" fmla="*/ 120 h 146"/>
                <a:gd name="T6" fmla="*/ 90 w 110"/>
                <a:gd name="T7" fmla="*/ 115 h 146"/>
                <a:gd name="T8" fmla="*/ 110 w 110"/>
                <a:gd name="T9" fmla="*/ 30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46"/>
                <a:gd name="T17" fmla="*/ 110 w 110"/>
                <a:gd name="T18" fmla="*/ 146 h 1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46">
                  <a:moveTo>
                    <a:pt x="110" y="30"/>
                  </a:moveTo>
                  <a:lnTo>
                    <a:pt x="0" y="0"/>
                  </a:lnTo>
                  <a:lnTo>
                    <a:pt x="5" y="120"/>
                  </a:lnTo>
                  <a:cubicBezTo>
                    <a:pt x="58" y="111"/>
                    <a:pt x="58" y="146"/>
                    <a:pt x="90" y="115"/>
                  </a:cubicBezTo>
                  <a:cubicBezTo>
                    <a:pt x="98" y="80"/>
                    <a:pt x="110" y="66"/>
                    <a:pt x="110" y="3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3" name="Freeform 118"/>
            <p:cNvSpPr>
              <a:spLocks/>
            </p:cNvSpPr>
            <p:nvPr/>
          </p:nvSpPr>
          <p:spPr bwMode="auto">
            <a:xfrm>
              <a:off x="5058" y="2092"/>
              <a:ext cx="25" cy="37"/>
            </a:xfrm>
            <a:custGeom>
              <a:avLst/>
              <a:gdLst>
                <a:gd name="T0" fmla="*/ 100 w 100"/>
                <a:gd name="T1" fmla="*/ 14 h 149"/>
                <a:gd name="T2" fmla="*/ 5 w 100"/>
                <a:gd name="T3" fmla="*/ 59 h 149"/>
                <a:gd name="T4" fmla="*/ 0 w 100"/>
                <a:gd name="T5" fmla="*/ 149 h 149"/>
                <a:gd name="T6" fmla="*/ 90 w 100"/>
                <a:gd name="T7" fmla="*/ 119 h 149"/>
                <a:gd name="T8" fmla="*/ 100 w 100"/>
                <a:gd name="T9" fmla="*/ 14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49"/>
                <a:gd name="T17" fmla="*/ 100 w 100"/>
                <a:gd name="T18" fmla="*/ 149 h 1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49">
                  <a:moveTo>
                    <a:pt x="100" y="14"/>
                  </a:moveTo>
                  <a:cubicBezTo>
                    <a:pt x="60" y="0"/>
                    <a:pt x="45" y="45"/>
                    <a:pt x="5" y="59"/>
                  </a:cubicBezTo>
                  <a:lnTo>
                    <a:pt x="0" y="149"/>
                  </a:lnTo>
                  <a:lnTo>
                    <a:pt x="90" y="119"/>
                  </a:lnTo>
                  <a:lnTo>
                    <a:pt x="100" y="14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4" name="Freeform 119"/>
            <p:cNvSpPr>
              <a:spLocks/>
            </p:cNvSpPr>
            <p:nvPr/>
          </p:nvSpPr>
          <p:spPr bwMode="auto">
            <a:xfrm>
              <a:off x="5073" y="2262"/>
              <a:ext cx="97" cy="71"/>
            </a:xfrm>
            <a:custGeom>
              <a:avLst/>
              <a:gdLst>
                <a:gd name="T0" fmla="*/ 235 w 390"/>
                <a:gd name="T1" fmla="*/ 0 h 285"/>
                <a:gd name="T2" fmla="*/ 145 w 390"/>
                <a:gd name="T3" fmla="*/ 120 h 285"/>
                <a:gd name="T4" fmla="*/ 0 w 390"/>
                <a:gd name="T5" fmla="*/ 120 h 285"/>
                <a:gd name="T6" fmla="*/ 10 w 390"/>
                <a:gd name="T7" fmla="*/ 280 h 285"/>
                <a:gd name="T8" fmla="*/ 150 w 390"/>
                <a:gd name="T9" fmla="*/ 285 h 285"/>
                <a:gd name="T10" fmla="*/ 195 w 390"/>
                <a:gd name="T11" fmla="*/ 200 h 285"/>
                <a:gd name="T12" fmla="*/ 390 w 390"/>
                <a:gd name="T13" fmla="*/ 200 h 285"/>
                <a:gd name="T14" fmla="*/ 235 w 390"/>
                <a:gd name="T15" fmla="*/ 0 h 2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0"/>
                <a:gd name="T25" fmla="*/ 0 h 285"/>
                <a:gd name="T26" fmla="*/ 390 w 390"/>
                <a:gd name="T27" fmla="*/ 285 h 2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0" h="285">
                  <a:moveTo>
                    <a:pt x="235" y="0"/>
                  </a:moveTo>
                  <a:cubicBezTo>
                    <a:pt x="201" y="50"/>
                    <a:pt x="176" y="71"/>
                    <a:pt x="145" y="120"/>
                  </a:cubicBezTo>
                  <a:lnTo>
                    <a:pt x="0" y="120"/>
                  </a:lnTo>
                  <a:lnTo>
                    <a:pt x="10" y="280"/>
                  </a:lnTo>
                  <a:lnTo>
                    <a:pt x="150" y="285"/>
                  </a:lnTo>
                  <a:cubicBezTo>
                    <a:pt x="185" y="270"/>
                    <a:pt x="163" y="216"/>
                    <a:pt x="195" y="200"/>
                  </a:cubicBezTo>
                  <a:lnTo>
                    <a:pt x="390" y="20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5" name="Freeform 120"/>
            <p:cNvSpPr>
              <a:spLocks/>
            </p:cNvSpPr>
            <p:nvPr/>
          </p:nvSpPr>
          <p:spPr bwMode="auto">
            <a:xfrm>
              <a:off x="5129" y="2378"/>
              <a:ext cx="35" cy="49"/>
            </a:xfrm>
            <a:custGeom>
              <a:avLst/>
              <a:gdLst>
                <a:gd name="T0" fmla="*/ 130 w 140"/>
                <a:gd name="T1" fmla="*/ 40 h 195"/>
                <a:gd name="T2" fmla="*/ 15 w 140"/>
                <a:gd name="T3" fmla="*/ 0 h 195"/>
                <a:gd name="T4" fmla="*/ 0 w 140"/>
                <a:gd name="T5" fmla="*/ 115 h 195"/>
                <a:gd name="T6" fmla="*/ 65 w 140"/>
                <a:gd name="T7" fmla="*/ 190 h 195"/>
                <a:gd name="T8" fmla="*/ 125 w 140"/>
                <a:gd name="T9" fmla="*/ 195 h 195"/>
                <a:gd name="T10" fmla="*/ 130 w 140"/>
                <a:gd name="T11" fmla="*/ 4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0"/>
                <a:gd name="T19" fmla="*/ 0 h 195"/>
                <a:gd name="T20" fmla="*/ 140 w 140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0" h="195">
                  <a:moveTo>
                    <a:pt x="130" y="40"/>
                  </a:moveTo>
                  <a:lnTo>
                    <a:pt x="15" y="0"/>
                  </a:lnTo>
                  <a:lnTo>
                    <a:pt x="0" y="115"/>
                  </a:lnTo>
                  <a:lnTo>
                    <a:pt x="65" y="190"/>
                  </a:lnTo>
                  <a:lnTo>
                    <a:pt x="125" y="195"/>
                  </a:lnTo>
                  <a:cubicBezTo>
                    <a:pt x="126" y="165"/>
                    <a:pt x="140" y="70"/>
                    <a:pt x="130" y="40"/>
                  </a:cubicBez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6" name="Freeform 121"/>
            <p:cNvSpPr>
              <a:spLocks/>
            </p:cNvSpPr>
            <p:nvPr/>
          </p:nvSpPr>
          <p:spPr bwMode="auto">
            <a:xfrm>
              <a:off x="5192" y="2498"/>
              <a:ext cx="66" cy="45"/>
            </a:xfrm>
            <a:custGeom>
              <a:avLst/>
              <a:gdLst>
                <a:gd name="T0" fmla="*/ 0 w 265"/>
                <a:gd name="T1" fmla="*/ 0 h 180"/>
                <a:gd name="T2" fmla="*/ 15 w 265"/>
                <a:gd name="T3" fmla="*/ 90 h 180"/>
                <a:gd name="T4" fmla="*/ 115 w 265"/>
                <a:gd name="T5" fmla="*/ 170 h 180"/>
                <a:gd name="T6" fmla="*/ 250 w 265"/>
                <a:gd name="T7" fmla="*/ 180 h 180"/>
                <a:gd name="T8" fmla="*/ 195 w 265"/>
                <a:gd name="T9" fmla="*/ 70 h 180"/>
                <a:gd name="T10" fmla="*/ 175 w 265"/>
                <a:gd name="T11" fmla="*/ 0 h 180"/>
                <a:gd name="T12" fmla="*/ 0 w 265"/>
                <a:gd name="T13" fmla="*/ 0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5"/>
                <a:gd name="T22" fmla="*/ 0 h 180"/>
                <a:gd name="T23" fmla="*/ 265 w 265"/>
                <a:gd name="T24" fmla="*/ 180 h 1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5" h="180">
                  <a:moveTo>
                    <a:pt x="0" y="0"/>
                  </a:moveTo>
                  <a:lnTo>
                    <a:pt x="15" y="90"/>
                  </a:lnTo>
                  <a:lnTo>
                    <a:pt x="115" y="170"/>
                  </a:lnTo>
                  <a:lnTo>
                    <a:pt x="250" y="180"/>
                  </a:lnTo>
                  <a:cubicBezTo>
                    <a:pt x="265" y="153"/>
                    <a:pt x="205" y="101"/>
                    <a:pt x="195" y="70"/>
                  </a:cubicBezTo>
                  <a:lnTo>
                    <a:pt x="1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7" name="Freeform 122"/>
            <p:cNvSpPr>
              <a:spLocks/>
            </p:cNvSpPr>
            <p:nvPr/>
          </p:nvSpPr>
          <p:spPr bwMode="auto">
            <a:xfrm>
              <a:off x="5215" y="2584"/>
              <a:ext cx="30" cy="51"/>
            </a:xfrm>
            <a:custGeom>
              <a:avLst/>
              <a:gdLst>
                <a:gd name="T0" fmla="*/ 30 w 30"/>
                <a:gd name="T1" fmla="*/ 0 h 51"/>
                <a:gd name="T2" fmla="*/ 3 w 30"/>
                <a:gd name="T3" fmla="*/ 3 h 51"/>
                <a:gd name="T4" fmla="*/ 0 w 30"/>
                <a:gd name="T5" fmla="*/ 51 h 51"/>
                <a:gd name="T6" fmla="*/ 28 w 30"/>
                <a:gd name="T7" fmla="*/ 45 h 51"/>
                <a:gd name="T8" fmla="*/ 30 w 30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51"/>
                <a:gd name="T17" fmla="*/ 30 w 3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51">
                  <a:moveTo>
                    <a:pt x="30" y="0"/>
                  </a:moveTo>
                  <a:lnTo>
                    <a:pt x="3" y="3"/>
                  </a:lnTo>
                  <a:lnTo>
                    <a:pt x="0" y="51"/>
                  </a:lnTo>
                  <a:lnTo>
                    <a:pt x="28" y="45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8" name="Freeform 123"/>
            <p:cNvSpPr>
              <a:spLocks/>
            </p:cNvSpPr>
            <p:nvPr/>
          </p:nvSpPr>
          <p:spPr bwMode="auto">
            <a:xfrm>
              <a:off x="4075" y="2888"/>
              <a:ext cx="32" cy="45"/>
            </a:xfrm>
            <a:custGeom>
              <a:avLst/>
              <a:gdLst>
                <a:gd name="T0" fmla="*/ 32 w 32"/>
                <a:gd name="T1" fmla="*/ 0 h 45"/>
                <a:gd name="T2" fmla="*/ 0 w 32"/>
                <a:gd name="T3" fmla="*/ 2 h 45"/>
                <a:gd name="T4" fmla="*/ 0 w 32"/>
                <a:gd name="T5" fmla="*/ 45 h 45"/>
                <a:gd name="T6" fmla="*/ 24 w 32"/>
                <a:gd name="T7" fmla="*/ 35 h 45"/>
                <a:gd name="T8" fmla="*/ 32 w 32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5"/>
                <a:gd name="T17" fmla="*/ 32 w 3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5">
                  <a:moveTo>
                    <a:pt x="32" y="0"/>
                  </a:moveTo>
                  <a:lnTo>
                    <a:pt x="0" y="2"/>
                  </a:lnTo>
                  <a:lnTo>
                    <a:pt x="0" y="45"/>
                  </a:lnTo>
                  <a:lnTo>
                    <a:pt x="24" y="35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89" name="Freeform 124"/>
            <p:cNvSpPr>
              <a:spLocks/>
            </p:cNvSpPr>
            <p:nvPr/>
          </p:nvSpPr>
          <p:spPr bwMode="auto">
            <a:xfrm>
              <a:off x="4147" y="2900"/>
              <a:ext cx="31" cy="38"/>
            </a:xfrm>
            <a:custGeom>
              <a:avLst/>
              <a:gdLst>
                <a:gd name="T0" fmla="*/ 7 w 122"/>
                <a:gd name="T1" fmla="*/ 0 h 150"/>
                <a:gd name="T2" fmla="*/ 17 w 122"/>
                <a:gd name="T3" fmla="*/ 100 h 150"/>
                <a:gd name="T4" fmla="*/ 122 w 122"/>
                <a:gd name="T5" fmla="*/ 150 h 150"/>
                <a:gd name="T6" fmla="*/ 117 w 122"/>
                <a:gd name="T7" fmla="*/ 90 h 150"/>
                <a:gd name="T8" fmla="*/ 7 w 122"/>
                <a:gd name="T9" fmla="*/ 0 h 1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150"/>
                <a:gd name="T17" fmla="*/ 122 w 122"/>
                <a:gd name="T18" fmla="*/ 150 h 1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150">
                  <a:moveTo>
                    <a:pt x="7" y="0"/>
                  </a:moveTo>
                  <a:cubicBezTo>
                    <a:pt x="20" y="40"/>
                    <a:pt x="0" y="61"/>
                    <a:pt x="17" y="100"/>
                  </a:cubicBezTo>
                  <a:lnTo>
                    <a:pt x="122" y="150"/>
                  </a:lnTo>
                  <a:lnTo>
                    <a:pt x="117" y="9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0" name="Freeform 125"/>
            <p:cNvSpPr>
              <a:spLocks/>
            </p:cNvSpPr>
            <p:nvPr/>
          </p:nvSpPr>
          <p:spPr bwMode="auto">
            <a:xfrm>
              <a:off x="4015" y="2872"/>
              <a:ext cx="34" cy="22"/>
            </a:xfrm>
            <a:custGeom>
              <a:avLst/>
              <a:gdLst>
                <a:gd name="T0" fmla="*/ 28 w 34"/>
                <a:gd name="T1" fmla="*/ 2 h 22"/>
                <a:gd name="T2" fmla="*/ 2 w 34"/>
                <a:gd name="T3" fmla="*/ 3 h 22"/>
                <a:gd name="T4" fmla="*/ 14 w 34"/>
                <a:gd name="T5" fmla="*/ 22 h 22"/>
                <a:gd name="T6" fmla="*/ 30 w 34"/>
                <a:gd name="T7" fmla="*/ 16 h 22"/>
                <a:gd name="T8" fmla="*/ 28 w 34"/>
                <a:gd name="T9" fmla="*/ 2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2"/>
                <a:gd name="T17" fmla="*/ 34 w 34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2">
                  <a:moveTo>
                    <a:pt x="28" y="2"/>
                  </a:moveTo>
                  <a:cubicBezTo>
                    <a:pt x="23" y="2"/>
                    <a:pt x="5" y="0"/>
                    <a:pt x="2" y="3"/>
                  </a:cubicBezTo>
                  <a:cubicBezTo>
                    <a:pt x="0" y="8"/>
                    <a:pt x="8" y="19"/>
                    <a:pt x="14" y="22"/>
                  </a:cubicBezTo>
                  <a:cubicBezTo>
                    <a:pt x="24" y="20"/>
                    <a:pt x="24" y="22"/>
                    <a:pt x="30" y="16"/>
                  </a:cubicBezTo>
                  <a:cubicBezTo>
                    <a:pt x="32" y="11"/>
                    <a:pt x="34" y="5"/>
                    <a:pt x="28" y="2"/>
                  </a:cubicBez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1" name="Freeform 126"/>
            <p:cNvSpPr>
              <a:spLocks/>
            </p:cNvSpPr>
            <p:nvPr/>
          </p:nvSpPr>
          <p:spPr bwMode="auto">
            <a:xfrm>
              <a:off x="5139" y="2829"/>
              <a:ext cx="39" cy="46"/>
            </a:xfrm>
            <a:custGeom>
              <a:avLst/>
              <a:gdLst>
                <a:gd name="T0" fmla="*/ 40 w 155"/>
                <a:gd name="T1" fmla="*/ 5 h 183"/>
                <a:gd name="T2" fmla="*/ 0 w 155"/>
                <a:gd name="T3" fmla="*/ 95 h 183"/>
                <a:gd name="T4" fmla="*/ 155 w 155"/>
                <a:gd name="T5" fmla="*/ 175 h 183"/>
                <a:gd name="T6" fmla="*/ 150 w 155"/>
                <a:gd name="T7" fmla="*/ 0 h 183"/>
                <a:gd name="T8" fmla="*/ 40 w 155"/>
                <a:gd name="T9" fmla="*/ 5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83"/>
                <a:gd name="T17" fmla="*/ 155 w 155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83">
                  <a:moveTo>
                    <a:pt x="40" y="5"/>
                  </a:moveTo>
                  <a:cubicBezTo>
                    <a:pt x="35" y="40"/>
                    <a:pt x="10" y="66"/>
                    <a:pt x="0" y="95"/>
                  </a:cubicBezTo>
                  <a:cubicBezTo>
                    <a:pt x="23" y="116"/>
                    <a:pt x="125" y="183"/>
                    <a:pt x="155" y="175"/>
                  </a:cubicBezTo>
                  <a:cubicBezTo>
                    <a:pt x="155" y="165"/>
                    <a:pt x="151" y="28"/>
                    <a:pt x="150" y="0"/>
                  </a:cubicBezTo>
                  <a:lnTo>
                    <a:pt x="40" y="5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2" name="Freeform 127"/>
            <p:cNvSpPr>
              <a:spLocks/>
            </p:cNvSpPr>
            <p:nvPr/>
          </p:nvSpPr>
          <p:spPr bwMode="auto">
            <a:xfrm>
              <a:off x="5144" y="3022"/>
              <a:ext cx="126" cy="107"/>
            </a:xfrm>
            <a:custGeom>
              <a:avLst/>
              <a:gdLst>
                <a:gd name="T0" fmla="*/ 504 w 504"/>
                <a:gd name="T1" fmla="*/ 0 h 430"/>
                <a:gd name="T2" fmla="*/ 400 w 504"/>
                <a:gd name="T3" fmla="*/ 43 h 430"/>
                <a:gd name="T4" fmla="*/ 290 w 504"/>
                <a:gd name="T5" fmla="*/ 8 h 430"/>
                <a:gd name="T6" fmla="*/ 165 w 504"/>
                <a:gd name="T7" fmla="*/ 73 h 430"/>
                <a:gd name="T8" fmla="*/ 160 w 504"/>
                <a:gd name="T9" fmla="*/ 213 h 430"/>
                <a:gd name="T10" fmla="*/ 0 w 504"/>
                <a:gd name="T11" fmla="*/ 378 h 430"/>
                <a:gd name="T12" fmla="*/ 175 w 504"/>
                <a:gd name="T13" fmla="*/ 428 h 430"/>
                <a:gd name="T14" fmla="*/ 490 w 504"/>
                <a:gd name="T15" fmla="*/ 358 h 430"/>
                <a:gd name="T16" fmla="*/ 504 w 504"/>
                <a:gd name="T17" fmla="*/ 0 h 4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4"/>
                <a:gd name="T28" fmla="*/ 0 h 430"/>
                <a:gd name="T29" fmla="*/ 504 w 504"/>
                <a:gd name="T30" fmla="*/ 430 h 4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4" h="430">
                  <a:moveTo>
                    <a:pt x="504" y="0"/>
                  </a:moveTo>
                  <a:lnTo>
                    <a:pt x="400" y="43"/>
                  </a:lnTo>
                  <a:lnTo>
                    <a:pt x="290" y="8"/>
                  </a:lnTo>
                  <a:lnTo>
                    <a:pt x="165" y="73"/>
                  </a:lnTo>
                  <a:cubicBezTo>
                    <a:pt x="169" y="115"/>
                    <a:pt x="177" y="173"/>
                    <a:pt x="160" y="213"/>
                  </a:cubicBezTo>
                  <a:lnTo>
                    <a:pt x="0" y="378"/>
                  </a:lnTo>
                  <a:lnTo>
                    <a:pt x="175" y="428"/>
                  </a:lnTo>
                  <a:cubicBezTo>
                    <a:pt x="257" y="425"/>
                    <a:pt x="435" y="430"/>
                    <a:pt x="490" y="358"/>
                  </a:cubicBezTo>
                  <a:lnTo>
                    <a:pt x="504" y="0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3" name="Freeform 128"/>
            <p:cNvSpPr>
              <a:spLocks/>
            </p:cNvSpPr>
            <p:nvPr/>
          </p:nvSpPr>
          <p:spPr bwMode="auto">
            <a:xfrm>
              <a:off x="5282" y="2949"/>
              <a:ext cx="33" cy="36"/>
            </a:xfrm>
            <a:custGeom>
              <a:avLst/>
              <a:gdLst>
                <a:gd name="T0" fmla="*/ 0 w 133"/>
                <a:gd name="T1" fmla="*/ 55 h 145"/>
                <a:gd name="T2" fmla="*/ 5 w 133"/>
                <a:gd name="T3" fmla="*/ 145 h 145"/>
                <a:gd name="T4" fmla="*/ 105 w 133"/>
                <a:gd name="T5" fmla="*/ 110 h 145"/>
                <a:gd name="T6" fmla="*/ 125 w 133"/>
                <a:gd name="T7" fmla="*/ 35 h 145"/>
                <a:gd name="T8" fmla="*/ 105 w 133"/>
                <a:gd name="T9" fmla="*/ 0 h 145"/>
                <a:gd name="T10" fmla="*/ 0 w 133"/>
                <a:gd name="T11" fmla="*/ 55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3"/>
                <a:gd name="T19" fmla="*/ 0 h 145"/>
                <a:gd name="T20" fmla="*/ 133 w 133"/>
                <a:gd name="T21" fmla="*/ 145 h 14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3" h="145">
                  <a:moveTo>
                    <a:pt x="0" y="55"/>
                  </a:moveTo>
                  <a:lnTo>
                    <a:pt x="5" y="145"/>
                  </a:lnTo>
                  <a:lnTo>
                    <a:pt x="105" y="110"/>
                  </a:lnTo>
                  <a:cubicBezTo>
                    <a:pt x="118" y="71"/>
                    <a:pt x="133" y="80"/>
                    <a:pt x="125" y="35"/>
                  </a:cubicBezTo>
                  <a:cubicBezTo>
                    <a:pt x="123" y="21"/>
                    <a:pt x="105" y="13"/>
                    <a:pt x="105" y="0"/>
                  </a:cubicBezTo>
                  <a:lnTo>
                    <a:pt x="0" y="55"/>
                  </a:lnTo>
                  <a:close/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4" name="Freeform 129"/>
            <p:cNvSpPr>
              <a:spLocks/>
            </p:cNvSpPr>
            <p:nvPr/>
          </p:nvSpPr>
          <p:spPr bwMode="auto">
            <a:xfrm>
              <a:off x="5420" y="2673"/>
              <a:ext cx="30" cy="36"/>
            </a:xfrm>
            <a:custGeom>
              <a:avLst/>
              <a:gdLst>
                <a:gd name="T0" fmla="*/ 105 w 120"/>
                <a:gd name="T1" fmla="*/ 0 h 145"/>
                <a:gd name="T2" fmla="*/ 5 w 120"/>
                <a:gd name="T3" fmla="*/ 10 h 145"/>
                <a:gd name="T4" fmla="*/ 20 w 120"/>
                <a:gd name="T5" fmla="*/ 145 h 145"/>
                <a:gd name="T6" fmla="*/ 120 w 120"/>
                <a:gd name="T7" fmla="*/ 135 h 145"/>
                <a:gd name="T8" fmla="*/ 105 w 120"/>
                <a:gd name="T9" fmla="*/ 0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"/>
                <a:gd name="T16" fmla="*/ 0 h 145"/>
                <a:gd name="T17" fmla="*/ 120 w 120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" h="145">
                  <a:moveTo>
                    <a:pt x="105" y="0"/>
                  </a:moveTo>
                  <a:lnTo>
                    <a:pt x="5" y="10"/>
                  </a:lnTo>
                  <a:cubicBezTo>
                    <a:pt x="8" y="40"/>
                    <a:pt x="0" y="133"/>
                    <a:pt x="20" y="145"/>
                  </a:cubicBezTo>
                  <a:lnTo>
                    <a:pt x="120" y="135"/>
                  </a:lnTo>
                  <a:cubicBezTo>
                    <a:pt x="115" y="101"/>
                    <a:pt x="110" y="33"/>
                    <a:pt x="105" y="0"/>
                  </a:cubicBezTo>
                  <a:close/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5" name="Freeform 130"/>
            <p:cNvSpPr>
              <a:spLocks/>
            </p:cNvSpPr>
            <p:nvPr/>
          </p:nvSpPr>
          <p:spPr bwMode="auto">
            <a:xfrm>
              <a:off x="5217" y="2715"/>
              <a:ext cx="24" cy="17"/>
            </a:xfrm>
            <a:custGeom>
              <a:avLst/>
              <a:gdLst>
                <a:gd name="T0" fmla="*/ 15 w 24"/>
                <a:gd name="T1" fmla="*/ 0 h 17"/>
                <a:gd name="T2" fmla="*/ 11 w 24"/>
                <a:gd name="T3" fmla="*/ 17 h 17"/>
                <a:gd name="T4" fmla="*/ 20 w 24"/>
                <a:gd name="T5" fmla="*/ 15 h 17"/>
                <a:gd name="T6" fmla="*/ 15 w 24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7"/>
                <a:gd name="T14" fmla="*/ 24 w 24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7">
                  <a:moveTo>
                    <a:pt x="15" y="0"/>
                  </a:moveTo>
                  <a:cubicBezTo>
                    <a:pt x="5" y="2"/>
                    <a:pt x="0" y="9"/>
                    <a:pt x="11" y="17"/>
                  </a:cubicBezTo>
                  <a:cubicBezTo>
                    <a:pt x="14" y="16"/>
                    <a:pt x="17" y="17"/>
                    <a:pt x="20" y="15"/>
                  </a:cubicBezTo>
                  <a:cubicBezTo>
                    <a:pt x="24" y="13"/>
                    <a:pt x="15" y="3"/>
                    <a:pt x="15" y="0"/>
                  </a:cubicBezTo>
                </a:path>
              </a:pathLst>
            </a:custGeom>
            <a:solidFill>
              <a:srgbClr val="FF9933"/>
            </a:solidFill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6" name="Freeform 131"/>
            <p:cNvSpPr>
              <a:spLocks/>
            </p:cNvSpPr>
            <p:nvPr/>
          </p:nvSpPr>
          <p:spPr bwMode="auto">
            <a:xfrm>
              <a:off x="5191" y="2708"/>
              <a:ext cx="20" cy="12"/>
            </a:xfrm>
            <a:custGeom>
              <a:avLst/>
              <a:gdLst>
                <a:gd name="T0" fmla="*/ 13 w 20"/>
                <a:gd name="T1" fmla="*/ 0 h 12"/>
                <a:gd name="T2" fmla="*/ 2 w 20"/>
                <a:gd name="T3" fmla="*/ 11 h 12"/>
                <a:gd name="T4" fmla="*/ 18 w 20"/>
                <a:gd name="T5" fmla="*/ 10 h 12"/>
                <a:gd name="T6" fmla="*/ 13 w 2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12"/>
                <a:gd name="T14" fmla="*/ 20 w 2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12">
                  <a:moveTo>
                    <a:pt x="13" y="0"/>
                  </a:moveTo>
                  <a:cubicBezTo>
                    <a:pt x="1" y="1"/>
                    <a:pt x="0" y="0"/>
                    <a:pt x="2" y="11"/>
                  </a:cubicBezTo>
                  <a:cubicBezTo>
                    <a:pt x="7" y="11"/>
                    <a:pt x="13" y="12"/>
                    <a:pt x="18" y="10"/>
                  </a:cubicBezTo>
                  <a:cubicBezTo>
                    <a:pt x="20" y="9"/>
                    <a:pt x="16" y="0"/>
                    <a:pt x="1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7" name="Freeform 132"/>
            <p:cNvSpPr>
              <a:spLocks/>
            </p:cNvSpPr>
            <p:nvPr/>
          </p:nvSpPr>
          <p:spPr bwMode="auto">
            <a:xfrm>
              <a:off x="5198" y="2689"/>
              <a:ext cx="12" cy="3"/>
            </a:xfrm>
            <a:custGeom>
              <a:avLst/>
              <a:gdLst>
                <a:gd name="T0" fmla="*/ 12 w 12"/>
                <a:gd name="T1" fmla="*/ 1 h 3"/>
                <a:gd name="T2" fmla="*/ 0 w 12"/>
                <a:gd name="T3" fmla="*/ 3 h 3"/>
                <a:gd name="T4" fmla="*/ 12 w 12"/>
                <a:gd name="T5" fmla="*/ 1 h 3"/>
                <a:gd name="T6" fmla="*/ 0 60000 65536"/>
                <a:gd name="T7" fmla="*/ 0 60000 65536"/>
                <a:gd name="T8" fmla="*/ 0 60000 65536"/>
                <a:gd name="T9" fmla="*/ 0 w 12"/>
                <a:gd name="T10" fmla="*/ 0 h 3"/>
                <a:gd name="T11" fmla="*/ 12 w 12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" h="3">
                  <a:moveTo>
                    <a:pt x="12" y="1"/>
                  </a:moveTo>
                  <a:cubicBezTo>
                    <a:pt x="8" y="2"/>
                    <a:pt x="3" y="0"/>
                    <a:pt x="0" y="3"/>
                  </a:cubicBezTo>
                  <a:cubicBezTo>
                    <a:pt x="0" y="3"/>
                    <a:pt x="12" y="1"/>
                    <a:pt x="12" y="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498" name="Freeform 133"/>
            <p:cNvSpPr>
              <a:spLocks/>
            </p:cNvSpPr>
            <p:nvPr/>
          </p:nvSpPr>
          <p:spPr bwMode="auto">
            <a:xfrm>
              <a:off x="5179" y="2737"/>
              <a:ext cx="12" cy="17"/>
            </a:xfrm>
            <a:custGeom>
              <a:avLst/>
              <a:gdLst>
                <a:gd name="T0" fmla="*/ 11 w 12"/>
                <a:gd name="T1" fmla="*/ 6 h 17"/>
                <a:gd name="T2" fmla="*/ 0 w 12"/>
                <a:gd name="T3" fmla="*/ 7 h 17"/>
                <a:gd name="T4" fmla="*/ 3 w 12"/>
                <a:gd name="T5" fmla="*/ 17 h 17"/>
                <a:gd name="T6" fmla="*/ 11 w 12"/>
                <a:gd name="T7" fmla="*/ 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7"/>
                <a:gd name="T14" fmla="*/ 12 w 12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7">
                  <a:moveTo>
                    <a:pt x="11" y="6"/>
                  </a:moveTo>
                  <a:cubicBezTo>
                    <a:pt x="8" y="0"/>
                    <a:pt x="2" y="0"/>
                    <a:pt x="0" y="7"/>
                  </a:cubicBezTo>
                  <a:cubicBezTo>
                    <a:pt x="1" y="11"/>
                    <a:pt x="2" y="17"/>
                    <a:pt x="3" y="17"/>
                  </a:cubicBezTo>
                  <a:cubicBezTo>
                    <a:pt x="4" y="17"/>
                    <a:pt x="12" y="7"/>
                    <a:pt x="11" y="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" name="Group 134"/>
            <p:cNvGrpSpPr>
              <a:grpSpLocks/>
            </p:cNvGrpSpPr>
            <p:nvPr/>
          </p:nvGrpSpPr>
          <p:grpSpPr bwMode="auto">
            <a:xfrm>
              <a:off x="3553" y="2042"/>
              <a:ext cx="36" cy="35"/>
              <a:chOff x="3553" y="2042"/>
              <a:chExt cx="36" cy="35"/>
            </a:xfrm>
          </p:grpSpPr>
          <p:sp>
            <p:nvSpPr>
              <p:cNvPr id="12500" name="Oval 135"/>
              <p:cNvSpPr>
                <a:spLocks noChangeArrowheads="1"/>
              </p:cNvSpPr>
              <p:nvPr/>
            </p:nvSpPr>
            <p:spPr bwMode="auto">
              <a:xfrm>
                <a:off x="3553" y="2042"/>
                <a:ext cx="36" cy="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  <p:sp>
            <p:nvSpPr>
              <p:cNvPr id="12501" name="Oval 136"/>
              <p:cNvSpPr>
                <a:spLocks noChangeArrowheads="1"/>
              </p:cNvSpPr>
              <p:nvPr/>
            </p:nvSpPr>
            <p:spPr bwMode="auto">
              <a:xfrm>
                <a:off x="3553" y="2042"/>
                <a:ext cx="36" cy="35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b="1"/>
              </a:p>
            </p:txBody>
          </p:sp>
        </p:grpSp>
      </p:grpSp>
      <p:sp>
        <p:nvSpPr>
          <p:cNvPr id="10377" name="Freeform 137"/>
          <p:cNvSpPr>
            <a:spLocks/>
          </p:cNvSpPr>
          <p:nvPr/>
        </p:nvSpPr>
        <p:spPr bwMode="auto">
          <a:xfrm>
            <a:off x="171450" y="1003300"/>
            <a:ext cx="2381250" cy="1143000"/>
          </a:xfrm>
          <a:custGeom>
            <a:avLst/>
            <a:gdLst>
              <a:gd name="T0" fmla="*/ 0 w 1500"/>
              <a:gd name="T1" fmla="*/ 0 h 720"/>
              <a:gd name="T2" fmla="*/ 132 w 1500"/>
              <a:gd name="T3" fmla="*/ 224 h 720"/>
              <a:gd name="T4" fmla="*/ 276 w 1500"/>
              <a:gd name="T5" fmla="*/ 260 h 720"/>
              <a:gd name="T6" fmla="*/ 685 w 1500"/>
              <a:gd name="T7" fmla="*/ 349 h 720"/>
              <a:gd name="T8" fmla="*/ 1500 w 1500"/>
              <a:gd name="T9" fmla="*/ 72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00"/>
              <a:gd name="T16" fmla="*/ 0 h 720"/>
              <a:gd name="T17" fmla="*/ 1500 w 1500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00" h="720">
                <a:moveTo>
                  <a:pt x="0" y="0"/>
                </a:moveTo>
                <a:cubicBezTo>
                  <a:pt x="22" y="37"/>
                  <a:pt x="86" y="181"/>
                  <a:pt x="132" y="224"/>
                </a:cubicBezTo>
                <a:lnTo>
                  <a:pt x="276" y="260"/>
                </a:lnTo>
                <a:cubicBezTo>
                  <a:pt x="368" y="281"/>
                  <a:pt x="481" y="272"/>
                  <a:pt x="685" y="349"/>
                </a:cubicBezTo>
                <a:cubicBezTo>
                  <a:pt x="889" y="426"/>
                  <a:pt x="1331" y="643"/>
                  <a:pt x="1500" y="720"/>
                </a:cubicBezTo>
              </a:path>
            </a:pathLst>
          </a:custGeom>
          <a:noFill/>
          <a:ln w="31750" cap="flat">
            <a:solidFill>
              <a:srgbClr val="9933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9" name="Freeform 139"/>
          <p:cNvSpPr>
            <a:spLocks/>
          </p:cNvSpPr>
          <p:nvPr/>
        </p:nvSpPr>
        <p:spPr bwMode="auto">
          <a:xfrm>
            <a:off x="1979613" y="2133600"/>
            <a:ext cx="1079500" cy="1582738"/>
          </a:xfrm>
          <a:custGeom>
            <a:avLst/>
            <a:gdLst>
              <a:gd name="T0" fmla="*/ 0 w 680"/>
              <a:gd name="T1" fmla="*/ 997 h 997"/>
              <a:gd name="T2" fmla="*/ 136 w 680"/>
              <a:gd name="T3" fmla="*/ 952 h 997"/>
              <a:gd name="T4" fmla="*/ 454 w 680"/>
              <a:gd name="T5" fmla="*/ 861 h 997"/>
              <a:gd name="T6" fmla="*/ 544 w 680"/>
              <a:gd name="T7" fmla="*/ 408 h 997"/>
              <a:gd name="T8" fmla="*/ 565 w 680"/>
              <a:gd name="T9" fmla="*/ 132 h 997"/>
              <a:gd name="T10" fmla="*/ 680 w 680"/>
              <a:gd name="T11" fmla="*/ 0 h 9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80"/>
              <a:gd name="T19" fmla="*/ 0 h 997"/>
              <a:gd name="T20" fmla="*/ 680 w 680"/>
              <a:gd name="T21" fmla="*/ 997 h 9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80" h="997">
                <a:moveTo>
                  <a:pt x="0" y="997"/>
                </a:moveTo>
                <a:cubicBezTo>
                  <a:pt x="30" y="986"/>
                  <a:pt x="60" y="975"/>
                  <a:pt x="136" y="952"/>
                </a:cubicBezTo>
                <a:cubicBezTo>
                  <a:pt x="212" y="929"/>
                  <a:pt x="386" y="952"/>
                  <a:pt x="454" y="861"/>
                </a:cubicBezTo>
                <a:cubicBezTo>
                  <a:pt x="522" y="770"/>
                  <a:pt x="526" y="529"/>
                  <a:pt x="544" y="408"/>
                </a:cubicBezTo>
                <a:cubicBezTo>
                  <a:pt x="562" y="287"/>
                  <a:pt x="542" y="200"/>
                  <a:pt x="565" y="132"/>
                </a:cubicBezTo>
                <a:cubicBezTo>
                  <a:pt x="588" y="64"/>
                  <a:pt x="656" y="27"/>
                  <a:pt x="680" y="0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0" name="Freeform 140"/>
          <p:cNvSpPr>
            <a:spLocks/>
          </p:cNvSpPr>
          <p:nvPr/>
        </p:nvSpPr>
        <p:spPr bwMode="auto">
          <a:xfrm>
            <a:off x="3059113" y="2036763"/>
            <a:ext cx="2305050" cy="815975"/>
          </a:xfrm>
          <a:custGeom>
            <a:avLst/>
            <a:gdLst>
              <a:gd name="T0" fmla="*/ 0 w 1452"/>
              <a:gd name="T1" fmla="*/ 61 h 514"/>
              <a:gd name="T2" fmla="*/ 227 w 1452"/>
              <a:gd name="T3" fmla="*/ 15 h 514"/>
              <a:gd name="T4" fmla="*/ 772 w 1452"/>
              <a:gd name="T5" fmla="*/ 151 h 514"/>
              <a:gd name="T6" fmla="*/ 1271 w 1452"/>
              <a:gd name="T7" fmla="*/ 378 h 514"/>
              <a:gd name="T8" fmla="*/ 1452 w 1452"/>
              <a:gd name="T9" fmla="*/ 514 h 5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2"/>
              <a:gd name="T16" fmla="*/ 0 h 514"/>
              <a:gd name="T17" fmla="*/ 1452 w 1452"/>
              <a:gd name="T18" fmla="*/ 514 h 5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2" h="514">
                <a:moveTo>
                  <a:pt x="0" y="61"/>
                </a:moveTo>
                <a:cubicBezTo>
                  <a:pt x="49" y="30"/>
                  <a:pt x="98" y="0"/>
                  <a:pt x="227" y="15"/>
                </a:cubicBezTo>
                <a:cubicBezTo>
                  <a:pt x="356" y="30"/>
                  <a:pt x="598" y="91"/>
                  <a:pt x="772" y="151"/>
                </a:cubicBezTo>
                <a:cubicBezTo>
                  <a:pt x="946" y="211"/>
                  <a:pt x="1158" y="318"/>
                  <a:pt x="1271" y="378"/>
                </a:cubicBezTo>
                <a:cubicBezTo>
                  <a:pt x="1384" y="438"/>
                  <a:pt x="1418" y="476"/>
                  <a:pt x="1452" y="514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1" name="Freeform 141"/>
          <p:cNvSpPr>
            <a:spLocks/>
          </p:cNvSpPr>
          <p:nvPr/>
        </p:nvSpPr>
        <p:spPr bwMode="auto">
          <a:xfrm>
            <a:off x="3619500" y="2905125"/>
            <a:ext cx="1752600" cy="244475"/>
          </a:xfrm>
          <a:custGeom>
            <a:avLst/>
            <a:gdLst>
              <a:gd name="T0" fmla="*/ 1104 w 1104"/>
              <a:gd name="T1" fmla="*/ 26 h 154"/>
              <a:gd name="T2" fmla="*/ 976 w 1104"/>
              <a:gd name="T3" fmla="*/ 118 h 154"/>
              <a:gd name="T4" fmla="*/ 691 w 1104"/>
              <a:gd name="T5" fmla="*/ 149 h 154"/>
              <a:gd name="T6" fmla="*/ 420 w 1104"/>
              <a:gd name="T7" fmla="*/ 86 h 154"/>
              <a:gd name="T8" fmla="*/ 268 w 1104"/>
              <a:gd name="T9" fmla="*/ 2 h 154"/>
              <a:gd name="T10" fmla="*/ 0 w 1104"/>
              <a:gd name="T11" fmla="*/ 98 h 1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04"/>
              <a:gd name="T19" fmla="*/ 0 h 154"/>
              <a:gd name="T20" fmla="*/ 1104 w 1104"/>
              <a:gd name="T21" fmla="*/ 154 h 1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04" h="154">
                <a:moveTo>
                  <a:pt x="1104" y="26"/>
                </a:moveTo>
                <a:cubicBezTo>
                  <a:pt x="1083" y="42"/>
                  <a:pt x="1045" y="98"/>
                  <a:pt x="976" y="118"/>
                </a:cubicBezTo>
                <a:cubicBezTo>
                  <a:pt x="907" y="138"/>
                  <a:pt x="784" y="154"/>
                  <a:pt x="691" y="149"/>
                </a:cubicBezTo>
                <a:cubicBezTo>
                  <a:pt x="598" y="144"/>
                  <a:pt x="490" y="110"/>
                  <a:pt x="420" y="86"/>
                </a:cubicBezTo>
                <a:cubicBezTo>
                  <a:pt x="350" y="62"/>
                  <a:pt x="338" y="0"/>
                  <a:pt x="268" y="2"/>
                </a:cubicBezTo>
                <a:cubicBezTo>
                  <a:pt x="198" y="4"/>
                  <a:pt x="56" y="78"/>
                  <a:pt x="0" y="98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2" name="Freeform 142"/>
          <p:cNvSpPr>
            <a:spLocks/>
          </p:cNvSpPr>
          <p:nvPr/>
        </p:nvSpPr>
        <p:spPr bwMode="auto">
          <a:xfrm>
            <a:off x="3594100" y="3092450"/>
            <a:ext cx="2201863" cy="504825"/>
          </a:xfrm>
          <a:custGeom>
            <a:avLst/>
            <a:gdLst>
              <a:gd name="T0" fmla="*/ 0 w 1387"/>
              <a:gd name="T1" fmla="*/ 0 h 318"/>
              <a:gd name="T2" fmla="*/ 348 w 1387"/>
              <a:gd name="T3" fmla="*/ 228 h 318"/>
              <a:gd name="T4" fmla="*/ 934 w 1387"/>
              <a:gd name="T5" fmla="*/ 303 h 318"/>
              <a:gd name="T6" fmla="*/ 1296 w 1387"/>
              <a:gd name="T7" fmla="*/ 303 h 318"/>
              <a:gd name="T8" fmla="*/ 1387 w 1387"/>
              <a:gd name="T9" fmla="*/ 212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7"/>
              <a:gd name="T16" fmla="*/ 0 h 318"/>
              <a:gd name="T17" fmla="*/ 1387 w 1387"/>
              <a:gd name="T18" fmla="*/ 318 h 3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7" h="318">
                <a:moveTo>
                  <a:pt x="0" y="0"/>
                </a:moveTo>
                <a:cubicBezTo>
                  <a:pt x="58" y="38"/>
                  <a:pt x="193" y="178"/>
                  <a:pt x="348" y="228"/>
                </a:cubicBezTo>
                <a:cubicBezTo>
                  <a:pt x="503" y="278"/>
                  <a:pt x="776" y="291"/>
                  <a:pt x="934" y="303"/>
                </a:cubicBezTo>
                <a:cubicBezTo>
                  <a:pt x="1092" y="315"/>
                  <a:pt x="1221" y="318"/>
                  <a:pt x="1296" y="303"/>
                </a:cubicBezTo>
                <a:cubicBezTo>
                  <a:pt x="1371" y="288"/>
                  <a:pt x="1379" y="250"/>
                  <a:pt x="1387" y="212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3" name="Freeform 143"/>
          <p:cNvSpPr>
            <a:spLocks/>
          </p:cNvSpPr>
          <p:nvPr/>
        </p:nvSpPr>
        <p:spPr bwMode="auto">
          <a:xfrm>
            <a:off x="5795963" y="2852738"/>
            <a:ext cx="1587" cy="504825"/>
          </a:xfrm>
          <a:custGeom>
            <a:avLst/>
            <a:gdLst>
              <a:gd name="T0" fmla="*/ 0 w 1"/>
              <a:gd name="T1" fmla="*/ 318 h 318"/>
              <a:gd name="T2" fmla="*/ 0 w 1"/>
              <a:gd name="T3" fmla="*/ 0 h 318"/>
              <a:gd name="T4" fmla="*/ 0 60000 65536"/>
              <a:gd name="T5" fmla="*/ 0 60000 65536"/>
              <a:gd name="T6" fmla="*/ 0 w 1"/>
              <a:gd name="T7" fmla="*/ 0 h 318"/>
              <a:gd name="T8" fmla="*/ 1 w 1"/>
              <a:gd name="T9" fmla="*/ 318 h 3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8">
                <a:moveTo>
                  <a:pt x="0" y="318"/>
                </a:moveTo>
                <a:cubicBezTo>
                  <a:pt x="0" y="185"/>
                  <a:pt x="0" y="53"/>
                  <a:pt x="0" y="0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4" name="Freeform 144"/>
          <p:cNvSpPr>
            <a:spLocks/>
          </p:cNvSpPr>
          <p:nvPr/>
        </p:nvSpPr>
        <p:spPr bwMode="auto">
          <a:xfrm>
            <a:off x="5940425" y="2744788"/>
            <a:ext cx="2746375" cy="3208337"/>
          </a:xfrm>
          <a:custGeom>
            <a:avLst/>
            <a:gdLst>
              <a:gd name="T0" fmla="*/ 0 w 1730"/>
              <a:gd name="T1" fmla="*/ 68 h 2021"/>
              <a:gd name="T2" fmla="*/ 363 w 1730"/>
              <a:gd name="T3" fmla="*/ 68 h 2021"/>
              <a:gd name="T4" fmla="*/ 544 w 1730"/>
              <a:gd name="T5" fmla="*/ 476 h 2021"/>
              <a:gd name="T6" fmla="*/ 1270 w 1730"/>
              <a:gd name="T7" fmla="*/ 1157 h 2021"/>
              <a:gd name="T8" fmla="*/ 1415 w 1730"/>
              <a:gd name="T9" fmla="*/ 1304 h 2021"/>
              <a:gd name="T10" fmla="*/ 1373 w 1730"/>
              <a:gd name="T11" fmla="*/ 1391 h 2021"/>
              <a:gd name="T12" fmla="*/ 1562 w 1730"/>
              <a:gd name="T13" fmla="*/ 1442 h 2021"/>
              <a:gd name="T14" fmla="*/ 1697 w 1730"/>
              <a:gd name="T15" fmla="*/ 1532 h 2021"/>
              <a:gd name="T16" fmla="*/ 1712 w 1730"/>
              <a:gd name="T17" fmla="*/ 1634 h 2021"/>
              <a:gd name="T18" fmla="*/ 1589 w 1730"/>
              <a:gd name="T19" fmla="*/ 1712 h 2021"/>
              <a:gd name="T20" fmla="*/ 1633 w 1730"/>
              <a:gd name="T21" fmla="*/ 1792 h 2021"/>
              <a:gd name="T22" fmla="*/ 1520 w 1730"/>
              <a:gd name="T23" fmla="*/ 1838 h 2021"/>
              <a:gd name="T24" fmla="*/ 1497 w 1730"/>
              <a:gd name="T25" fmla="*/ 1973 h 2021"/>
              <a:gd name="T26" fmla="*/ 1553 w 1730"/>
              <a:gd name="T27" fmla="*/ 2021 h 20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30"/>
              <a:gd name="T43" fmla="*/ 0 h 2021"/>
              <a:gd name="T44" fmla="*/ 1730 w 1730"/>
              <a:gd name="T45" fmla="*/ 2021 h 20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30" h="2021">
                <a:moveTo>
                  <a:pt x="0" y="68"/>
                </a:moveTo>
                <a:cubicBezTo>
                  <a:pt x="136" y="34"/>
                  <a:pt x="272" y="0"/>
                  <a:pt x="363" y="68"/>
                </a:cubicBezTo>
                <a:cubicBezTo>
                  <a:pt x="454" y="136"/>
                  <a:pt x="393" y="294"/>
                  <a:pt x="544" y="476"/>
                </a:cubicBezTo>
                <a:cubicBezTo>
                  <a:pt x="695" y="658"/>
                  <a:pt x="1125" y="1019"/>
                  <a:pt x="1270" y="1157"/>
                </a:cubicBezTo>
                <a:cubicBezTo>
                  <a:pt x="1415" y="1295"/>
                  <a:pt x="1398" y="1265"/>
                  <a:pt x="1415" y="1304"/>
                </a:cubicBezTo>
                <a:cubicBezTo>
                  <a:pt x="1432" y="1343"/>
                  <a:pt x="1349" y="1368"/>
                  <a:pt x="1373" y="1391"/>
                </a:cubicBezTo>
                <a:cubicBezTo>
                  <a:pt x="1397" y="1414"/>
                  <a:pt x="1508" y="1419"/>
                  <a:pt x="1562" y="1442"/>
                </a:cubicBezTo>
                <a:cubicBezTo>
                  <a:pt x="1616" y="1465"/>
                  <a:pt x="1672" y="1500"/>
                  <a:pt x="1697" y="1532"/>
                </a:cubicBezTo>
                <a:cubicBezTo>
                  <a:pt x="1722" y="1564"/>
                  <a:pt x="1730" y="1604"/>
                  <a:pt x="1712" y="1634"/>
                </a:cubicBezTo>
                <a:lnTo>
                  <a:pt x="1589" y="1712"/>
                </a:lnTo>
                <a:cubicBezTo>
                  <a:pt x="1576" y="1738"/>
                  <a:pt x="1644" y="1771"/>
                  <a:pt x="1633" y="1792"/>
                </a:cubicBezTo>
                <a:lnTo>
                  <a:pt x="1520" y="1838"/>
                </a:lnTo>
                <a:lnTo>
                  <a:pt x="1497" y="1973"/>
                </a:lnTo>
                <a:cubicBezTo>
                  <a:pt x="1502" y="2003"/>
                  <a:pt x="1541" y="2011"/>
                  <a:pt x="1553" y="2021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5" name="Freeform 145"/>
          <p:cNvSpPr>
            <a:spLocks/>
          </p:cNvSpPr>
          <p:nvPr/>
        </p:nvSpPr>
        <p:spPr bwMode="auto">
          <a:xfrm>
            <a:off x="7524750" y="6062663"/>
            <a:ext cx="852488" cy="136525"/>
          </a:xfrm>
          <a:custGeom>
            <a:avLst/>
            <a:gdLst>
              <a:gd name="T0" fmla="*/ 537 w 537"/>
              <a:gd name="T1" fmla="*/ 0 h 86"/>
              <a:gd name="T2" fmla="*/ 279 w 537"/>
              <a:gd name="T3" fmla="*/ 78 h 86"/>
              <a:gd name="T4" fmla="*/ 0 w 537"/>
              <a:gd name="T5" fmla="*/ 51 h 86"/>
              <a:gd name="T6" fmla="*/ 0 60000 65536"/>
              <a:gd name="T7" fmla="*/ 0 60000 65536"/>
              <a:gd name="T8" fmla="*/ 0 60000 65536"/>
              <a:gd name="T9" fmla="*/ 0 w 537"/>
              <a:gd name="T10" fmla="*/ 0 h 86"/>
              <a:gd name="T11" fmla="*/ 537 w 537"/>
              <a:gd name="T12" fmla="*/ 86 h 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37" h="86">
                <a:moveTo>
                  <a:pt x="537" y="0"/>
                </a:moveTo>
                <a:cubicBezTo>
                  <a:pt x="494" y="13"/>
                  <a:pt x="368" y="70"/>
                  <a:pt x="279" y="78"/>
                </a:cubicBezTo>
                <a:cubicBezTo>
                  <a:pt x="190" y="86"/>
                  <a:pt x="58" y="57"/>
                  <a:pt x="0" y="51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6" name="Freeform 146"/>
          <p:cNvSpPr>
            <a:spLocks/>
          </p:cNvSpPr>
          <p:nvPr/>
        </p:nvSpPr>
        <p:spPr bwMode="auto">
          <a:xfrm>
            <a:off x="6302375" y="4500563"/>
            <a:ext cx="403225" cy="222250"/>
          </a:xfrm>
          <a:custGeom>
            <a:avLst/>
            <a:gdLst>
              <a:gd name="T0" fmla="*/ 71 w 254"/>
              <a:gd name="T1" fmla="*/ 0 h 140"/>
              <a:gd name="T2" fmla="*/ 225 w 254"/>
              <a:gd name="T3" fmla="*/ 51 h 140"/>
              <a:gd name="T4" fmla="*/ 230 w 254"/>
              <a:gd name="T5" fmla="*/ 132 h 140"/>
              <a:gd name="T6" fmla="*/ 83 w 254"/>
              <a:gd name="T7" fmla="*/ 102 h 140"/>
              <a:gd name="T8" fmla="*/ 2 w 254"/>
              <a:gd name="T9" fmla="*/ 42 h 140"/>
              <a:gd name="T10" fmla="*/ 71 w 254"/>
              <a:gd name="T11" fmla="*/ 0 h 1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4"/>
              <a:gd name="T19" fmla="*/ 0 h 140"/>
              <a:gd name="T20" fmla="*/ 254 w 254"/>
              <a:gd name="T21" fmla="*/ 140 h 1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4" h="140">
                <a:moveTo>
                  <a:pt x="71" y="0"/>
                </a:moveTo>
                <a:cubicBezTo>
                  <a:pt x="109" y="0"/>
                  <a:pt x="198" y="29"/>
                  <a:pt x="225" y="51"/>
                </a:cubicBezTo>
                <a:cubicBezTo>
                  <a:pt x="252" y="73"/>
                  <a:pt x="254" y="124"/>
                  <a:pt x="230" y="132"/>
                </a:cubicBezTo>
                <a:cubicBezTo>
                  <a:pt x="206" y="140"/>
                  <a:pt x="121" y="117"/>
                  <a:pt x="83" y="102"/>
                </a:cubicBezTo>
                <a:cubicBezTo>
                  <a:pt x="45" y="87"/>
                  <a:pt x="4" y="59"/>
                  <a:pt x="2" y="42"/>
                </a:cubicBezTo>
                <a:cubicBezTo>
                  <a:pt x="0" y="25"/>
                  <a:pt x="57" y="9"/>
                  <a:pt x="71" y="0"/>
                </a:cubicBezTo>
                <a:close/>
              </a:path>
            </a:pathLst>
          </a:custGeom>
          <a:noFill/>
          <a:ln w="31750" cap="flat" cmpd="sng">
            <a:solidFill>
              <a:srgbClr val="FF99CC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7" name="Freeform 147"/>
          <p:cNvSpPr>
            <a:spLocks/>
          </p:cNvSpPr>
          <p:nvPr/>
        </p:nvSpPr>
        <p:spPr bwMode="auto">
          <a:xfrm>
            <a:off x="5151438" y="2927350"/>
            <a:ext cx="638175" cy="539750"/>
          </a:xfrm>
          <a:custGeom>
            <a:avLst/>
            <a:gdLst>
              <a:gd name="T0" fmla="*/ 379 w 402"/>
              <a:gd name="T1" fmla="*/ 49 h 340"/>
              <a:gd name="T2" fmla="*/ 187 w 402"/>
              <a:gd name="T3" fmla="*/ 4 h 340"/>
              <a:gd name="T4" fmla="*/ 133 w 402"/>
              <a:gd name="T5" fmla="*/ 49 h 340"/>
              <a:gd name="T6" fmla="*/ 67 w 402"/>
              <a:gd name="T7" fmla="*/ 145 h 340"/>
              <a:gd name="T8" fmla="*/ 13 w 402"/>
              <a:gd name="T9" fmla="*/ 244 h 340"/>
              <a:gd name="T10" fmla="*/ 148 w 402"/>
              <a:gd name="T11" fmla="*/ 313 h 340"/>
              <a:gd name="T12" fmla="*/ 361 w 402"/>
              <a:gd name="T13" fmla="*/ 296 h 340"/>
              <a:gd name="T14" fmla="*/ 379 w 402"/>
              <a:gd name="T15" fmla="*/ 49 h 3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2"/>
              <a:gd name="T25" fmla="*/ 0 h 340"/>
              <a:gd name="T26" fmla="*/ 402 w 402"/>
              <a:gd name="T27" fmla="*/ 340 h 3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2" h="340">
                <a:moveTo>
                  <a:pt x="379" y="49"/>
                </a:moveTo>
                <a:cubicBezTo>
                  <a:pt x="350" y="0"/>
                  <a:pt x="228" y="4"/>
                  <a:pt x="187" y="4"/>
                </a:cubicBezTo>
                <a:cubicBezTo>
                  <a:pt x="146" y="4"/>
                  <a:pt x="153" y="26"/>
                  <a:pt x="133" y="49"/>
                </a:cubicBezTo>
                <a:cubicBezTo>
                  <a:pt x="113" y="72"/>
                  <a:pt x="87" y="113"/>
                  <a:pt x="67" y="145"/>
                </a:cubicBezTo>
                <a:cubicBezTo>
                  <a:pt x="47" y="177"/>
                  <a:pt x="0" y="216"/>
                  <a:pt x="13" y="244"/>
                </a:cubicBezTo>
                <a:cubicBezTo>
                  <a:pt x="26" y="272"/>
                  <a:pt x="90" y="304"/>
                  <a:pt x="148" y="313"/>
                </a:cubicBezTo>
                <a:cubicBezTo>
                  <a:pt x="206" y="322"/>
                  <a:pt x="323" y="340"/>
                  <a:pt x="361" y="296"/>
                </a:cubicBezTo>
                <a:cubicBezTo>
                  <a:pt x="399" y="252"/>
                  <a:pt x="402" y="98"/>
                  <a:pt x="379" y="49"/>
                </a:cubicBezTo>
                <a:close/>
              </a:path>
            </a:pathLst>
          </a:custGeom>
          <a:noFill/>
          <a:ln w="31750" cap="flat" cmpd="sng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8" name="Freeform 148"/>
          <p:cNvSpPr>
            <a:spLocks/>
          </p:cNvSpPr>
          <p:nvPr/>
        </p:nvSpPr>
        <p:spPr bwMode="auto">
          <a:xfrm>
            <a:off x="8010525" y="3548063"/>
            <a:ext cx="247650" cy="206375"/>
          </a:xfrm>
          <a:custGeom>
            <a:avLst/>
            <a:gdLst>
              <a:gd name="T0" fmla="*/ 87 w 156"/>
              <a:gd name="T1" fmla="*/ 3 h 130"/>
              <a:gd name="T2" fmla="*/ 31 w 156"/>
              <a:gd name="T3" fmla="*/ 32 h 130"/>
              <a:gd name="T4" fmla="*/ 15 w 156"/>
              <a:gd name="T5" fmla="*/ 117 h 130"/>
              <a:gd name="T6" fmla="*/ 122 w 156"/>
              <a:gd name="T7" fmla="*/ 110 h 130"/>
              <a:gd name="T8" fmla="*/ 150 w 156"/>
              <a:gd name="T9" fmla="*/ 48 h 130"/>
              <a:gd name="T10" fmla="*/ 87 w 156"/>
              <a:gd name="T11" fmla="*/ 3 h 1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6"/>
              <a:gd name="T19" fmla="*/ 0 h 130"/>
              <a:gd name="T20" fmla="*/ 156 w 156"/>
              <a:gd name="T21" fmla="*/ 130 h 13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6" h="130">
                <a:moveTo>
                  <a:pt x="87" y="3"/>
                </a:moveTo>
                <a:cubicBezTo>
                  <a:pt x="67" y="0"/>
                  <a:pt x="43" y="13"/>
                  <a:pt x="31" y="32"/>
                </a:cubicBezTo>
                <a:cubicBezTo>
                  <a:pt x="19" y="51"/>
                  <a:pt x="0" y="104"/>
                  <a:pt x="15" y="117"/>
                </a:cubicBezTo>
                <a:cubicBezTo>
                  <a:pt x="30" y="130"/>
                  <a:pt x="100" y="121"/>
                  <a:pt x="122" y="110"/>
                </a:cubicBezTo>
                <a:cubicBezTo>
                  <a:pt x="144" y="99"/>
                  <a:pt x="156" y="66"/>
                  <a:pt x="150" y="48"/>
                </a:cubicBezTo>
                <a:cubicBezTo>
                  <a:pt x="144" y="30"/>
                  <a:pt x="107" y="6"/>
                  <a:pt x="87" y="3"/>
                </a:cubicBezTo>
                <a:close/>
              </a:path>
            </a:pathLst>
          </a:custGeom>
          <a:noFill/>
          <a:ln w="31750" cap="flat" cmpd="sng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89" name="Freeform 149"/>
          <p:cNvSpPr>
            <a:spLocks/>
          </p:cNvSpPr>
          <p:nvPr/>
        </p:nvSpPr>
        <p:spPr bwMode="auto">
          <a:xfrm>
            <a:off x="8191500" y="3913188"/>
            <a:ext cx="190500" cy="173037"/>
          </a:xfrm>
          <a:custGeom>
            <a:avLst/>
            <a:gdLst>
              <a:gd name="T0" fmla="*/ 99 w 120"/>
              <a:gd name="T1" fmla="*/ 13 h 109"/>
              <a:gd name="T2" fmla="*/ 6 w 120"/>
              <a:gd name="T3" fmla="*/ 16 h 109"/>
              <a:gd name="T4" fmla="*/ 42 w 120"/>
              <a:gd name="T5" fmla="*/ 88 h 109"/>
              <a:gd name="T6" fmla="*/ 111 w 120"/>
              <a:gd name="T7" fmla="*/ 97 h 109"/>
              <a:gd name="T8" fmla="*/ 99 w 120"/>
              <a:gd name="T9" fmla="*/ 13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"/>
              <a:gd name="T16" fmla="*/ 0 h 109"/>
              <a:gd name="T17" fmla="*/ 120 w 120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" h="109">
                <a:moveTo>
                  <a:pt x="99" y="13"/>
                </a:moveTo>
                <a:cubicBezTo>
                  <a:pt x="82" y="0"/>
                  <a:pt x="15" y="4"/>
                  <a:pt x="6" y="16"/>
                </a:cubicBezTo>
                <a:cubicBezTo>
                  <a:pt x="0" y="28"/>
                  <a:pt x="25" y="75"/>
                  <a:pt x="42" y="88"/>
                </a:cubicBezTo>
                <a:cubicBezTo>
                  <a:pt x="59" y="101"/>
                  <a:pt x="102" y="109"/>
                  <a:pt x="111" y="97"/>
                </a:cubicBezTo>
                <a:cubicBezTo>
                  <a:pt x="120" y="85"/>
                  <a:pt x="116" y="26"/>
                  <a:pt x="99" y="13"/>
                </a:cubicBezTo>
                <a:close/>
              </a:path>
            </a:pathLst>
          </a:custGeom>
          <a:noFill/>
          <a:ln w="31750" cap="flat" cmpd="sng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3" name="Freeform 153"/>
          <p:cNvSpPr>
            <a:spLocks/>
          </p:cNvSpPr>
          <p:nvPr/>
        </p:nvSpPr>
        <p:spPr bwMode="auto">
          <a:xfrm>
            <a:off x="3133725" y="2709863"/>
            <a:ext cx="600075" cy="2192337"/>
          </a:xfrm>
          <a:custGeom>
            <a:avLst/>
            <a:gdLst>
              <a:gd name="T0" fmla="*/ 378 w 378"/>
              <a:gd name="T1" fmla="*/ 1381 h 1381"/>
              <a:gd name="T2" fmla="*/ 202 w 378"/>
              <a:gd name="T3" fmla="*/ 829 h 1381"/>
              <a:gd name="T4" fmla="*/ 0 w 378"/>
              <a:gd name="T5" fmla="*/ 0 h 1381"/>
              <a:gd name="T6" fmla="*/ 0 60000 65536"/>
              <a:gd name="T7" fmla="*/ 0 60000 65536"/>
              <a:gd name="T8" fmla="*/ 0 60000 65536"/>
              <a:gd name="T9" fmla="*/ 0 w 378"/>
              <a:gd name="T10" fmla="*/ 0 h 1381"/>
              <a:gd name="T11" fmla="*/ 378 w 378"/>
              <a:gd name="T12" fmla="*/ 1381 h 13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" h="1381">
                <a:moveTo>
                  <a:pt x="378" y="1381"/>
                </a:moveTo>
                <a:cubicBezTo>
                  <a:pt x="349" y="1290"/>
                  <a:pt x="265" y="1059"/>
                  <a:pt x="202" y="829"/>
                </a:cubicBezTo>
                <a:cubicBezTo>
                  <a:pt x="139" y="599"/>
                  <a:pt x="42" y="173"/>
                  <a:pt x="0" y="0"/>
                </a:cubicBezTo>
              </a:path>
            </a:pathLst>
          </a:custGeom>
          <a:noFill/>
          <a:ln w="50800">
            <a:solidFill>
              <a:srgbClr val="33CC3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6" name="Freeform 156"/>
          <p:cNvSpPr>
            <a:spLocks/>
          </p:cNvSpPr>
          <p:nvPr/>
        </p:nvSpPr>
        <p:spPr bwMode="auto">
          <a:xfrm>
            <a:off x="3265488" y="1409700"/>
            <a:ext cx="227012" cy="795338"/>
          </a:xfrm>
          <a:custGeom>
            <a:avLst/>
            <a:gdLst>
              <a:gd name="T0" fmla="*/ 143 w 143"/>
              <a:gd name="T1" fmla="*/ 501 h 501"/>
              <a:gd name="T2" fmla="*/ 15 w 143"/>
              <a:gd name="T3" fmla="*/ 288 h 501"/>
              <a:gd name="T4" fmla="*/ 55 w 143"/>
              <a:gd name="T5" fmla="*/ 0 h 501"/>
              <a:gd name="T6" fmla="*/ 0 60000 65536"/>
              <a:gd name="T7" fmla="*/ 0 60000 65536"/>
              <a:gd name="T8" fmla="*/ 0 60000 65536"/>
              <a:gd name="T9" fmla="*/ 0 w 143"/>
              <a:gd name="T10" fmla="*/ 0 h 501"/>
              <a:gd name="T11" fmla="*/ 143 w 143"/>
              <a:gd name="T12" fmla="*/ 501 h 5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3" h="501">
                <a:moveTo>
                  <a:pt x="143" y="501"/>
                </a:moveTo>
                <a:cubicBezTo>
                  <a:pt x="122" y="466"/>
                  <a:pt x="30" y="371"/>
                  <a:pt x="15" y="288"/>
                </a:cubicBezTo>
                <a:cubicBezTo>
                  <a:pt x="0" y="205"/>
                  <a:pt x="47" y="60"/>
                  <a:pt x="55" y="0"/>
                </a:cubicBezTo>
              </a:path>
            </a:pathLst>
          </a:custGeom>
          <a:noFill/>
          <a:ln w="50800">
            <a:solidFill>
              <a:srgbClr val="33CC3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7" name="AutoShape 157"/>
          <p:cNvSpPr>
            <a:spLocks noChangeArrowheads="1"/>
          </p:cNvSpPr>
          <p:nvPr/>
        </p:nvSpPr>
        <p:spPr bwMode="auto">
          <a:xfrm rot="4603355">
            <a:off x="1798638" y="1368425"/>
            <a:ext cx="792162" cy="287338"/>
          </a:xfrm>
          <a:prstGeom prst="rightArrow">
            <a:avLst>
              <a:gd name="adj1" fmla="val 50000"/>
              <a:gd name="adj2" fmla="val 68922"/>
            </a:avLst>
          </a:prstGeom>
          <a:noFill/>
          <a:ln w="3175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98" name="Freeform 158"/>
          <p:cNvSpPr>
            <a:spLocks/>
          </p:cNvSpPr>
          <p:nvPr/>
        </p:nvSpPr>
        <p:spPr bwMode="auto">
          <a:xfrm>
            <a:off x="577850" y="1282700"/>
            <a:ext cx="1085850" cy="1030288"/>
          </a:xfrm>
          <a:custGeom>
            <a:avLst/>
            <a:gdLst>
              <a:gd name="T0" fmla="*/ 0 w 684"/>
              <a:gd name="T1" fmla="*/ 649 h 649"/>
              <a:gd name="T2" fmla="*/ 404 w 684"/>
              <a:gd name="T3" fmla="*/ 400 h 649"/>
              <a:gd name="T4" fmla="*/ 684 w 684"/>
              <a:gd name="T5" fmla="*/ 0 h 649"/>
              <a:gd name="T6" fmla="*/ 0 60000 65536"/>
              <a:gd name="T7" fmla="*/ 0 60000 65536"/>
              <a:gd name="T8" fmla="*/ 0 60000 65536"/>
              <a:gd name="T9" fmla="*/ 0 w 684"/>
              <a:gd name="T10" fmla="*/ 0 h 649"/>
              <a:gd name="T11" fmla="*/ 684 w 684"/>
              <a:gd name="T12" fmla="*/ 649 h 6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4" h="649">
                <a:moveTo>
                  <a:pt x="0" y="649"/>
                </a:moveTo>
                <a:cubicBezTo>
                  <a:pt x="67" y="608"/>
                  <a:pt x="290" y="508"/>
                  <a:pt x="404" y="400"/>
                </a:cubicBezTo>
                <a:cubicBezTo>
                  <a:pt x="518" y="292"/>
                  <a:pt x="626" y="83"/>
                  <a:pt x="684" y="0"/>
                </a:cubicBezTo>
              </a:path>
            </a:pathLst>
          </a:custGeom>
          <a:noFill/>
          <a:ln w="63500" cap="flat">
            <a:solidFill>
              <a:srgbClr val="33CC33"/>
            </a:solidFill>
            <a:prstDash val="sysDot"/>
            <a:round/>
            <a:headEnd/>
            <a:tailEnd type="stealth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9" name="Freeform 159"/>
          <p:cNvSpPr>
            <a:spLocks/>
          </p:cNvSpPr>
          <p:nvPr/>
        </p:nvSpPr>
        <p:spPr bwMode="auto">
          <a:xfrm>
            <a:off x="3467100" y="3327400"/>
            <a:ext cx="2619375" cy="1268413"/>
          </a:xfrm>
          <a:custGeom>
            <a:avLst/>
            <a:gdLst>
              <a:gd name="T0" fmla="*/ 1650 w 1650"/>
              <a:gd name="T1" fmla="*/ 699 h 799"/>
              <a:gd name="T2" fmla="*/ 1120 w 1650"/>
              <a:gd name="T3" fmla="*/ 784 h 799"/>
              <a:gd name="T4" fmla="*/ 584 w 1650"/>
              <a:gd name="T5" fmla="*/ 608 h 799"/>
              <a:gd name="T6" fmla="*/ 0 w 1650"/>
              <a:gd name="T7" fmla="*/ 0 h 799"/>
              <a:gd name="T8" fmla="*/ 0 60000 65536"/>
              <a:gd name="T9" fmla="*/ 0 60000 65536"/>
              <a:gd name="T10" fmla="*/ 0 60000 65536"/>
              <a:gd name="T11" fmla="*/ 0 60000 65536"/>
              <a:gd name="T12" fmla="*/ 0 w 1650"/>
              <a:gd name="T13" fmla="*/ 0 h 799"/>
              <a:gd name="T14" fmla="*/ 1650 w 1650"/>
              <a:gd name="T15" fmla="*/ 799 h 7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50" h="799">
                <a:moveTo>
                  <a:pt x="1650" y="699"/>
                </a:moveTo>
                <a:cubicBezTo>
                  <a:pt x="1562" y="713"/>
                  <a:pt x="1298" y="799"/>
                  <a:pt x="1120" y="784"/>
                </a:cubicBezTo>
                <a:cubicBezTo>
                  <a:pt x="942" y="769"/>
                  <a:pt x="771" y="739"/>
                  <a:pt x="584" y="608"/>
                </a:cubicBezTo>
                <a:cubicBezTo>
                  <a:pt x="397" y="477"/>
                  <a:pt x="122" y="127"/>
                  <a:pt x="0" y="0"/>
                </a:cubicBezTo>
              </a:path>
            </a:pathLst>
          </a:custGeom>
          <a:noFill/>
          <a:ln w="63500" cap="flat">
            <a:solidFill>
              <a:srgbClr val="33CC33"/>
            </a:solidFill>
            <a:prstDash val="sysDot"/>
            <a:round/>
            <a:headEnd/>
            <a:tailEnd type="stealth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 flipH="1" flipV="1">
            <a:off x="3635375" y="4005263"/>
            <a:ext cx="865188" cy="936625"/>
          </a:xfrm>
          <a:prstGeom prst="line">
            <a:avLst/>
          </a:prstGeom>
          <a:noFill/>
          <a:ln w="63500">
            <a:solidFill>
              <a:srgbClr val="33CC33"/>
            </a:solidFill>
            <a:prstDash val="sysDot"/>
            <a:round/>
            <a:headEnd/>
            <a:tailEnd type="stealth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1" name="Group 161"/>
          <p:cNvGrpSpPr>
            <a:grpSpLocks/>
          </p:cNvGrpSpPr>
          <p:nvPr/>
        </p:nvGrpSpPr>
        <p:grpSpPr bwMode="auto">
          <a:xfrm rot="4963254">
            <a:off x="2305845" y="1332706"/>
            <a:ext cx="1223962" cy="358775"/>
            <a:chOff x="476" y="2205"/>
            <a:chExt cx="1140" cy="453"/>
          </a:xfrm>
        </p:grpSpPr>
        <p:grpSp>
          <p:nvGrpSpPr>
            <p:cNvPr id="22" name="Group 162"/>
            <p:cNvGrpSpPr>
              <a:grpSpLocks/>
            </p:cNvGrpSpPr>
            <p:nvPr/>
          </p:nvGrpSpPr>
          <p:grpSpPr bwMode="auto">
            <a:xfrm>
              <a:off x="1247" y="2205"/>
              <a:ext cx="369" cy="318"/>
              <a:chOff x="1247" y="2205"/>
              <a:chExt cx="369" cy="318"/>
            </a:xfrm>
          </p:grpSpPr>
          <p:sp>
            <p:nvSpPr>
              <p:cNvPr id="12398" name="Line 163"/>
              <p:cNvSpPr>
                <a:spLocks noChangeShapeType="1"/>
              </p:cNvSpPr>
              <p:nvPr/>
            </p:nvSpPr>
            <p:spPr bwMode="auto">
              <a:xfrm>
                <a:off x="1383" y="2205"/>
                <a:ext cx="46" cy="227"/>
              </a:xfrm>
              <a:prstGeom prst="line">
                <a:avLst/>
              </a:prstGeom>
              <a:noFill/>
              <a:ln w="317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9" name="Freeform 164"/>
              <p:cNvSpPr>
                <a:spLocks/>
              </p:cNvSpPr>
              <p:nvPr/>
            </p:nvSpPr>
            <p:spPr bwMode="auto">
              <a:xfrm>
                <a:off x="1247" y="2420"/>
                <a:ext cx="182" cy="103"/>
              </a:xfrm>
              <a:custGeom>
                <a:avLst/>
                <a:gdLst>
                  <a:gd name="T0" fmla="*/ 0 w 227"/>
                  <a:gd name="T1" fmla="*/ 45 h 45"/>
                  <a:gd name="T2" fmla="*/ 227 w 227"/>
                  <a:gd name="T3" fmla="*/ 0 h 45"/>
                  <a:gd name="T4" fmla="*/ 0 60000 65536"/>
                  <a:gd name="T5" fmla="*/ 0 60000 65536"/>
                  <a:gd name="T6" fmla="*/ 0 w 227"/>
                  <a:gd name="T7" fmla="*/ 0 h 45"/>
                  <a:gd name="T8" fmla="*/ 227 w 227"/>
                  <a:gd name="T9" fmla="*/ 45 h 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7" h="45">
                    <a:moveTo>
                      <a:pt x="0" y="45"/>
                    </a:moveTo>
                    <a:cubicBezTo>
                      <a:pt x="38" y="38"/>
                      <a:pt x="189" y="7"/>
                      <a:pt x="227" y="0"/>
                    </a:cubicBezTo>
                  </a:path>
                </a:pathLst>
              </a:custGeom>
              <a:noFill/>
              <a:ln w="31750" cap="flat" cmpd="sng">
                <a:solidFill>
                  <a:srgbClr val="33CC3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00" name="Line 165"/>
              <p:cNvSpPr>
                <a:spLocks noChangeShapeType="1"/>
              </p:cNvSpPr>
              <p:nvPr/>
            </p:nvSpPr>
            <p:spPr bwMode="auto">
              <a:xfrm>
                <a:off x="1383" y="2205"/>
                <a:ext cx="227" cy="318"/>
              </a:xfrm>
              <a:prstGeom prst="line">
                <a:avLst/>
              </a:prstGeom>
              <a:noFill/>
              <a:ln w="317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401" name="Line 166"/>
              <p:cNvSpPr>
                <a:spLocks noChangeShapeType="1"/>
              </p:cNvSpPr>
              <p:nvPr/>
            </p:nvSpPr>
            <p:spPr bwMode="auto">
              <a:xfrm>
                <a:off x="1247" y="2523"/>
                <a:ext cx="369" cy="0"/>
              </a:xfrm>
              <a:prstGeom prst="line">
                <a:avLst/>
              </a:prstGeom>
              <a:noFill/>
              <a:ln w="317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3" name="Group 167"/>
            <p:cNvGrpSpPr>
              <a:grpSpLocks/>
            </p:cNvGrpSpPr>
            <p:nvPr/>
          </p:nvGrpSpPr>
          <p:grpSpPr bwMode="auto">
            <a:xfrm>
              <a:off x="476" y="2287"/>
              <a:ext cx="907" cy="371"/>
              <a:chOff x="476" y="2287"/>
              <a:chExt cx="907" cy="371"/>
            </a:xfrm>
          </p:grpSpPr>
          <p:sp>
            <p:nvSpPr>
              <p:cNvPr id="12395" name="Line 168"/>
              <p:cNvSpPr>
                <a:spLocks noChangeShapeType="1"/>
              </p:cNvSpPr>
              <p:nvPr/>
            </p:nvSpPr>
            <p:spPr bwMode="auto">
              <a:xfrm>
                <a:off x="476" y="2340"/>
                <a:ext cx="0" cy="318"/>
              </a:xfrm>
              <a:prstGeom prst="line">
                <a:avLst/>
              </a:prstGeom>
              <a:noFill/>
              <a:ln w="317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6" name="Freeform 169"/>
              <p:cNvSpPr>
                <a:spLocks/>
              </p:cNvSpPr>
              <p:nvPr/>
            </p:nvSpPr>
            <p:spPr bwMode="auto">
              <a:xfrm>
                <a:off x="476" y="2341"/>
                <a:ext cx="907" cy="317"/>
              </a:xfrm>
              <a:custGeom>
                <a:avLst/>
                <a:gdLst>
                  <a:gd name="T0" fmla="*/ 0 w 907"/>
                  <a:gd name="T1" fmla="*/ 317 h 317"/>
                  <a:gd name="T2" fmla="*/ 363 w 907"/>
                  <a:gd name="T3" fmla="*/ 45 h 317"/>
                  <a:gd name="T4" fmla="*/ 907 w 907"/>
                  <a:gd name="T5" fmla="*/ 45 h 317"/>
                  <a:gd name="T6" fmla="*/ 0 60000 65536"/>
                  <a:gd name="T7" fmla="*/ 0 60000 65536"/>
                  <a:gd name="T8" fmla="*/ 0 60000 65536"/>
                  <a:gd name="T9" fmla="*/ 0 w 907"/>
                  <a:gd name="T10" fmla="*/ 0 h 317"/>
                  <a:gd name="T11" fmla="*/ 907 w 907"/>
                  <a:gd name="T12" fmla="*/ 317 h 3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7" h="317">
                    <a:moveTo>
                      <a:pt x="0" y="317"/>
                    </a:moveTo>
                    <a:cubicBezTo>
                      <a:pt x="106" y="203"/>
                      <a:pt x="212" y="90"/>
                      <a:pt x="363" y="45"/>
                    </a:cubicBezTo>
                    <a:cubicBezTo>
                      <a:pt x="514" y="0"/>
                      <a:pt x="710" y="22"/>
                      <a:pt x="907" y="45"/>
                    </a:cubicBezTo>
                  </a:path>
                </a:pathLst>
              </a:custGeom>
              <a:noFill/>
              <a:ln w="31750" cap="flat" cmpd="sng">
                <a:solidFill>
                  <a:srgbClr val="33CC3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7" name="Freeform 170"/>
              <p:cNvSpPr>
                <a:spLocks/>
              </p:cNvSpPr>
              <p:nvPr/>
            </p:nvSpPr>
            <p:spPr bwMode="auto">
              <a:xfrm>
                <a:off x="476" y="2287"/>
                <a:ext cx="907" cy="99"/>
              </a:xfrm>
              <a:custGeom>
                <a:avLst/>
                <a:gdLst>
                  <a:gd name="T0" fmla="*/ 0 w 907"/>
                  <a:gd name="T1" fmla="*/ 53 h 99"/>
                  <a:gd name="T2" fmla="*/ 499 w 907"/>
                  <a:gd name="T3" fmla="*/ 8 h 99"/>
                  <a:gd name="T4" fmla="*/ 907 w 907"/>
                  <a:gd name="T5" fmla="*/ 99 h 99"/>
                  <a:gd name="T6" fmla="*/ 0 60000 65536"/>
                  <a:gd name="T7" fmla="*/ 0 60000 65536"/>
                  <a:gd name="T8" fmla="*/ 0 60000 65536"/>
                  <a:gd name="T9" fmla="*/ 0 w 907"/>
                  <a:gd name="T10" fmla="*/ 0 h 99"/>
                  <a:gd name="T11" fmla="*/ 907 w 907"/>
                  <a:gd name="T12" fmla="*/ 99 h 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7" h="99">
                    <a:moveTo>
                      <a:pt x="0" y="53"/>
                    </a:moveTo>
                    <a:cubicBezTo>
                      <a:pt x="174" y="26"/>
                      <a:pt x="348" y="0"/>
                      <a:pt x="499" y="8"/>
                    </a:cubicBezTo>
                    <a:cubicBezTo>
                      <a:pt x="650" y="16"/>
                      <a:pt x="778" y="57"/>
                      <a:pt x="907" y="99"/>
                    </a:cubicBezTo>
                  </a:path>
                </a:pathLst>
              </a:custGeom>
              <a:noFill/>
              <a:ln w="31750" cap="flat" cmpd="sng">
                <a:solidFill>
                  <a:srgbClr val="33CC3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414" name="Rectangle 174"/>
          <p:cNvSpPr>
            <a:spLocks noChangeArrowheads="1"/>
          </p:cNvSpPr>
          <p:nvPr/>
        </p:nvSpPr>
        <p:spPr bwMode="auto">
          <a:xfrm>
            <a:off x="5005388" y="2903538"/>
            <a:ext cx="142875" cy="144462"/>
          </a:xfrm>
          <a:prstGeom prst="rect">
            <a:avLst/>
          </a:prstGeom>
          <a:solidFill>
            <a:srgbClr val="33CC33"/>
          </a:solidFill>
          <a:ln w="317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15" name="Rectangle 175"/>
          <p:cNvSpPr>
            <a:spLocks noChangeArrowheads="1"/>
          </p:cNvSpPr>
          <p:nvPr/>
        </p:nvSpPr>
        <p:spPr bwMode="auto">
          <a:xfrm>
            <a:off x="2557463" y="3860800"/>
            <a:ext cx="142875" cy="144463"/>
          </a:xfrm>
          <a:prstGeom prst="rect">
            <a:avLst/>
          </a:prstGeom>
          <a:solidFill>
            <a:srgbClr val="33CC33"/>
          </a:solidFill>
          <a:ln w="317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17" name="Rectangle 177"/>
          <p:cNvSpPr>
            <a:spLocks noChangeArrowheads="1"/>
          </p:cNvSpPr>
          <p:nvPr/>
        </p:nvSpPr>
        <p:spPr bwMode="auto">
          <a:xfrm>
            <a:off x="2700338" y="4906963"/>
            <a:ext cx="142875" cy="144462"/>
          </a:xfrm>
          <a:prstGeom prst="rect">
            <a:avLst/>
          </a:prstGeom>
          <a:solidFill>
            <a:srgbClr val="33CC33"/>
          </a:solidFill>
          <a:ln w="317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18" name="Rectangle 178"/>
          <p:cNvSpPr>
            <a:spLocks noChangeArrowheads="1"/>
          </p:cNvSpPr>
          <p:nvPr/>
        </p:nvSpPr>
        <p:spPr bwMode="auto">
          <a:xfrm>
            <a:off x="6740525" y="3165475"/>
            <a:ext cx="142875" cy="144463"/>
          </a:xfrm>
          <a:prstGeom prst="rect">
            <a:avLst/>
          </a:prstGeom>
          <a:solidFill>
            <a:srgbClr val="33CC33"/>
          </a:solidFill>
          <a:ln w="317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19" name="Freeform 179"/>
          <p:cNvSpPr>
            <a:spLocks/>
          </p:cNvSpPr>
          <p:nvPr/>
        </p:nvSpPr>
        <p:spPr bwMode="auto">
          <a:xfrm>
            <a:off x="2878138" y="2195513"/>
            <a:ext cx="2452687" cy="857250"/>
          </a:xfrm>
          <a:custGeom>
            <a:avLst/>
            <a:gdLst>
              <a:gd name="T0" fmla="*/ 39 w 1545"/>
              <a:gd name="T1" fmla="*/ 149 h 540"/>
              <a:gd name="T2" fmla="*/ 15 w 1545"/>
              <a:gd name="T3" fmla="*/ 229 h 540"/>
              <a:gd name="T4" fmla="*/ 127 w 1545"/>
              <a:gd name="T5" fmla="*/ 261 h 540"/>
              <a:gd name="T6" fmla="*/ 343 w 1545"/>
              <a:gd name="T7" fmla="*/ 305 h 540"/>
              <a:gd name="T8" fmla="*/ 463 w 1545"/>
              <a:gd name="T9" fmla="*/ 221 h 540"/>
              <a:gd name="T10" fmla="*/ 595 w 1545"/>
              <a:gd name="T11" fmla="*/ 237 h 540"/>
              <a:gd name="T12" fmla="*/ 647 w 1545"/>
              <a:gd name="T13" fmla="*/ 257 h 540"/>
              <a:gd name="T14" fmla="*/ 747 w 1545"/>
              <a:gd name="T15" fmla="*/ 301 h 540"/>
              <a:gd name="T16" fmla="*/ 875 w 1545"/>
              <a:gd name="T17" fmla="*/ 309 h 540"/>
              <a:gd name="T18" fmla="*/ 903 w 1545"/>
              <a:gd name="T19" fmla="*/ 393 h 540"/>
              <a:gd name="T20" fmla="*/ 1035 w 1545"/>
              <a:gd name="T21" fmla="*/ 437 h 540"/>
              <a:gd name="T22" fmla="*/ 999 w 1545"/>
              <a:gd name="T23" fmla="*/ 529 h 540"/>
              <a:gd name="T24" fmla="*/ 1447 w 1545"/>
              <a:gd name="T25" fmla="*/ 501 h 540"/>
              <a:gd name="T26" fmla="*/ 1535 w 1545"/>
              <a:gd name="T27" fmla="*/ 449 h 540"/>
              <a:gd name="T28" fmla="*/ 1387 w 1545"/>
              <a:gd name="T29" fmla="*/ 361 h 540"/>
              <a:gd name="T30" fmla="*/ 1003 w 1545"/>
              <a:gd name="T31" fmla="*/ 201 h 540"/>
              <a:gd name="T32" fmla="*/ 535 w 1545"/>
              <a:gd name="T33" fmla="*/ 21 h 540"/>
              <a:gd name="T34" fmla="*/ 143 w 1545"/>
              <a:gd name="T35" fmla="*/ 73 h 540"/>
              <a:gd name="T36" fmla="*/ 39 w 1545"/>
              <a:gd name="T37" fmla="*/ 149 h 5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45"/>
              <a:gd name="T58" fmla="*/ 0 h 540"/>
              <a:gd name="T59" fmla="*/ 1545 w 1545"/>
              <a:gd name="T60" fmla="*/ 540 h 5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45" h="540">
                <a:moveTo>
                  <a:pt x="39" y="149"/>
                </a:moveTo>
                <a:cubicBezTo>
                  <a:pt x="18" y="175"/>
                  <a:pt x="0" y="210"/>
                  <a:pt x="15" y="229"/>
                </a:cubicBezTo>
                <a:cubicBezTo>
                  <a:pt x="30" y="248"/>
                  <a:pt x="72" y="248"/>
                  <a:pt x="127" y="261"/>
                </a:cubicBezTo>
                <a:cubicBezTo>
                  <a:pt x="182" y="274"/>
                  <a:pt x="287" y="312"/>
                  <a:pt x="343" y="305"/>
                </a:cubicBezTo>
                <a:cubicBezTo>
                  <a:pt x="399" y="298"/>
                  <a:pt x="421" y="232"/>
                  <a:pt x="463" y="221"/>
                </a:cubicBezTo>
                <a:cubicBezTo>
                  <a:pt x="505" y="210"/>
                  <a:pt x="564" y="231"/>
                  <a:pt x="595" y="237"/>
                </a:cubicBezTo>
                <a:cubicBezTo>
                  <a:pt x="626" y="243"/>
                  <a:pt x="622" y="246"/>
                  <a:pt x="647" y="257"/>
                </a:cubicBezTo>
                <a:cubicBezTo>
                  <a:pt x="672" y="268"/>
                  <a:pt x="709" y="292"/>
                  <a:pt x="747" y="301"/>
                </a:cubicBezTo>
                <a:cubicBezTo>
                  <a:pt x="785" y="310"/>
                  <a:pt x="849" y="294"/>
                  <a:pt x="875" y="309"/>
                </a:cubicBezTo>
                <a:cubicBezTo>
                  <a:pt x="901" y="324"/>
                  <a:pt x="876" y="372"/>
                  <a:pt x="903" y="393"/>
                </a:cubicBezTo>
                <a:cubicBezTo>
                  <a:pt x="930" y="414"/>
                  <a:pt x="1019" y="414"/>
                  <a:pt x="1035" y="437"/>
                </a:cubicBezTo>
                <a:cubicBezTo>
                  <a:pt x="1051" y="460"/>
                  <a:pt x="930" y="518"/>
                  <a:pt x="999" y="529"/>
                </a:cubicBezTo>
                <a:cubicBezTo>
                  <a:pt x="1068" y="540"/>
                  <a:pt x="1358" y="514"/>
                  <a:pt x="1447" y="501"/>
                </a:cubicBezTo>
                <a:cubicBezTo>
                  <a:pt x="1536" y="488"/>
                  <a:pt x="1545" y="472"/>
                  <a:pt x="1535" y="449"/>
                </a:cubicBezTo>
                <a:cubicBezTo>
                  <a:pt x="1525" y="426"/>
                  <a:pt x="1476" y="402"/>
                  <a:pt x="1387" y="361"/>
                </a:cubicBezTo>
                <a:cubicBezTo>
                  <a:pt x="1298" y="320"/>
                  <a:pt x="1145" y="258"/>
                  <a:pt x="1003" y="201"/>
                </a:cubicBezTo>
                <a:cubicBezTo>
                  <a:pt x="861" y="144"/>
                  <a:pt x="678" y="42"/>
                  <a:pt x="535" y="21"/>
                </a:cubicBezTo>
                <a:cubicBezTo>
                  <a:pt x="392" y="0"/>
                  <a:pt x="226" y="52"/>
                  <a:pt x="143" y="73"/>
                </a:cubicBezTo>
                <a:cubicBezTo>
                  <a:pt x="60" y="94"/>
                  <a:pt x="59" y="124"/>
                  <a:pt x="39" y="149"/>
                </a:cubicBezTo>
                <a:close/>
              </a:path>
            </a:pathLst>
          </a:custGeom>
          <a:noFill/>
          <a:ln w="57150" cap="rnd" cmpd="sng">
            <a:solidFill>
              <a:srgbClr val="33CC33"/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95" name="Line 155"/>
          <p:cNvSpPr>
            <a:spLocks noChangeShapeType="1"/>
          </p:cNvSpPr>
          <p:nvPr/>
        </p:nvSpPr>
        <p:spPr bwMode="auto">
          <a:xfrm flipV="1">
            <a:off x="250825" y="765175"/>
            <a:ext cx="360363" cy="1511300"/>
          </a:xfrm>
          <a:prstGeom prst="line">
            <a:avLst/>
          </a:prstGeom>
          <a:noFill/>
          <a:ln w="50800">
            <a:solidFill>
              <a:srgbClr val="33CC3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378" name="Freeform 138"/>
          <p:cNvSpPr>
            <a:spLocks/>
          </p:cNvSpPr>
          <p:nvPr/>
        </p:nvSpPr>
        <p:spPr bwMode="auto">
          <a:xfrm>
            <a:off x="1908175" y="2205038"/>
            <a:ext cx="833438" cy="1511300"/>
          </a:xfrm>
          <a:custGeom>
            <a:avLst/>
            <a:gdLst>
              <a:gd name="T0" fmla="*/ 452 w 525"/>
              <a:gd name="T1" fmla="*/ 0 h 952"/>
              <a:gd name="T2" fmla="*/ 512 w 525"/>
              <a:gd name="T3" fmla="*/ 319 h 952"/>
              <a:gd name="T4" fmla="*/ 376 w 525"/>
              <a:gd name="T5" fmla="*/ 637 h 952"/>
              <a:gd name="T6" fmla="*/ 285 w 525"/>
              <a:gd name="T7" fmla="*/ 728 h 952"/>
              <a:gd name="T8" fmla="*/ 240 w 525"/>
              <a:gd name="T9" fmla="*/ 682 h 952"/>
              <a:gd name="T10" fmla="*/ 132 w 525"/>
              <a:gd name="T11" fmla="*/ 628 h 952"/>
              <a:gd name="T12" fmla="*/ 72 w 525"/>
              <a:gd name="T13" fmla="*/ 688 h 952"/>
              <a:gd name="T14" fmla="*/ 16 w 525"/>
              <a:gd name="T15" fmla="*/ 672 h 952"/>
              <a:gd name="T16" fmla="*/ 0 w 525"/>
              <a:gd name="T17" fmla="*/ 952 h 9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5"/>
              <a:gd name="T28" fmla="*/ 0 h 952"/>
              <a:gd name="T29" fmla="*/ 525 w 525"/>
              <a:gd name="T30" fmla="*/ 952 h 9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5" h="952">
                <a:moveTo>
                  <a:pt x="452" y="0"/>
                </a:moveTo>
                <a:cubicBezTo>
                  <a:pt x="461" y="53"/>
                  <a:pt x="525" y="213"/>
                  <a:pt x="512" y="319"/>
                </a:cubicBezTo>
                <a:cubicBezTo>
                  <a:pt x="499" y="425"/>
                  <a:pt x="414" y="569"/>
                  <a:pt x="376" y="637"/>
                </a:cubicBezTo>
                <a:cubicBezTo>
                  <a:pt x="338" y="705"/>
                  <a:pt x="308" y="721"/>
                  <a:pt x="285" y="728"/>
                </a:cubicBezTo>
                <a:cubicBezTo>
                  <a:pt x="262" y="735"/>
                  <a:pt x="265" y="699"/>
                  <a:pt x="240" y="682"/>
                </a:cubicBezTo>
                <a:lnTo>
                  <a:pt x="132" y="628"/>
                </a:lnTo>
                <a:lnTo>
                  <a:pt x="72" y="688"/>
                </a:lnTo>
                <a:lnTo>
                  <a:pt x="16" y="672"/>
                </a:lnTo>
                <a:lnTo>
                  <a:pt x="0" y="952"/>
                </a:lnTo>
              </a:path>
            </a:pathLst>
          </a:custGeom>
          <a:noFill/>
          <a:ln w="31750" cap="flat" cmpd="sng">
            <a:solidFill>
              <a:srgbClr val="993366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416" name="Rectangle 176"/>
          <p:cNvSpPr>
            <a:spLocks noChangeArrowheads="1"/>
          </p:cNvSpPr>
          <p:nvPr/>
        </p:nvSpPr>
        <p:spPr bwMode="auto">
          <a:xfrm>
            <a:off x="1835150" y="4114800"/>
            <a:ext cx="142875" cy="144463"/>
          </a:xfrm>
          <a:prstGeom prst="rect">
            <a:avLst/>
          </a:prstGeom>
          <a:solidFill>
            <a:srgbClr val="33CC33"/>
          </a:solidFill>
          <a:ln w="317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45" name="AutoShape 205"/>
          <p:cNvSpPr>
            <a:spLocks noChangeArrowheads="1"/>
          </p:cNvSpPr>
          <p:nvPr/>
        </p:nvSpPr>
        <p:spPr bwMode="auto">
          <a:xfrm>
            <a:off x="3635375" y="2349500"/>
            <a:ext cx="144463" cy="144463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46" name="AutoShape 206"/>
          <p:cNvSpPr>
            <a:spLocks noChangeArrowheads="1"/>
          </p:cNvSpPr>
          <p:nvPr/>
        </p:nvSpPr>
        <p:spPr bwMode="auto">
          <a:xfrm>
            <a:off x="2843213" y="4364038"/>
            <a:ext cx="144462" cy="144462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47" name="AutoShape 207"/>
          <p:cNvSpPr>
            <a:spLocks noChangeArrowheads="1"/>
          </p:cNvSpPr>
          <p:nvPr/>
        </p:nvSpPr>
        <p:spPr bwMode="auto">
          <a:xfrm>
            <a:off x="6875463" y="5156200"/>
            <a:ext cx="144462" cy="144463"/>
          </a:xfrm>
          <a:prstGeom prst="diamond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48" name="Line 208"/>
          <p:cNvSpPr>
            <a:spLocks noChangeShapeType="1"/>
          </p:cNvSpPr>
          <p:nvPr/>
        </p:nvSpPr>
        <p:spPr bwMode="auto">
          <a:xfrm flipV="1">
            <a:off x="6516688" y="981075"/>
            <a:ext cx="1439862" cy="11525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24" name="Group 209"/>
          <p:cNvGrpSpPr>
            <a:grpSpLocks/>
          </p:cNvGrpSpPr>
          <p:nvPr/>
        </p:nvGrpSpPr>
        <p:grpSpPr bwMode="auto">
          <a:xfrm rot="8417184">
            <a:off x="7380288" y="1812925"/>
            <a:ext cx="1223962" cy="349250"/>
            <a:chOff x="476" y="2205"/>
            <a:chExt cx="1140" cy="453"/>
          </a:xfrm>
        </p:grpSpPr>
        <p:grpSp>
          <p:nvGrpSpPr>
            <p:cNvPr id="25" name="Group 210"/>
            <p:cNvGrpSpPr>
              <a:grpSpLocks/>
            </p:cNvGrpSpPr>
            <p:nvPr/>
          </p:nvGrpSpPr>
          <p:grpSpPr bwMode="auto">
            <a:xfrm>
              <a:off x="1247" y="2205"/>
              <a:ext cx="369" cy="318"/>
              <a:chOff x="1247" y="2205"/>
              <a:chExt cx="369" cy="318"/>
            </a:xfrm>
          </p:grpSpPr>
          <p:sp>
            <p:nvSpPr>
              <p:cNvPr id="12389" name="Line 211"/>
              <p:cNvSpPr>
                <a:spLocks noChangeShapeType="1"/>
              </p:cNvSpPr>
              <p:nvPr/>
            </p:nvSpPr>
            <p:spPr bwMode="auto">
              <a:xfrm>
                <a:off x="1383" y="2205"/>
                <a:ext cx="46" cy="22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0" name="Freeform 212"/>
              <p:cNvSpPr>
                <a:spLocks/>
              </p:cNvSpPr>
              <p:nvPr/>
            </p:nvSpPr>
            <p:spPr bwMode="auto">
              <a:xfrm>
                <a:off x="1247" y="2420"/>
                <a:ext cx="182" cy="103"/>
              </a:xfrm>
              <a:custGeom>
                <a:avLst/>
                <a:gdLst>
                  <a:gd name="T0" fmla="*/ 0 w 227"/>
                  <a:gd name="T1" fmla="*/ 45 h 45"/>
                  <a:gd name="T2" fmla="*/ 227 w 227"/>
                  <a:gd name="T3" fmla="*/ 0 h 45"/>
                  <a:gd name="T4" fmla="*/ 0 60000 65536"/>
                  <a:gd name="T5" fmla="*/ 0 60000 65536"/>
                  <a:gd name="T6" fmla="*/ 0 w 227"/>
                  <a:gd name="T7" fmla="*/ 0 h 45"/>
                  <a:gd name="T8" fmla="*/ 227 w 227"/>
                  <a:gd name="T9" fmla="*/ 45 h 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7" h="45">
                    <a:moveTo>
                      <a:pt x="0" y="45"/>
                    </a:moveTo>
                    <a:cubicBezTo>
                      <a:pt x="38" y="38"/>
                      <a:pt x="189" y="7"/>
                      <a:pt x="227" y="0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1" name="Line 213"/>
              <p:cNvSpPr>
                <a:spLocks noChangeShapeType="1"/>
              </p:cNvSpPr>
              <p:nvPr/>
            </p:nvSpPr>
            <p:spPr bwMode="auto">
              <a:xfrm>
                <a:off x="1383" y="2205"/>
                <a:ext cx="227" cy="318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92" name="Line 214"/>
              <p:cNvSpPr>
                <a:spLocks noChangeShapeType="1"/>
              </p:cNvSpPr>
              <p:nvPr/>
            </p:nvSpPr>
            <p:spPr bwMode="auto">
              <a:xfrm>
                <a:off x="1247" y="2523"/>
                <a:ext cx="369" cy="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26" name="Group 215"/>
            <p:cNvGrpSpPr>
              <a:grpSpLocks/>
            </p:cNvGrpSpPr>
            <p:nvPr/>
          </p:nvGrpSpPr>
          <p:grpSpPr bwMode="auto">
            <a:xfrm>
              <a:off x="476" y="2287"/>
              <a:ext cx="907" cy="371"/>
              <a:chOff x="476" y="2287"/>
              <a:chExt cx="907" cy="371"/>
            </a:xfrm>
          </p:grpSpPr>
          <p:sp>
            <p:nvSpPr>
              <p:cNvPr id="12386" name="Line 216"/>
              <p:cNvSpPr>
                <a:spLocks noChangeShapeType="1"/>
              </p:cNvSpPr>
              <p:nvPr/>
            </p:nvSpPr>
            <p:spPr bwMode="auto">
              <a:xfrm>
                <a:off x="476" y="2340"/>
                <a:ext cx="0" cy="318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87" name="Freeform 217"/>
              <p:cNvSpPr>
                <a:spLocks/>
              </p:cNvSpPr>
              <p:nvPr/>
            </p:nvSpPr>
            <p:spPr bwMode="auto">
              <a:xfrm>
                <a:off x="476" y="2341"/>
                <a:ext cx="907" cy="317"/>
              </a:xfrm>
              <a:custGeom>
                <a:avLst/>
                <a:gdLst>
                  <a:gd name="T0" fmla="*/ 0 w 907"/>
                  <a:gd name="T1" fmla="*/ 317 h 317"/>
                  <a:gd name="T2" fmla="*/ 363 w 907"/>
                  <a:gd name="T3" fmla="*/ 45 h 317"/>
                  <a:gd name="T4" fmla="*/ 907 w 907"/>
                  <a:gd name="T5" fmla="*/ 45 h 317"/>
                  <a:gd name="T6" fmla="*/ 0 60000 65536"/>
                  <a:gd name="T7" fmla="*/ 0 60000 65536"/>
                  <a:gd name="T8" fmla="*/ 0 60000 65536"/>
                  <a:gd name="T9" fmla="*/ 0 w 907"/>
                  <a:gd name="T10" fmla="*/ 0 h 317"/>
                  <a:gd name="T11" fmla="*/ 907 w 907"/>
                  <a:gd name="T12" fmla="*/ 317 h 3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7" h="317">
                    <a:moveTo>
                      <a:pt x="0" y="317"/>
                    </a:moveTo>
                    <a:cubicBezTo>
                      <a:pt x="106" y="203"/>
                      <a:pt x="212" y="90"/>
                      <a:pt x="363" y="45"/>
                    </a:cubicBezTo>
                    <a:cubicBezTo>
                      <a:pt x="514" y="0"/>
                      <a:pt x="710" y="22"/>
                      <a:pt x="907" y="45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88" name="Freeform 218"/>
              <p:cNvSpPr>
                <a:spLocks/>
              </p:cNvSpPr>
              <p:nvPr/>
            </p:nvSpPr>
            <p:spPr bwMode="auto">
              <a:xfrm>
                <a:off x="476" y="2287"/>
                <a:ext cx="907" cy="99"/>
              </a:xfrm>
              <a:custGeom>
                <a:avLst/>
                <a:gdLst>
                  <a:gd name="T0" fmla="*/ 0 w 907"/>
                  <a:gd name="T1" fmla="*/ 53 h 99"/>
                  <a:gd name="T2" fmla="*/ 499 w 907"/>
                  <a:gd name="T3" fmla="*/ 8 h 99"/>
                  <a:gd name="T4" fmla="*/ 907 w 907"/>
                  <a:gd name="T5" fmla="*/ 99 h 99"/>
                  <a:gd name="T6" fmla="*/ 0 60000 65536"/>
                  <a:gd name="T7" fmla="*/ 0 60000 65536"/>
                  <a:gd name="T8" fmla="*/ 0 60000 65536"/>
                  <a:gd name="T9" fmla="*/ 0 w 907"/>
                  <a:gd name="T10" fmla="*/ 0 h 99"/>
                  <a:gd name="T11" fmla="*/ 907 w 907"/>
                  <a:gd name="T12" fmla="*/ 99 h 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7" h="99">
                    <a:moveTo>
                      <a:pt x="0" y="53"/>
                    </a:moveTo>
                    <a:cubicBezTo>
                      <a:pt x="174" y="26"/>
                      <a:pt x="348" y="0"/>
                      <a:pt x="499" y="8"/>
                    </a:cubicBezTo>
                    <a:cubicBezTo>
                      <a:pt x="650" y="16"/>
                      <a:pt x="778" y="57"/>
                      <a:pt x="907" y="99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459" name="AutoShape 219"/>
          <p:cNvSpPr>
            <a:spLocks noChangeArrowheads="1"/>
          </p:cNvSpPr>
          <p:nvPr/>
        </p:nvSpPr>
        <p:spPr bwMode="auto">
          <a:xfrm rot="8611424">
            <a:off x="7127875" y="1593850"/>
            <a:ext cx="792163" cy="287338"/>
          </a:xfrm>
          <a:prstGeom prst="rightArrow">
            <a:avLst>
              <a:gd name="adj1" fmla="val 50000"/>
              <a:gd name="adj2" fmla="val 68923"/>
            </a:avLst>
          </a:prstGeom>
          <a:noFill/>
          <a:ln w="317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7" name="Group 220"/>
          <p:cNvGrpSpPr>
            <a:grpSpLocks/>
          </p:cNvGrpSpPr>
          <p:nvPr/>
        </p:nvGrpSpPr>
        <p:grpSpPr bwMode="auto">
          <a:xfrm rot="3678333">
            <a:off x="3797301" y="5211762"/>
            <a:ext cx="360362" cy="106363"/>
            <a:chOff x="4830" y="2795"/>
            <a:chExt cx="227" cy="67"/>
          </a:xfrm>
        </p:grpSpPr>
        <p:sp>
          <p:nvSpPr>
            <p:cNvPr id="12382" name="Line 221"/>
            <p:cNvSpPr>
              <a:spLocks noChangeShapeType="1"/>
            </p:cNvSpPr>
            <p:nvPr/>
          </p:nvSpPr>
          <p:spPr bwMode="auto">
            <a:xfrm>
              <a:off x="4830" y="2795"/>
              <a:ext cx="227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383" name="Line 222"/>
            <p:cNvSpPr>
              <a:spLocks noChangeShapeType="1"/>
            </p:cNvSpPr>
            <p:nvPr/>
          </p:nvSpPr>
          <p:spPr bwMode="auto">
            <a:xfrm>
              <a:off x="4830" y="2862"/>
              <a:ext cx="227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468" name="AutoShape 228"/>
          <p:cNvSpPr>
            <a:spLocks noChangeArrowheads="1"/>
          </p:cNvSpPr>
          <p:nvPr/>
        </p:nvSpPr>
        <p:spPr bwMode="auto">
          <a:xfrm rot="8281572">
            <a:off x="4037013" y="1751013"/>
            <a:ext cx="179387" cy="179387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69" name="AutoShape 229"/>
          <p:cNvSpPr>
            <a:spLocks noChangeArrowheads="1"/>
          </p:cNvSpPr>
          <p:nvPr/>
        </p:nvSpPr>
        <p:spPr bwMode="auto">
          <a:xfrm rot="10181673">
            <a:off x="2371725" y="800100"/>
            <a:ext cx="179388" cy="179388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0" name="AutoShape 230"/>
          <p:cNvSpPr>
            <a:spLocks noChangeArrowheads="1"/>
          </p:cNvSpPr>
          <p:nvPr/>
        </p:nvSpPr>
        <p:spPr bwMode="auto">
          <a:xfrm rot="9803967">
            <a:off x="4679950" y="3467100"/>
            <a:ext cx="179388" cy="179388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1" name="AutoShape 231"/>
          <p:cNvSpPr>
            <a:spLocks noChangeArrowheads="1"/>
          </p:cNvSpPr>
          <p:nvPr/>
        </p:nvSpPr>
        <p:spPr bwMode="auto">
          <a:xfrm rot="8281572">
            <a:off x="1258888" y="920750"/>
            <a:ext cx="179387" cy="179388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2" name="AutoShape 232"/>
          <p:cNvSpPr>
            <a:spLocks noChangeArrowheads="1"/>
          </p:cNvSpPr>
          <p:nvPr/>
        </p:nvSpPr>
        <p:spPr bwMode="auto">
          <a:xfrm rot="194119">
            <a:off x="4032250" y="4905375"/>
            <a:ext cx="179388" cy="179388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5" name="Rectangle 235"/>
          <p:cNvSpPr>
            <a:spLocks noChangeArrowheads="1"/>
          </p:cNvSpPr>
          <p:nvPr/>
        </p:nvSpPr>
        <p:spPr bwMode="auto">
          <a:xfrm>
            <a:off x="4621213" y="2012950"/>
            <a:ext cx="179387" cy="179388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6" name="Rectangle 236"/>
          <p:cNvSpPr>
            <a:spLocks noChangeArrowheads="1"/>
          </p:cNvSpPr>
          <p:nvPr/>
        </p:nvSpPr>
        <p:spPr bwMode="auto">
          <a:xfrm>
            <a:off x="3960813" y="3068638"/>
            <a:ext cx="179387" cy="17938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7" name="Rectangle 237"/>
          <p:cNvSpPr>
            <a:spLocks noChangeArrowheads="1"/>
          </p:cNvSpPr>
          <p:nvPr/>
        </p:nvSpPr>
        <p:spPr bwMode="auto">
          <a:xfrm>
            <a:off x="3671888" y="5338763"/>
            <a:ext cx="179387" cy="17938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8" name="Rectangle 238"/>
          <p:cNvSpPr>
            <a:spLocks noChangeArrowheads="1"/>
          </p:cNvSpPr>
          <p:nvPr/>
        </p:nvSpPr>
        <p:spPr bwMode="auto">
          <a:xfrm>
            <a:off x="3036888" y="5033963"/>
            <a:ext cx="179387" cy="17938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479" name="Rectangle 239"/>
          <p:cNvSpPr>
            <a:spLocks noChangeArrowheads="1"/>
          </p:cNvSpPr>
          <p:nvPr/>
        </p:nvSpPr>
        <p:spPr bwMode="auto">
          <a:xfrm>
            <a:off x="7561263" y="3357563"/>
            <a:ext cx="179387" cy="179387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8" name="Group 398"/>
          <p:cNvGrpSpPr>
            <a:grpSpLocks/>
          </p:cNvGrpSpPr>
          <p:nvPr/>
        </p:nvGrpSpPr>
        <p:grpSpPr bwMode="auto">
          <a:xfrm rot="-1143788">
            <a:off x="684213" y="5157788"/>
            <a:ext cx="1373187" cy="349250"/>
            <a:chOff x="2097" y="3754"/>
            <a:chExt cx="865" cy="220"/>
          </a:xfrm>
        </p:grpSpPr>
        <p:grpSp>
          <p:nvGrpSpPr>
            <p:cNvPr id="29" name="Group 399"/>
            <p:cNvGrpSpPr>
              <a:grpSpLocks/>
            </p:cNvGrpSpPr>
            <p:nvPr/>
          </p:nvGrpSpPr>
          <p:grpSpPr bwMode="auto">
            <a:xfrm rot="-841071">
              <a:off x="2725" y="3754"/>
              <a:ext cx="237" cy="198"/>
              <a:chOff x="2740" y="3769"/>
              <a:chExt cx="237" cy="198"/>
            </a:xfrm>
          </p:grpSpPr>
          <p:sp>
            <p:nvSpPr>
              <p:cNvPr id="12378" name="Line 400"/>
              <p:cNvSpPr>
                <a:spLocks noChangeShapeType="1"/>
              </p:cNvSpPr>
              <p:nvPr/>
            </p:nvSpPr>
            <p:spPr bwMode="auto">
              <a:xfrm rot="51665">
                <a:off x="2795" y="3772"/>
                <a:ext cx="31" cy="110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79" name="Freeform 401"/>
              <p:cNvSpPr>
                <a:spLocks/>
              </p:cNvSpPr>
              <p:nvPr/>
            </p:nvSpPr>
            <p:spPr bwMode="auto">
              <a:xfrm rot="-144996">
                <a:off x="2740" y="3883"/>
                <a:ext cx="94" cy="84"/>
              </a:xfrm>
              <a:custGeom>
                <a:avLst/>
                <a:gdLst>
                  <a:gd name="T0" fmla="*/ 0 w 63"/>
                  <a:gd name="T1" fmla="*/ 73 h 73"/>
                  <a:gd name="T2" fmla="*/ 63 w 63"/>
                  <a:gd name="T3" fmla="*/ 0 h 73"/>
                  <a:gd name="T4" fmla="*/ 0 60000 65536"/>
                  <a:gd name="T5" fmla="*/ 0 60000 65536"/>
                  <a:gd name="T6" fmla="*/ 0 w 63"/>
                  <a:gd name="T7" fmla="*/ 0 h 73"/>
                  <a:gd name="T8" fmla="*/ 63 w 63"/>
                  <a:gd name="T9" fmla="*/ 73 h 7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3" h="73">
                    <a:moveTo>
                      <a:pt x="0" y="73"/>
                    </a:moveTo>
                    <a:cubicBezTo>
                      <a:pt x="12" y="60"/>
                      <a:pt x="50" y="15"/>
                      <a:pt x="63" y="0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80" name="Freeform 402"/>
              <p:cNvSpPr>
                <a:spLocks/>
              </p:cNvSpPr>
              <p:nvPr/>
            </p:nvSpPr>
            <p:spPr bwMode="auto">
              <a:xfrm>
                <a:off x="2789" y="3769"/>
                <a:ext cx="181" cy="110"/>
              </a:xfrm>
              <a:custGeom>
                <a:avLst/>
                <a:gdLst>
                  <a:gd name="T0" fmla="*/ 0 w 181"/>
                  <a:gd name="T1" fmla="*/ 0 h 110"/>
                  <a:gd name="T2" fmla="*/ 181 w 181"/>
                  <a:gd name="T3" fmla="*/ 110 h 110"/>
                  <a:gd name="T4" fmla="*/ 0 60000 65536"/>
                  <a:gd name="T5" fmla="*/ 0 60000 65536"/>
                  <a:gd name="T6" fmla="*/ 0 w 181"/>
                  <a:gd name="T7" fmla="*/ 0 h 110"/>
                  <a:gd name="T8" fmla="*/ 181 w 181"/>
                  <a:gd name="T9" fmla="*/ 110 h 1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1" h="110">
                    <a:moveTo>
                      <a:pt x="0" y="0"/>
                    </a:moveTo>
                    <a:lnTo>
                      <a:pt x="181" y="110"/>
                    </a:lnTo>
                  </a:path>
                </a:pathLst>
              </a:cu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81" name="Freeform 403"/>
              <p:cNvSpPr>
                <a:spLocks/>
              </p:cNvSpPr>
              <p:nvPr/>
            </p:nvSpPr>
            <p:spPr bwMode="auto">
              <a:xfrm rot="-144996">
                <a:off x="2744" y="3884"/>
                <a:ext cx="233" cy="80"/>
              </a:xfrm>
              <a:custGeom>
                <a:avLst/>
                <a:gdLst>
                  <a:gd name="T0" fmla="*/ 0 w 232"/>
                  <a:gd name="T1" fmla="*/ 80 h 80"/>
                  <a:gd name="T2" fmla="*/ 232 w 232"/>
                  <a:gd name="T3" fmla="*/ 0 h 80"/>
                  <a:gd name="T4" fmla="*/ 0 60000 65536"/>
                  <a:gd name="T5" fmla="*/ 0 60000 65536"/>
                  <a:gd name="T6" fmla="*/ 0 w 232"/>
                  <a:gd name="T7" fmla="*/ 0 h 80"/>
                  <a:gd name="T8" fmla="*/ 232 w 232"/>
                  <a:gd name="T9" fmla="*/ 80 h 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2" h="80">
                    <a:moveTo>
                      <a:pt x="0" y="80"/>
                    </a:moveTo>
                    <a:lnTo>
                      <a:pt x="232" y="0"/>
                    </a:lnTo>
                  </a:path>
                </a:pathLst>
              </a:cu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30" name="Group 404"/>
            <p:cNvGrpSpPr>
              <a:grpSpLocks/>
            </p:cNvGrpSpPr>
            <p:nvPr/>
          </p:nvGrpSpPr>
          <p:grpSpPr bwMode="auto">
            <a:xfrm rot="461372">
              <a:off x="2097" y="3797"/>
              <a:ext cx="647" cy="177"/>
              <a:chOff x="2097" y="3841"/>
              <a:chExt cx="647" cy="177"/>
            </a:xfrm>
          </p:grpSpPr>
          <p:sp>
            <p:nvSpPr>
              <p:cNvPr id="12375" name="Line 405"/>
              <p:cNvSpPr>
                <a:spLocks noChangeShapeType="1"/>
              </p:cNvSpPr>
              <p:nvPr/>
            </p:nvSpPr>
            <p:spPr bwMode="auto">
              <a:xfrm rot="51665">
                <a:off x="2111" y="3841"/>
                <a:ext cx="0" cy="154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76" name="Freeform 406"/>
              <p:cNvSpPr>
                <a:spLocks/>
              </p:cNvSpPr>
              <p:nvPr/>
            </p:nvSpPr>
            <p:spPr bwMode="auto">
              <a:xfrm rot="-144996">
                <a:off x="2097" y="3883"/>
                <a:ext cx="647" cy="135"/>
              </a:xfrm>
              <a:custGeom>
                <a:avLst/>
                <a:gdLst>
                  <a:gd name="T0" fmla="*/ 0 w 619"/>
                  <a:gd name="T1" fmla="*/ 97 h 131"/>
                  <a:gd name="T2" fmla="*/ 267 w 619"/>
                  <a:gd name="T3" fmla="*/ 115 h 131"/>
                  <a:gd name="T4" fmla="*/ 619 w 619"/>
                  <a:gd name="T5" fmla="*/ 0 h 131"/>
                  <a:gd name="T6" fmla="*/ 0 60000 65536"/>
                  <a:gd name="T7" fmla="*/ 0 60000 65536"/>
                  <a:gd name="T8" fmla="*/ 0 60000 65536"/>
                  <a:gd name="T9" fmla="*/ 0 w 619"/>
                  <a:gd name="T10" fmla="*/ 0 h 131"/>
                  <a:gd name="T11" fmla="*/ 619 w 619"/>
                  <a:gd name="T12" fmla="*/ 131 h 1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9" h="131">
                    <a:moveTo>
                      <a:pt x="0" y="97"/>
                    </a:moveTo>
                    <a:cubicBezTo>
                      <a:pt x="44" y="100"/>
                      <a:pt x="164" y="131"/>
                      <a:pt x="267" y="115"/>
                    </a:cubicBezTo>
                    <a:cubicBezTo>
                      <a:pt x="370" y="99"/>
                      <a:pt x="546" y="24"/>
                      <a:pt x="619" y="0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77" name="Freeform 407"/>
              <p:cNvSpPr>
                <a:spLocks/>
              </p:cNvSpPr>
              <p:nvPr/>
            </p:nvSpPr>
            <p:spPr bwMode="auto">
              <a:xfrm>
                <a:off x="2109" y="3841"/>
                <a:ext cx="635" cy="87"/>
              </a:xfrm>
              <a:custGeom>
                <a:avLst/>
                <a:gdLst>
                  <a:gd name="T0" fmla="*/ 0 w 614"/>
                  <a:gd name="T1" fmla="*/ 0 h 85"/>
                  <a:gd name="T2" fmla="*/ 249 w 614"/>
                  <a:gd name="T3" fmla="*/ 80 h 85"/>
                  <a:gd name="T4" fmla="*/ 614 w 614"/>
                  <a:gd name="T5" fmla="*/ 32 h 85"/>
                  <a:gd name="T6" fmla="*/ 0 60000 65536"/>
                  <a:gd name="T7" fmla="*/ 0 60000 65536"/>
                  <a:gd name="T8" fmla="*/ 0 60000 65536"/>
                  <a:gd name="T9" fmla="*/ 0 w 614"/>
                  <a:gd name="T10" fmla="*/ 0 h 85"/>
                  <a:gd name="T11" fmla="*/ 614 w 614"/>
                  <a:gd name="T12" fmla="*/ 85 h 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14" h="85">
                    <a:moveTo>
                      <a:pt x="0" y="0"/>
                    </a:moveTo>
                    <a:cubicBezTo>
                      <a:pt x="41" y="13"/>
                      <a:pt x="147" y="75"/>
                      <a:pt x="249" y="80"/>
                    </a:cubicBezTo>
                    <a:cubicBezTo>
                      <a:pt x="351" y="85"/>
                      <a:pt x="538" y="42"/>
                      <a:pt x="614" y="32"/>
                    </a:cubicBezTo>
                  </a:path>
                </a:pathLst>
              </a:custGeom>
              <a:noFill/>
              <a:ln w="3175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10648" name="Text Box 408"/>
          <p:cNvSpPr txBox="1">
            <a:spLocks noChangeArrowheads="1"/>
          </p:cNvSpPr>
          <p:nvPr/>
        </p:nvSpPr>
        <p:spPr bwMode="auto">
          <a:xfrm>
            <a:off x="5003800" y="974725"/>
            <a:ext cx="2160588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Océan Atlantique</a:t>
            </a:r>
          </a:p>
        </p:txBody>
      </p:sp>
      <p:sp>
        <p:nvSpPr>
          <p:cNvPr id="10649" name="Text Box 409"/>
          <p:cNvSpPr txBox="1">
            <a:spLocks noChangeArrowheads="1"/>
          </p:cNvSpPr>
          <p:nvPr/>
        </p:nvSpPr>
        <p:spPr bwMode="auto">
          <a:xfrm>
            <a:off x="323850" y="4357688"/>
            <a:ext cx="2303463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Océan Pacifique</a:t>
            </a:r>
          </a:p>
        </p:txBody>
      </p:sp>
      <p:sp>
        <p:nvSpPr>
          <p:cNvPr id="10650" name="Text Box 410"/>
          <p:cNvSpPr txBox="1">
            <a:spLocks noChangeArrowheads="1"/>
          </p:cNvSpPr>
          <p:nvPr/>
        </p:nvSpPr>
        <p:spPr bwMode="auto">
          <a:xfrm>
            <a:off x="468313" y="1628775"/>
            <a:ext cx="792162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Golfe</a:t>
            </a:r>
          </a:p>
        </p:txBody>
      </p:sp>
      <p:sp>
        <p:nvSpPr>
          <p:cNvPr id="10651" name="Text Box 411"/>
          <p:cNvSpPr txBox="1">
            <a:spLocks noChangeArrowheads="1"/>
          </p:cNvSpPr>
          <p:nvPr/>
        </p:nvSpPr>
        <p:spPr bwMode="auto">
          <a:xfrm>
            <a:off x="1042988" y="1989138"/>
            <a:ext cx="576262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du</a:t>
            </a:r>
          </a:p>
        </p:txBody>
      </p:sp>
      <p:sp>
        <p:nvSpPr>
          <p:cNvPr id="10652" name="Text Box 412"/>
          <p:cNvSpPr txBox="1">
            <a:spLocks noChangeArrowheads="1"/>
          </p:cNvSpPr>
          <p:nvPr/>
        </p:nvSpPr>
        <p:spPr bwMode="auto">
          <a:xfrm>
            <a:off x="1549400" y="2060575"/>
            <a:ext cx="1150938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Mexique</a:t>
            </a:r>
          </a:p>
        </p:txBody>
      </p:sp>
      <p:sp>
        <p:nvSpPr>
          <p:cNvPr id="10653" name="Text Box 413"/>
          <p:cNvSpPr txBox="1">
            <a:spLocks noChangeArrowheads="1"/>
          </p:cNvSpPr>
          <p:nvPr/>
        </p:nvSpPr>
        <p:spPr bwMode="auto">
          <a:xfrm>
            <a:off x="4500563" y="3860800"/>
            <a:ext cx="2663825" cy="3048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i="1">
                <a:solidFill>
                  <a:schemeClr val="accent2"/>
                </a:solidFill>
              </a:rPr>
              <a:t>Mer des Caraïbes</a:t>
            </a:r>
          </a:p>
        </p:txBody>
      </p:sp>
      <p:sp>
        <p:nvSpPr>
          <p:cNvPr id="10657" name="Rectangle 417"/>
          <p:cNvSpPr>
            <a:spLocks noChangeArrowheads="1"/>
          </p:cNvSpPr>
          <p:nvPr/>
        </p:nvSpPr>
        <p:spPr bwMode="auto">
          <a:xfrm>
            <a:off x="161925" y="3167063"/>
            <a:ext cx="88741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MEXIQUE</a:t>
            </a:r>
          </a:p>
        </p:txBody>
      </p:sp>
      <p:sp>
        <p:nvSpPr>
          <p:cNvPr id="10658" name="Text Box 418"/>
          <p:cNvSpPr txBox="1">
            <a:spLocks noChangeArrowheads="1"/>
          </p:cNvSpPr>
          <p:nvPr/>
        </p:nvSpPr>
        <p:spPr bwMode="auto">
          <a:xfrm>
            <a:off x="2571750" y="500063"/>
            <a:ext cx="1512888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ETATS-UNIS</a:t>
            </a:r>
          </a:p>
        </p:txBody>
      </p:sp>
      <p:sp>
        <p:nvSpPr>
          <p:cNvPr id="10659" name="Text Box 419"/>
          <p:cNvSpPr txBox="1">
            <a:spLocks noChangeArrowheads="1"/>
          </p:cNvSpPr>
          <p:nvPr/>
        </p:nvSpPr>
        <p:spPr bwMode="auto">
          <a:xfrm>
            <a:off x="4527550" y="2743200"/>
            <a:ext cx="1152525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CUBA</a:t>
            </a:r>
          </a:p>
        </p:txBody>
      </p:sp>
      <p:sp>
        <p:nvSpPr>
          <p:cNvPr id="10660" name="Text Box 420"/>
          <p:cNvSpPr txBox="1">
            <a:spLocks noChangeArrowheads="1"/>
          </p:cNvSpPr>
          <p:nvPr/>
        </p:nvSpPr>
        <p:spPr bwMode="auto">
          <a:xfrm>
            <a:off x="6588125" y="2852738"/>
            <a:ext cx="1439863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PORTO</a:t>
            </a:r>
            <a:r>
              <a:rPr lang="fr-FR" sz="1200" b="1"/>
              <a:t> </a:t>
            </a:r>
            <a:r>
              <a:rPr lang="fr-FR" sz="1200"/>
              <a:t>RICO</a:t>
            </a:r>
          </a:p>
        </p:txBody>
      </p:sp>
      <p:sp>
        <p:nvSpPr>
          <p:cNvPr id="10661" name="Text Box 421"/>
          <p:cNvSpPr txBox="1">
            <a:spLocks noChangeArrowheads="1"/>
          </p:cNvSpPr>
          <p:nvPr/>
        </p:nvSpPr>
        <p:spPr bwMode="auto">
          <a:xfrm>
            <a:off x="8027988" y="3284538"/>
            <a:ext cx="1116012" cy="2746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PETITES</a:t>
            </a:r>
          </a:p>
        </p:txBody>
      </p:sp>
      <p:sp>
        <p:nvSpPr>
          <p:cNvPr id="10662" name="Text Box 422"/>
          <p:cNvSpPr txBox="1">
            <a:spLocks noChangeArrowheads="1"/>
          </p:cNvSpPr>
          <p:nvPr/>
        </p:nvSpPr>
        <p:spPr bwMode="auto">
          <a:xfrm>
            <a:off x="7956550" y="4254500"/>
            <a:ext cx="118745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ANTILLES</a:t>
            </a:r>
          </a:p>
        </p:txBody>
      </p:sp>
      <p:sp>
        <p:nvSpPr>
          <p:cNvPr id="10663" name="AutoShape 423"/>
          <p:cNvSpPr>
            <a:spLocks noChangeArrowheads="1"/>
          </p:cNvSpPr>
          <p:nvPr/>
        </p:nvSpPr>
        <p:spPr bwMode="auto">
          <a:xfrm rot="10181673">
            <a:off x="7056438" y="3500438"/>
            <a:ext cx="179387" cy="179387"/>
          </a:xfrm>
          <a:prstGeom prst="triangle">
            <a:avLst>
              <a:gd name="adj" fmla="val 48583"/>
            </a:avLst>
          </a:prstGeom>
          <a:solidFill>
            <a:srgbClr val="0000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664" name="Text Box 424"/>
          <p:cNvSpPr txBox="1">
            <a:spLocks noChangeArrowheads="1"/>
          </p:cNvSpPr>
          <p:nvPr/>
        </p:nvSpPr>
        <p:spPr bwMode="auto">
          <a:xfrm>
            <a:off x="3059113" y="5464175"/>
            <a:ext cx="1512887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solidFill>
                  <a:schemeClr val="accent2"/>
                </a:solidFill>
              </a:rPr>
              <a:t>                       CANAL</a:t>
            </a:r>
          </a:p>
          <a:p>
            <a:pPr>
              <a:spcBef>
                <a:spcPct val="50000"/>
              </a:spcBef>
            </a:pPr>
            <a:r>
              <a:rPr lang="fr-FR" sz="1000">
                <a:solidFill>
                  <a:schemeClr val="accent2"/>
                </a:solidFill>
              </a:rPr>
              <a:t>                          DE</a:t>
            </a:r>
          </a:p>
          <a:p>
            <a:pPr>
              <a:spcBef>
                <a:spcPct val="50000"/>
              </a:spcBef>
            </a:pPr>
            <a:r>
              <a:rPr lang="fr-FR" sz="1000">
                <a:solidFill>
                  <a:schemeClr val="accent2"/>
                </a:solidFill>
              </a:rPr>
              <a:t>                      PANAMA</a:t>
            </a:r>
          </a:p>
        </p:txBody>
      </p:sp>
      <p:sp>
        <p:nvSpPr>
          <p:cNvPr id="10665" name="Text Box 425"/>
          <p:cNvSpPr txBox="1">
            <a:spLocks noChangeArrowheads="1"/>
          </p:cNvSpPr>
          <p:nvPr/>
        </p:nvSpPr>
        <p:spPr bwMode="auto">
          <a:xfrm>
            <a:off x="4859338" y="5949950"/>
            <a:ext cx="14414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COLOMBIE</a:t>
            </a:r>
          </a:p>
        </p:txBody>
      </p:sp>
      <p:sp>
        <p:nvSpPr>
          <p:cNvPr id="10666" name="Text Box 426"/>
          <p:cNvSpPr txBox="1">
            <a:spLocks noChangeArrowheads="1"/>
          </p:cNvSpPr>
          <p:nvPr/>
        </p:nvSpPr>
        <p:spPr bwMode="auto">
          <a:xfrm>
            <a:off x="6805613" y="5661025"/>
            <a:ext cx="172720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>
                <a:uFill>
                  <a:solidFill>
                    <a:srgbClr val="FF0000"/>
                  </a:solidFill>
                </a:uFill>
              </a:rPr>
              <a:t>VENEZUELA</a:t>
            </a:r>
          </a:p>
        </p:txBody>
      </p:sp>
      <p:sp>
        <p:nvSpPr>
          <p:cNvPr id="10667" name="Text Box 427"/>
          <p:cNvSpPr txBox="1">
            <a:spLocks noChangeArrowheads="1"/>
          </p:cNvSpPr>
          <p:nvPr/>
        </p:nvSpPr>
        <p:spPr bwMode="auto">
          <a:xfrm>
            <a:off x="2028825" y="4551363"/>
            <a:ext cx="1223963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NICARAGUA</a:t>
            </a:r>
          </a:p>
        </p:txBody>
      </p:sp>
      <p:sp>
        <p:nvSpPr>
          <p:cNvPr id="10668" name="Text Box 428"/>
          <p:cNvSpPr txBox="1">
            <a:spLocks noChangeArrowheads="1"/>
          </p:cNvSpPr>
          <p:nvPr/>
        </p:nvSpPr>
        <p:spPr bwMode="auto">
          <a:xfrm>
            <a:off x="1979613" y="5153025"/>
            <a:ext cx="1152525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COSTA RICA</a:t>
            </a:r>
          </a:p>
        </p:txBody>
      </p:sp>
      <p:sp>
        <p:nvSpPr>
          <p:cNvPr id="10669" name="Text Box 429"/>
          <p:cNvSpPr txBox="1">
            <a:spLocks noChangeArrowheads="1"/>
          </p:cNvSpPr>
          <p:nvPr/>
        </p:nvSpPr>
        <p:spPr bwMode="auto">
          <a:xfrm>
            <a:off x="2339975" y="3541713"/>
            <a:ext cx="1223963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HONDURAS</a:t>
            </a:r>
          </a:p>
        </p:txBody>
      </p:sp>
      <p:sp>
        <p:nvSpPr>
          <p:cNvPr id="10670" name="Text Box 430"/>
          <p:cNvSpPr txBox="1">
            <a:spLocks noChangeArrowheads="1"/>
          </p:cNvSpPr>
          <p:nvPr/>
        </p:nvSpPr>
        <p:spPr bwMode="auto">
          <a:xfrm>
            <a:off x="4787900" y="1628775"/>
            <a:ext cx="1439863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BAHAMAS</a:t>
            </a:r>
          </a:p>
        </p:txBody>
      </p:sp>
      <p:sp>
        <p:nvSpPr>
          <p:cNvPr id="12357" name="Text Box 431"/>
          <p:cNvSpPr txBox="1">
            <a:spLocks noChangeArrowheads="1"/>
          </p:cNvSpPr>
          <p:nvPr/>
        </p:nvSpPr>
        <p:spPr bwMode="auto">
          <a:xfrm>
            <a:off x="5219700" y="620713"/>
            <a:ext cx="115252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000" b="1">
              <a:solidFill>
                <a:srgbClr val="FF0000"/>
              </a:solidFill>
            </a:endParaRPr>
          </a:p>
        </p:txBody>
      </p:sp>
      <p:sp>
        <p:nvSpPr>
          <p:cNvPr id="10672" name="Text Box 432"/>
          <p:cNvSpPr txBox="1">
            <a:spLocks noChangeArrowheads="1"/>
          </p:cNvSpPr>
          <p:nvPr/>
        </p:nvSpPr>
        <p:spPr bwMode="auto">
          <a:xfrm>
            <a:off x="3492500" y="1816100"/>
            <a:ext cx="719138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>
                <a:solidFill>
                  <a:srgbClr val="FF0000"/>
                </a:solidFill>
              </a:rPr>
              <a:t>MIAMI</a:t>
            </a:r>
          </a:p>
        </p:txBody>
      </p:sp>
      <p:sp>
        <p:nvSpPr>
          <p:cNvPr id="10673" name="Text Box 433"/>
          <p:cNvSpPr txBox="1">
            <a:spLocks noChangeArrowheads="1"/>
          </p:cNvSpPr>
          <p:nvPr/>
        </p:nvSpPr>
        <p:spPr bwMode="auto">
          <a:xfrm>
            <a:off x="644525" y="1023938"/>
            <a:ext cx="93662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>
                <a:solidFill>
                  <a:srgbClr val="FF0000"/>
                </a:solidFill>
              </a:rPr>
              <a:t>HOUSTON</a:t>
            </a:r>
          </a:p>
        </p:txBody>
      </p:sp>
      <p:sp>
        <p:nvSpPr>
          <p:cNvPr id="10674" name="Text Box 434"/>
          <p:cNvSpPr txBox="1">
            <a:spLocks noChangeArrowheads="1"/>
          </p:cNvSpPr>
          <p:nvPr/>
        </p:nvSpPr>
        <p:spPr bwMode="auto">
          <a:xfrm>
            <a:off x="3779838" y="3487738"/>
            <a:ext cx="107950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JAMAÏQUE</a:t>
            </a:r>
          </a:p>
        </p:txBody>
      </p:sp>
      <p:sp>
        <p:nvSpPr>
          <p:cNvPr id="10675" name="Text Box 435"/>
          <p:cNvSpPr txBox="1">
            <a:spLocks noChangeArrowheads="1"/>
          </p:cNvSpPr>
          <p:nvPr/>
        </p:nvSpPr>
        <p:spPr bwMode="auto">
          <a:xfrm>
            <a:off x="3276600" y="2636838"/>
            <a:ext cx="1008063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I. CAÏMANS</a:t>
            </a:r>
          </a:p>
        </p:txBody>
      </p:sp>
      <p:sp>
        <p:nvSpPr>
          <p:cNvPr id="10676" name="Text Box 436"/>
          <p:cNvSpPr txBox="1">
            <a:spLocks noChangeArrowheads="1"/>
          </p:cNvSpPr>
          <p:nvPr/>
        </p:nvSpPr>
        <p:spPr bwMode="auto">
          <a:xfrm>
            <a:off x="5286375" y="3000375"/>
            <a:ext cx="642938" cy="276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HAÏTI</a:t>
            </a:r>
          </a:p>
        </p:txBody>
      </p:sp>
      <p:sp>
        <p:nvSpPr>
          <p:cNvPr id="10677" name="Text Box 437"/>
          <p:cNvSpPr txBox="1">
            <a:spLocks noChangeArrowheads="1"/>
          </p:cNvSpPr>
          <p:nvPr/>
        </p:nvSpPr>
        <p:spPr bwMode="auto">
          <a:xfrm>
            <a:off x="5803900" y="3371850"/>
            <a:ext cx="1225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REP. DOMINICAINE</a:t>
            </a:r>
          </a:p>
        </p:txBody>
      </p:sp>
      <p:sp>
        <p:nvSpPr>
          <p:cNvPr id="10678" name="Text Box 438"/>
          <p:cNvSpPr txBox="1">
            <a:spLocks noChangeArrowheads="1"/>
          </p:cNvSpPr>
          <p:nvPr/>
        </p:nvSpPr>
        <p:spPr bwMode="auto">
          <a:xfrm>
            <a:off x="898525" y="4162425"/>
            <a:ext cx="12255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SALVADOR</a:t>
            </a:r>
          </a:p>
        </p:txBody>
      </p:sp>
      <p:sp>
        <p:nvSpPr>
          <p:cNvPr id="12365" name="Text Box 439"/>
          <p:cNvSpPr txBox="1">
            <a:spLocks noChangeArrowheads="1"/>
          </p:cNvSpPr>
          <p:nvPr/>
        </p:nvSpPr>
        <p:spPr bwMode="auto">
          <a:xfrm>
            <a:off x="179388" y="3789363"/>
            <a:ext cx="143986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0680" name="Text Box 440"/>
          <p:cNvSpPr txBox="1">
            <a:spLocks noChangeArrowheads="1"/>
          </p:cNvSpPr>
          <p:nvPr/>
        </p:nvSpPr>
        <p:spPr bwMode="auto">
          <a:xfrm>
            <a:off x="153988" y="3865563"/>
            <a:ext cx="1152525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GUATEMALA</a:t>
            </a:r>
          </a:p>
        </p:txBody>
      </p:sp>
      <p:sp>
        <p:nvSpPr>
          <p:cNvPr id="10681" name="Text Box 441"/>
          <p:cNvSpPr txBox="1">
            <a:spLocks noChangeArrowheads="1"/>
          </p:cNvSpPr>
          <p:nvPr/>
        </p:nvSpPr>
        <p:spPr bwMode="auto">
          <a:xfrm>
            <a:off x="2081213" y="3303588"/>
            <a:ext cx="1008062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u="sng" dirty="0">
                <a:uFill>
                  <a:solidFill>
                    <a:srgbClr val="FF0000"/>
                  </a:solidFill>
                </a:uFill>
              </a:rPr>
              <a:t>BELIZE</a:t>
            </a:r>
          </a:p>
        </p:txBody>
      </p:sp>
      <p:sp>
        <p:nvSpPr>
          <p:cNvPr id="10685" name="Text Box 445"/>
          <p:cNvSpPr txBox="1">
            <a:spLocks noChangeArrowheads="1"/>
          </p:cNvSpPr>
          <p:nvPr/>
        </p:nvSpPr>
        <p:spPr bwMode="auto">
          <a:xfrm>
            <a:off x="179388" y="115888"/>
            <a:ext cx="878522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Le bassin caraïbe : interface américaine, interface mondiale. </a:t>
            </a:r>
          </a:p>
        </p:txBody>
      </p:sp>
      <p:sp>
        <p:nvSpPr>
          <p:cNvPr id="12369" name="ZoneTexte 283"/>
          <p:cNvSpPr txBox="1">
            <a:spLocks noChangeArrowheads="1"/>
          </p:cNvSpPr>
          <p:nvPr/>
        </p:nvSpPr>
        <p:spPr bwMode="auto">
          <a:xfrm>
            <a:off x="8001000" y="1143000"/>
            <a:ext cx="9286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Vers l’UE</a:t>
            </a:r>
          </a:p>
        </p:txBody>
      </p:sp>
      <p:sp>
        <p:nvSpPr>
          <p:cNvPr id="12370" name="ZoneTexte 284"/>
          <p:cNvSpPr txBox="1">
            <a:spLocks noChangeArrowheads="1"/>
          </p:cNvSpPr>
          <p:nvPr/>
        </p:nvSpPr>
        <p:spPr bwMode="auto">
          <a:xfrm>
            <a:off x="285750" y="5072063"/>
            <a:ext cx="15716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En provenance d’Asie</a:t>
            </a:r>
          </a:p>
        </p:txBody>
      </p:sp>
      <p:sp>
        <p:nvSpPr>
          <p:cNvPr id="12371" name="Rectangle 251"/>
          <p:cNvSpPr>
            <a:spLocks noChangeArrowheads="1"/>
          </p:cNvSpPr>
          <p:nvPr/>
        </p:nvSpPr>
        <p:spPr bwMode="auto">
          <a:xfrm>
            <a:off x="214313" y="3143250"/>
            <a:ext cx="857250" cy="285750"/>
          </a:xfrm>
          <a:prstGeom prst="rect">
            <a:avLst/>
          </a:prstGeom>
          <a:noFill/>
          <a:ln w="381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u="sng"/>
          </a:p>
        </p:txBody>
      </p:sp>
      <p:sp>
        <p:nvSpPr>
          <p:cNvPr id="12372" name="Rectangle 252"/>
          <p:cNvSpPr>
            <a:spLocks noChangeArrowheads="1"/>
          </p:cNvSpPr>
          <p:nvPr/>
        </p:nvSpPr>
        <p:spPr bwMode="auto">
          <a:xfrm>
            <a:off x="2643188" y="571500"/>
            <a:ext cx="928687" cy="214313"/>
          </a:xfrm>
          <a:prstGeom prst="rect">
            <a:avLst/>
          </a:prstGeom>
          <a:noFill/>
          <a:ln w="38100" algn="ctr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fr-FR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0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1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0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0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0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0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10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0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0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0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1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0" dur="500"/>
                                        <p:tgtEl>
                                          <p:spTgt spid="1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1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5" dur="500"/>
                                        <p:tgtEl>
                                          <p:spTgt spid="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0" dur="500"/>
                                        <p:tgtEl>
                                          <p:spTgt spid="1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5" dur="500"/>
                                        <p:tgtEl>
                                          <p:spTgt spid="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0" dur="500"/>
                                        <p:tgtEl>
                                          <p:spTgt spid="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5" dur="500"/>
                                        <p:tgtEl>
                                          <p:spTgt spid="1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"/>
                            </p:stCondLst>
                            <p:childTnLst>
                              <p:par>
                                <p:cTn id="3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500"/>
                                        <p:tgtEl>
                                          <p:spTgt spid="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4" dur="500"/>
                                        <p:tgtEl>
                                          <p:spTgt spid="1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9" dur="500"/>
                                        <p:tgtEl>
                                          <p:spTgt spid="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4" dur="500"/>
                                        <p:tgtEl>
                                          <p:spTgt spid="1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1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500"/>
                                        <p:tgtEl>
                                          <p:spTgt spid="1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500"/>
                                        <p:tgtEl>
                                          <p:spTgt spid="1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1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500"/>
                                        <p:tgtEl>
                                          <p:spTgt spid="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9" dur="500"/>
                                        <p:tgtEl>
                                          <p:spTgt spid="1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1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4" grpId="0" animBg="1"/>
      <p:bldP spid="10377" grpId="0" animBg="1"/>
      <p:bldP spid="10379" grpId="0" animBg="1"/>
      <p:bldP spid="10380" grpId="0" animBg="1"/>
      <p:bldP spid="10381" grpId="0" animBg="1"/>
      <p:bldP spid="10382" grpId="0" animBg="1"/>
      <p:bldP spid="10383" grpId="0" animBg="1"/>
      <p:bldP spid="10384" grpId="0" animBg="1"/>
      <p:bldP spid="10385" grpId="0" animBg="1"/>
      <p:bldP spid="10386" grpId="0" animBg="1"/>
      <p:bldP spid="10387" grpId="0" animBg="1"/>
      <p:bldP spid="10388" grpId="0" animBg="1"/>
      <p:bldP spid="10389" grpId="0" animBg="1"/>
      <p:bldP spid="10393" grpId="0" animBg="1"/>
      <p:bldP spid="10396" grpId="0" animBg="1"/>
      <p:bldP spid="10397" grpId="0" animBg="1"/>
      <p:bldP spid="10398" grpId="0" animBg="1"/>
      <p:bldP spid="10399" grpId="0" animBg="1"/>
      <p:bldP spid="10400" grpId="0" animBg="1"/>
      <p:bldP spid="10414" grpId="0" animBg="1"/>
      <p:bldP spid="10415" grpId="0" animBg="1"/>
      <p:bldP spid="10417" grpId="0" animBg="1"/>
      <p:bldP spid="10418" grpId="0" animBg="1"/>
      <p:bldP spid="10419" grpId="0" animBg="1"/>
      <p:bldP spid="10395" grpId="0" animBg="1"/>
      <p:bldP spid="10378" grpId="0" animBg="1"/>
      <p:bldP spid="10416" grpId="0" animBg="1"/>
      <p:bldP spid="10445" grpId="0" animBg="1"/>
      <p:bldP spid="10446" grpId="0" animBg="1"/>
      <p:bldP spid="10447" grpId="0" animBg="1"/>
      <p:bldP spid="10448" grpId="0" animBg="1"/>
      <p:bldP spid="10459" grpId="0" animBg="1"/>
      <p:bldP spid="10468" grpId="0" animBg="1"/>
      <p:bldP spid="10469" grpId="0" animBg="1"/>
      <p:bldP spid="10470" grpId="0" animBg="1"/>
      <p:bldP spid="10471" grpId="0" animBg="1"/>
      <p:bldP spid="10472" grpId="0" animBg="1"/>
      <p:bldP spid="10475" grpId="0" animBg="1"/>
      <p:bldP spid="10476" grpId="0" animBg="1"/>
      <p:bldP spid="10477" grpId="0" animBg="1"/>
      <p:bldP spid="10478" grpId="0" animBg="1"/>
      <p:bldP spid="10479" grpId="0" animBg="1"/>
      <p:bldP spid="10648" grpId="0"/>
      <p:bldP spid="10649" grpId="0"/>
      <p:bldP spid="10650" grpId="0"/>
      <p:bldP spid="10651" grpId="0"/>
      <p:bldP spid="10652" grpId="0"/>
      <p:bldP spid="10653" grpId="0"/>
      <p:bldP spid="10657" grpId="0"/>
      <p:bldP spid="10658" grpId="0"/>
      <p:bldP spid="10659" grpId="0"/>
      <p:bldP spid="10660" grpId="0"/>
      <p:bldP spid="10661" grpId="0"/>
      <p:bldP spid="10662" grpId="0"/>
      <p:bldP spid="10663" grpId="0" animBg="1"/>
      <p:bldP spid="10664" grpId="0"/>
      <p:bldP spid="10665" grpId="0"/>
      <p:bldP spid="10666" grpId="0"/>
      <p:bldP spid="10667" grpId="0"/>
      <p:bldP spid="10668" grpId="0"/>
      <p:bldP spid="10669" grpId="0"/>
      <p:bldP spid="10670" grpId="0"/>
      <p:bldP spid="10672" grpId="0"/>
      <p:bldP spid="10673" grpId="0"/>
      <p:bldP spid="10674" grpId="0"/>
      <p:bldP spid="10675" grpId="0"/>
      <p:bldP spid="10676" grpId="0"/>
      <p:bldP spid="10677" grpId="0"/>
      <p:bldP spid="10678" grpId="0"/>
      <p:bldP spid="10680" grpId="0"/>
      <p:bldP spid="10681" grpId="0"/>
      <p:bldP spid="1068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</Words>
  <Application>Microsoft Office PowerPoint</Application>
  <PresentationFormat>Affichage à l'écran (4:3)</PresentationFormat>
  <Paragraphs>39</Paragraphs>
  <Slides>1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1</cp:revision>
  <dcterms:created xsi:type="dcterms:W3CDTF">2013-02-08T09:38:46Z</dcterms:created>
  <dcterms:modified xsi:type="dcterms:W3CDTF">2013-02-08T09:40:09Z</dcterms:modified>
</cp:coreProperties>
</file>