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B7D2-80B5-413F-A45C-F6E5FE32F5F0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4F6-97DC-412C-B487-6DF0F79F3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64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B7D2-80B5-413F-A45C-F6E5FE32F5F0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4F6-97DC-412C-B487-6DF0F79F3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89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B7D2-80B5-413F-A45C-F6E5FE32F5F0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4F6-97DC-412C-B487-6DF0F79F3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92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B7D2-80B5-413F-A45C-F6E5FE32F5F0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4F6-97DC-412C-B487-6DF0F79F3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20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B7D2-80B5-413F-A45C-F6E5FE32F5F0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4F6-97DC-412C-B487-6DF0F79F3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20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B7D2-80B5-413F-A45C-F6E5FE32F5F0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4F6-97DC-412C-B487-6DF0F79F3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7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B7D2-80B5-413F-A45C-F6E5FE32F5F0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4F6-97DC-412C-B487-6DF0F79F3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29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B7D2-80B5-413F-A45C-F6E5FE32F5F0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4F6-97DC-412C-B487-6DF0F79F3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60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B7D2-80B5-413F-A45C-F6E5FE32F5F0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4F6-97DC-412C-B487-6DF0F79F3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036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B7D2-80B5-413F-A45C-F6E5FE32F5F0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4F6-97DC-412C-B487-6DF0F79F3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47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3B7D2-80B5-413F-A45C-F6E5FE32F5F0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4F6-97DC-412C-B487-6DF0F79F3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90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3B7D2-80B5-413F-A45C-F6E5FE32F5F0}" type="datetimeFigureOut">
              <a:rPr lang="fr-FR" smtClean="0"/>
              <a:t>10/10/2016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D04F6-97DC-412C-B487-6DF0F79F3D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60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0.png"/><Relationship Id="rId39" Type="http://schemas.openxmlformats.org/officeDocument/2006/relationships/image" Target="../media/image31.png"/><Relationship Id="rId21" Type="http://schemas.openxmlformats.org/officeDocument/2006/relationships/image" Target="../media/image17.png"/><Relationship Id="rId34" Type="http://schemas.openxmlformats.org/officeDocument/2006/relationships/image" Target="../media/image27.png"/><Relationship Id="rId42" Type="http://schemas.openxmlformats.org/officeDocument/2006/relationships/image" Target="../media/image34.png"/><Relationship Id="rId47" Type="http://schemas.openxmlformats.org/officeDocument/2006/relationships/image" Target="../media/image38.png"/><Relationship Id="rId50" Type="http://schemas.openxmlformats.org/officeDocument/2006/relationships/image" Target="../media/image40.png"/><Relationship Id="rId55" Type="http://schemas.openxmlformats.org/officeDocument/2006/relationships/image" Target="../media/image44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microsoft.com/office/2007/relationships/hdphoto" Target="../media/hdphoto4.wdp"/><Relationship Id="rId33" Type="http://schemas.openxmlformats.org/officeDocument/2006/relationships/image" Target="../media/image26.png"/><Relationship Id="rId38" Type="http://schemas.openxmlformats.org/officeDocument/2006/relationships/image" Target="../media/image30.png"/><Relationship Id="rId46" Type="http://schemas.openxmlformats.org/officeDocument/2006/relationships/image" Target="../media/image37.png"/><Relationship Id="rId59" Type="http://schemas.microsoft.com/office/2007/relationships/hdphoto" Target="../media/hdphoto11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openxmlformats.org/officeDocument/2006/relationships/image" Target="../media/image22.png"/><Relationship Id="rId41" Type="http://schemas.openxmlformats.org/officeDocument/2006/relationships/image" Target="../media/image33.png"/><Relationship Id="rId54" Type="http://schemas.microsoft.com/office/2007/relationships/hdphoto" Target="../media/hdphoto9.wdp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24" Type="http://schemas.openxmlformats.org/officeDocument/2006/relationships/image" Target="../media/image19.png"/><Relationship Id="rId32" Type="http://schemas.openxmlformats.org/officeDocument/2006/relationships/image" Target="../media/image25.png"/><Relationship Id="rId37" Type="http://schemas.openxmlformats.org/officeDocument/2006/relationships/image" Target="../media/image29.png"/><Relationship Id="rId40" Type="http://schemas.openxmlformats.org/officeDocument/2006/relationships/image" Target="../media/image32.png"/><Relationship Id="rId45" Type="http://schemas.openxmlformats.org/officeDocument/2006/relationships/image" Target="../media/image36.png"/><Relationship Id="rId53" Type="http://schemas.openxmlformats.org/officeDocument/2006/relationships/image" Target="../media/image43.png"/><Relationship Id="rId58" Type="http://schemas.openxmlformats.org/officeDocument/2006/relationships/image" Target="../media/image46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microsoft.com/office/2007/relationships/hdphoto" Target="../media/hdphoto3.wdp"/><Relationship Id="rId28" Type="http://schemas.microsoft.com/office/2007/relationships/hdphoto" Target="../media/hdphoto5.wdp"/><Relationship Id="rId36" Type="http://schemas.openxmlformats.org/officeDocument/2006/relationships/image" Target="../media/image28.png"/><Relationship Id="rId49" Type="http://schemas.microsoft.com/office/2007/relationships/hdphoto" Target="../media/hdphoto8.wdp"/><Relationship Id="rId57" Type="http://schemas.openxmlformats.org/officeDocument/2006/relationships/image" Target="../media/image45.png"/><Relationship Id="rId10" Type="http://schemas.openxmlformats.org/officeDocument/2006/relationships/image" Target="../media/image7.png"/><Relationship Id="rId19" Type="http://schemas.microsoft.com/office/2007/relationships/hdphoto" Target="../media/hdphoto2.wdp"/><Relationship Id="rId31" Type="http://schemas.openxmlformats.org/officeDocument/2006/relationships/image" Target="../media/image24.png"/><Relationship Id="rId44" Type="http://schemas.openxmlformats.org/officeDocument/2006/relationships/image" Target="../media/image35.png"/><Relationship Id="rId52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Relationship Id="rId27" Type="http://schemas.openxmlformats.org/officeDocument/2006/relationships/image" Target="../media/image21.png"/><Relationship Id="rId30" Type="http://schemas.openxmlformats.org/officeDocument/2006/relationships/image" Target="../media/image23.png"/><Relationship Id="rId35" Type="http://schemas.microsoft.com/office/2007/relationships/hdphoto" Target="../media/hdphoto6.wdp"/><Relationship Id="rId43" Type="http://schemas.microsoft.com/office/2007/relationships/hdphoto" Target="../media/hdphoto7.wdp"/><Relationship Id="rId48" Type="http://schemas.openxmlformats.org/officeDocument/2006/relationships/image" Target="../media/image39.png"/><Relationship Id="rId56" Type="http://schemas.microsoft.com/office/2007/relationships/hdphoto" Target="../media/hdphoto10.wdp"/><Relationship Id="rId8" Type="http://schemas.openxmlformats.org/officeDocument/2006/relationships/image" Target="../media/image5.png"/><Relationship Id="rId51" Type="http://schemas.openxmlformats.org/officeDocument/2006/relationships/image" Target="../media/image41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/>
          <p:cNvSpPr/>
          <p:nvPr/>
        </p:nvSpPr>
        <p:spPr>
          <a:xfrm>
            <a:off x="1081116" y="680462"/>
            <a:ext cx="6880602" cy="5025067"/>
          </a:xfrm>
          <a:prstGeom prst="rect">
            <a:avLst/>
          </a:prstGeom>
          <a:blipFill dpi="0" rotWithShape="1">
            <a:blip r:embed="rId3">
              <a:alphaModFix amt="5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Forme libre 149"/>
          <p:cNvSpPr/>
          <p:nvPr/>
        </p:nvSpPr>
        <p:spPr>
          <a:xfrm>
            <a:off x="2882942" y="3210458"/>
            <a:ext cx="2221131" cy="490129"/>
          </a:xfrm>
          <a:custGeom>
            <a:avLst/>
            <a:gdLst>
              <a:gd name="connsiteX0" fmla="*/ 0 w 1485900"/>
              <a:gd name="connsiteY0" fmla="*/ 19050 h 457200"/>
              <a:gd name="connsiteX1" fmla="*/ 28575 w 1485900"/>
              <a:gd name="connsiteY1" fmla="*/ 457200 h 457200"/>
              <a:gd name="connsiteX2" fmla="*/ 1371600 w 1485900"/>
              <a:gd name="connsiteY2" fmla="*/ 390525 h 457200"/>
              <a:gd name="connsiteX3" fmla="*/ 1352550 w 1485900"/>
              <a:gd name="connsiteY3" fmla="*/ 200025 h 457200"/>
              <a:gd name="connsiteX4" fmla="*/ 1485900 w 1485900"/>
              <a:gd name="connsiteY4" fmla="*/ 0 h 457200"/>
              <a:gd name="connsiteX5" fmla="*/ 0 w 1485900"/>
              <a:gd name="connsiteY5" fmla="*/ 19050 h 457200"/>
              <a:gd name="connsiteX0" fmla="*/ 12368 w 1498268"/>
              <a:gd name="connsiteY0" fmla="*/ 19050 h 457200"/>
              <a:gd name="connsiteX1" fmla="*/ 0 w 1498268"/>
              <a:gd name="connsiteY1" fmla="*/ 457200 h 457200"/>
              <a:gd name="connsiteX2" fmla="*/ 1383968 w 1498268"/>
              <a:gd name="connsiteY2" fmla="*/ 390525 h 457200"/>
              <a:gd name="connsiteX3" fmla="*/ 1364918 w 1498268"/>
              <a:gd name="connsiteY3" fmla="*/ 200025 h 457200"/>
              <a:gd name="connsiteX4" fmla="*/ 1498268 w 1498268"/>
              <a:gd name="connsiteY4" fmla="*/ 0 h 457200"/>
              <a:gd name="connsiteX5" fmla="*/ 12368 w 1498268"/>
              <a:gd name="connsiteY5" fmla="*/ 19050 h 457200"/>
              <a:gd name="connsiteX0" fmla="*/ 0 w 1506372"/>
              <a:gd name="connsiteY0" fmla="*/ 19050 h 457200"/>
              <a:gd name="connsiteX1" fmla="*/ 8104 w 1506372"/>
              <a:gd name="connsiteY1" fmla="*/ 457200 h 457200"/>
              <a:gd name="connsiteX2" fmla="*/ 1392072 w 1506372"/>
              <a:gd name="connsiteY2" fmla="*/ 390525 h 457200"/>
              <a:gd name="connsiteX3" fmla="*/ 1373022 w 1506372"/>
              <a:gd name="connsiteY3" fmla="*/ 200025 h 457200"/>
              <a:gd name="connsiteX4" fmla="*/ 1506372 w 1506372"/>
              <a:gd name="connsiteY4" fmla="*/ 0 h 457200"/>
              <a:gd name="connsiteX5" fmla="*/ 0 w 1506372"/>
              <a:gd name="connsiteY5" fmla="*/ 19050 h 457200"/>
              <a:gd name="connsiteX0" fmla="*/ 0 w 1506372"/>
              <a:gd name="connsiteY0" fmla="*/ 5402 h 457200"/>
              <a:gd name="connsiteX1" fmla="*/ 8104 w 1506372"/>
              <a:gd name="connsiteY1" fmla="*/ 457200 h 457200"/>
              <a:gd name="connsiteX2" fmla="*/ 1392072 w 1506372"/>
              <a:gd name="connsiteY2" fmla="*/ 390525 h 457200"/>
              <a:gd name="connsiteX3" fmla="*/ 1373022 w 1506372"/>
              <a:gd name="connsiteY3" fmla="*/ 200025 h 457200"/>
              <a:gd name="connsiteX4" fmla="*/ 1506372 w 1506372"/>
              <a:gd name="connsiteY4" fmla="*/ 0 h 457200"/>
              <a:gd name="connsiteX5" fmla="*/ 0 w 1506372"/>
              <a:gd name="connsiteY5" fmla="*/ 5402 h 457200"/>
              <a:gd name="connsiteX0" fmla="*/ 0 w 2198136"/>
              <a:gd name="connsiteY0" fmla="*/ 29256 h 481054"/>
              <a:gd name="connsiteX1" fmla="*/ 8104 w 2198136"/>
              <a:gd name="connsiteY1" fmla="*/ 481054 h 481054"/>
              <a:gd name="connsiteX2" fmla="*/ 1392072 w 2198136"/>
              <a:gd name="connsiteY2" fmla="*/ 414379 h 481054"/>
              <a:gd name="connsiteX3" fmla="*/ 1373022 w 2198136"/>
              <a:gd name="connsiteY3" fmla="*/ 223879 h 481054"/>
              <a:gd name="connsiteX4" fmla="*/ 2198136 w 2198136"/>
              <a:gd name="connsiteY4" fmla="*/ 0 h 481054"/>
              <a:gd name="connsiteX5" fmla="*/ 0 w 2198136"/>
              <a:gd name="connsiteY5" fmla="*/ 29256 h 481054"/>
              <a:gd name="connsiteX0" fmla="*/ 0 w 2231763"/>
              <a:gd name="connsiteY0" fmla="*/ 29256 h 481054"/>
              <a:gd name="connsiteX1" fmla="*/ 8104 w 2231763"/>
              <a:gd name="connsiteY1" fmla="*/ 481054 h 481054"/>
              <a:gd name="connsiteX2" fmla="*/ 1392072 w 2231763"/>
              <a:gd name="connsiteY2" fmla="*/ 414379 h 481054"/>
              <a:gd name="connsiteX3" fmla="*/ 2231763 w 2231763"/>
              <a:gd name="connsiteY3" fmla="*/ 382905 h 481054"/>
              <a:gd name="connsiteX4" fmla="*/ 2198136 w 2231763"/>
              <a:gd name="connsiteY4" fmla="*/ 0 h 481054"/>
              <a:gd name="connsiteX5" fmla="*/ 0 w 2231763"/>
              <a:gd name="connsiteY5" fmla="*/ 29256 h 481054"/>
              <a:gd name="connsiteX0" fmla="*/ 0 w 2231763"/>
              <a:gd name="connsiteY0" fmla="*/ 29256 h 481054"/>
              <a:gd name="connsiteX1" fmla="*/ 8104 w 2231763"/>
              <a:gd name="connsiteY1" fmla="*/ 481054 h 481054"/>
              <a:gd name="connsiteX2" fmla="*/ 1392072 w 2231763"/>
              <a:gd name="connsiteY2" fmla="*/ 414379 h 481054"/>
              <a:gd name="connsiteX3" fmla="*/ 2231763 w 2231763"/>
              <a:gd name="connsiteY3" fmla="*/ 382905 h 481054"/>
              <a:gd name="connsiteX4" fmla="*/ 2198136 w 2231763"/>
              <a:gd name="connsiteY4" fmla="*/ 0 h 481054"/>
              <a:gd name="connsiteX5" fmla="*/ 0 w 2231763"/>
              <a:gd name="connsiteY5" fmla="*/ 29256 h 481054"/>
              <a:gd name="connsiteX0" fmla="*/ 0 w 2231763"/>
              <a:gd name="connsiteY0" fmla="*/ 29256 h 470422"/>
              <a:gd name="connsiteX1" fmla="*/ 93164 w 2231763"/>
              <a:gd name="connsiteY1" fmla="*/ 470422 h 470422"/>
              <a:gd name="connsiteX2" fmla="*/ 1392072 w 2231763"/>
              <a:gd name="connsiteY2" fmla="*/ 414379 h 470422"/>
              <a:gd name="connsiteX3" fmla="*/ 2231763 w 2231763"/>
              <a:gd name="connsiteY3" fmla="*/ 382905 h 470422"/>
              <a:gd name="connsiteX4" fmla="*/ 2198136 w 2231763"/>
              <a:gd name="connsiteY4" fmla="*/ 0 h 470422"/>
              <a:gd name="connsiteX5" fmla="*/ 0 w 2231763"/>
              <a:gd name="connsiteY5" fmla="*/ 29256 h 470422"/>
              <a:gd name="connsiteX0" fmla="*/ 0 w 2221131"/>
              <a:gd name="connsiteY0" fmla="*/ 82419 h 470422"/>
              <a:gd name="connsiteX1" fmla="*/ 82532 w 2221131"/>
              <a:gd name="connsiteY1" fmla="*/ 470422 h 470422"/>
              <a:gd name="connsiteX2" fmla="*/ 1381440 w 2221131"/>
              <a:gd name="connsiteY2" fmla="*/ 414379 h 470422"/>
              <a:gd name="connsiteX3" fmla="*/ 2221131 w 2221131"/>
              <a:gd name="connsiteY3" fmla="*/ 382905 h 470422"/>
              <a:gd name="connsiteX4" fmla="*/ 2187504 w 2221131"/>
              <a:gd name="connsiteY4" fmla="*/ 0 h 470422"/>
              <a:gd name="connsiteX5" fmla="*/ 0 w 2221131"/>
              <a:gd name="connsiteY5" fmla="*/ 82419 h 470422"/>
              <a:gd name="connsiteX0" fmla="*/ 0 w 2221131"/>
              <a:gd name="connsiteY0" fmla="*/ 82419 h 490129"/>
              <a:gd name="connsiteX1" fmla="*/ 82532 w 2221131"/>
              <a:gd name="connsiteY1" fmla="*/ 470422 h 490129"/>
              <a:gd name="connsiteX2" fmla="*/ 365809 w 2221131"/>
              <a:gd name="connsiteY2" fmla="*/ 489693 h 490129"/>
              <a:gd name="connsiteX3" fmla="*/ 1381440 w 2221131"/>
              <a:gd name="connsiteY3" fmla="*/ 414379 h 490129"/>
              <a:gd name="connsiteX4" fmla="*/ 2221131 w 2221131"/>
              <a:gd name="connsiteY4" fmla="*/ 382905 h 490129"/>
              <a:gd name="connsiteX5" fmla="*/ 2187504 w 2221131"/>
              <a:gd name="connsiteY5" fmla="*/ 0 h 490129"/>
              <a:gd name="connsiteX6" fmla="*/ 0 w 2221131"/>
              <a:gd name="connsiteY6" fmla="*/ 82419 h 49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1131" h="490129">
                <a:moveTo>
                  <a:pt x="0" y="82419"/>
                </a:moveTo>
                <a:lnTo>
                  <a:pt x="82532" y="470422"/>
                </a:lnTo>
                <a:cubicBezTo>
                  <a:pt x="176958" y="466213"/>
                  <a:pt x="271383" y="493902"/>
                  <a:pt x="365809" y="489693"/>
                </a:cubicBezTo>
                <a:lnTo>
                  <a:pt x="1381440" y="414379"/>
                </a:lnTo>
                <a:cubicBezTo>
                  <a:pt x="1661337" y="403888"/>
                  <a:pt x="1965088" y="417250"/>
                  <a:pt x="2221131" y="382905"/>
                </a:cubicBezTo>
                <a:lnTo>
                  <a:pt x="2187504" y="0"/>
                </a:lnTo>
                <a:lnTo>
                  <a:pt x="0" y="82419"/>
                </a:lnTo>
                <a:close/>
              </a:path>
            </a:pathLst>
          </a:custGeom>
          <a:solidFill>
            <a:schemeClr val="bg1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Forme libre 148"/>
          <p:cNvSpPr/>
          <p:nvPr/>
        </p:nvSpPr>
        <p:spPr>
          <a:xfrm>
            <a:off x="3602144" y="679105"/>
            <a:ext cx="4367463" cy="794085"/>
          </a:xfrm>
          <a:custGeom>
            <a:avLst/>
            <a:gdLst>
              <a:gd name="connsiteX0" fmla="*/ 300789 w 4367463"/>
              <a:gd name="connsiteY0" fmla="*/ 12032 h 794085"/>
              <a:gd name="connsiteX1" fmla="*/ 0 w 4367463"/>
              <a:gd name="connsiteY1" fmla="*/ 625643 h 794085"/>
              <a:gd name="connsiteX2" fmla="*/ 48126 w 4367463"/>
              <a:gd name="connsiteY2" fmla="*/ 733927 h 794085"/>
              <a:gd name="connsiteX3" fmla="*/ 673768 w 4367463"/>
              <a:gd name="connsiteY3" fmla="*/ 782053 h 794085"/>
              <a:gd name="connsiteX4" fmla="*/ 2731168 w 4367463"/>
              <a:gd name="connsiteY4" fmla="*/ 770021 h 794085"/>
              <a:gd name="connsiteX5" fmla="*/ 4355431 w 4367463"/>
              <a:gd name="connsiteY5" fmla="*/ 794085 h 794085"/>
              <a:gd name="connsiteX6" fmla="*/ 4367463 w 4367463"/>
              <a:gd name="connsiteY6" fmla="*/ 0 h 794085"/>
              <a:gd name="connsiteX7" fmla="*/ 300789 w 4367463"/>
              <a:gd name="connsiteY7" fmla="*/ 12032 h 79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7463" h="794085">
                <a:moveTo>
                  <a:pt x="300789" y="12032"/>
                </a:moveTo>
                <a:lnTo>
                  <a:pt x="0" y="625643"/>
                </a:lnTo>
                <a:lnTo>
                  <a:pt x="48126" y="733927"/>
                </a:lnTo>
                <a:lnTo>
                  <a:pt x="673768" y="782053"/>
                </a:lnTo>
                <a:lnTo>
                  <a:pt x="2731168" y="770021"/>
                </a:lnTo>
                <a:lnTo>
                  <a:pt x="4355431" y="794085"/>
                </a:lnTo>
                <a:lnTo>
                  <a:pt x="4367463" y="0"/>
                </a:lnTo>
                <a:lnTo>
                  <a:pt x="300789" y="12032"/>
                </a:lnTo>
                <a:close/>
              </a:path>
            </a:pathLst>
          </a:cu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orme libre 1"/>
          <p:cNvSpPr/>
          <p:nvPr/>
        </p:nvSpPr>
        <p:spPr>
          <a:xfrm>
            <a:off x="6232929" y="731076"/>
            <a:ext cx="1637732" cy="668741"/>
          </a:xfrm>
          <a:custGeom>
            <a:avLst/>
            <a:gdLst>
              <a:gd name="connsiteX0" fmla="*/ 0 w 1637732"/>
              <a:gd name="connsiteY0" fmla="*/ 163774 h 668741"/>
              <a:gd name="connsiteX1" fmla="*/ 0 w 1637732"/>
              <a:gd name="connsiteY1" fmla="*/ 163774 h 668741"/>
              <a:gd name="connsiteX2" fmla="*/ 40944 w 1637732"/>
              <a:gd name="connsiteY2" fmla="*/ 668741 h 668741"/>
              <a:gd name="connsiteX3" fmla="*/ 1637732 w 1637732"/>
              <a:gd name="connsiteY3" fmla="*/ 477672 h 668741"/>
              <a:gd name="connsiteX4" fmla="*/ 1514902 w 1637732"/>
              <a:gd name="connsiteY4" fmla="*/ 0 h 668741"/>
              <a:gd name="connsiteX5" fmla="*/ 0 w 1637732"/>
              <a:gd name="connsiteY5" fmla="*/ 163774 h 66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7732" h="668741">
                <a:moveTo>
                  <a:pt x="0" y="163774"/>
                </a:moveTo>
                <a:lnTo>
                  <a:pt x="0" y="163774"/>
                </a:lnTo>
                <a:cubicBezTo>
                  <a:pt x="43067" y="623149"/>
                  <a:pt x="40944" y="454288"/>
                  <a:pt x="40944" y="668741"/>
                </a:cubicBezTo>
                <a:lnTo>
                  <a:pt x="1637732" y="477672"/>
                </a:lnTo>
                <a:lnTo>
                  <a:pt x="1514902" y="0"/>
                </a:lnTo>
                <a:lnTo>
                  <a:pt x="0" y="1637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2" name="Image 1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1"/>
          <a:stretch/>
        </p:blipFill>
        <p:spPr>
          <a:xfrm>
            <a:off x="2305503" y="5227630"/>
            <a:ext cx="2733670" cy="487680"/>
          </a:xfrm>
          <a:prstGeom prst="rect">
            <a:avLst/>
          </a:prstGeom>
        </p:spPr>
      </p:pic>
      <p:pic>
        <p:nvPicPr>
          <p:cNvPr id="153" name="Image 15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5836">
            <a:off x="5933325" y="1179422"/>
            <a:ext cx="702435" cy="521809"/>
          </a:xfrm>
          <a:prstGeom prst="rect">
            <a:avLst/>
          </a:prstGeom>
        </p:spPr>
      </p:pic>
      <p:pic>
        <p:nvPicPr>
          <p:cNvPr id="154" name="Image 15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71353">
            <a:off x="2039466" y="4028643"/>
            <a:ext cx="770630" cy="572468"/>
          </a:xfrm>
          <a:prstGeom prst="rect">
            <a:avLst/>
          </a:prstGeom>
        </p:spPr>
      </p:pic>
      <p:pic>
        <p:nvPicPr>
          <p:cNvPr id="155" name="Image 1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8530" flipV="1">
            <a:off x="6118301" y="1487290"/>
            <a:ext cx="586235" cy="461389"/>
          </a:xfrm>
          <a:prstGeom prst="rect">
            <a:avLst/>
          </a:prstGeom>
        </p:spPr>
      </p:pic>
      <p:sp>
        <p:nvSpPr>
          <p:cNvPr id="156" name="Forme libre 155"/>
          <p:cNvSpPr/>
          <p:nvPr/>
        </p:nvSpPr>
        <p:spPr>
          <a:xfrm>
            <a:off x="1180140" y="1633108"/>
            <a:ext cx="1740144" cy="3885226"/>
          </a:xfrm>
          <a:custGeom>
            <a:avLst/>
            <a:gdLst>
              <a:gd name="connsiteX0" fmla="*/ 890337 w 1720516"/>
              <a:gd name="connsiteY0" fmla="*/ 0 h 3236495"/>
              <a:gd name="connsiteX1" fmla="*/ 0 w 1720516"/>
              <a:gd name="connsiteY1" fmla="*/ 2586789 h 3236495"/>
              <a:gd name="connsiteX2" fmla="*/ 529390 w 1720516"/>
              <a:gd name="connsiteY2" fmla="*/ 2069431 h 3236495"/>
              <a:gd name="connsiteX3" fmla="*/ 673769 w 1720516"/>
              <a:gd name="connsiteY3" fmla="*/ 3236495 h 3236495"/>
              <a:gd name="connsiteX4" fmla="*/ 794085 w 1720516"/>
              <a:gd name="connsiteY4" fmla="*/ 3236495 h 3236495"/>
              <a:gd name="connsiteX5" fmla="*/ 1720516 w 1720516"/>
              <a:gd name="connsiteY5" fmla="*/ 336884 h 3236495"/>
              <a:gd name="connsiteX6" fmla="*/ 1576137 w 1720516"/>
              <a:gd name="connsiteY6" fmla="*/ 144379 h 3236495"/>
              <a:gd name="connsiteX7" fmla="*/ 1299411 w 1720516"/>
              <a:gd name="connsiteY7" fmla="*/ 0 h 3236495"/>
              <a:gd name="connsiteX8" fmla="*/ 986590 w 1720516"/>
              <a:gd name="connsiteY8" fmla="*/ 0 h 3236495"/>
              <a:gd name="connsiteX9" fmla="*/ 890337 w 1720516"/>
              <a:gd name="connsiteY9" fmla="*/ 0 h 3236495"/>
              <a:gd name="connsiteX0" fmla="*/ 926431 w 1756610"/>
              <a:gd name="connsiteY0" fmla="*/ 0 h 3958389"/>
              <a:gd name="connsiteX1" fmla="*/ 36094 w 1756610"/>
              <a:gd name="connsiteY1" fmla="*/ 2586789 h 3958389"/>
              <a:gd name="connsiteX2" fmla="*/ 0 w 1756610"/>
              <a:gd name="connsiteY2" fmla="*/ 3958389 h 3958389"/>
              <a:gd name="connsiteX3" fmla="*/ 709863 w 1756610"/>
              <a:gd name="connsiteY3" fmla="*/ 3236495 h 3958389"/>
              <a:gd name="connsiteX4" fmla="*/ 830179 w 1756610"/>
              <a:gd name="connsiteY4" fmla="*/ 3236495 h 3958389"/>
              <a:gd name="connsiteX5" fmla="*/ 1756610 w 1756610"/>
              <a:gd name="connsiteY5" fmla="*/ 336884 h 3958389"/>
              <a:gd name="connsiteX6" fmla="*/ 1612231 w 1756610"/>
              <a:gd name="connsiteY6" fmla="*/ 144379 h 3958389"/>
              <a:gd name="connsiteX7" fmla="*/ 1335505 w 1756610"/>
              <a:gd name="connsiteY7" fmla="*/ 0 h 3958389"/>
              <a:gd name="connsiteX8" fmla="*/ 1022684 w 1756610"/>
              <a:gd name="connsiteY8" fmla="*/ 0 h 3958389"/>
              <a:gd name="connsiteX9" fmla="*/ 926431 w 1756610"/>
              <a:gd name="connsiteY9" fmla="*/ 0 h 3958389"/>
              <a:gd name="connsiteX0" fmla="*/ 926431 w 1756610"/>
              <a:gd name="connsiteY0" fmla="*/ 0 h 3958389"/>
              <a:gd name="connsiteX1" fmla="*/ 36094 w 1756610"/>
              <a:gd name="connsiteY1" fmla="*/ 2586789 h 3958389"/>
              <a:gd name="connsiteX2" fmla="*/ 0 w 1756610"/>
              <a:gd name="connsiteY2" fmla="*/ 3958389 h 3958389"/>
              <a:gd name="connsiteX3" fmla="*/ 613611 w 1756610"/>
              <a:gd name="connsiteY3" fmla="*/ 3248527 h 3958389"/>
              <a:gd name="connsiteX4" fmla="*/ 830179 w 1756610"/>
              <a:gd name="connsiteY4" fmla="*/ 3236495 h 3958389"/>
              <a:gd name="connsiteX5" fmla="*/ 1756610 w 1756610"/>
              <a:gd name="connsiteY5" fmla="*/ 336884 h 3958389"/>
              <a:gd name="connsiteX6" fmla="*/ 1612231 w 1756610"/>
              <a:gd name="connsiteY6" fmla="*/ 144379 h 3958389"/>
              <a:gd name="connsiteX7" fmla="*/ 1335505 w 1756610"/>
              <a:gd name="connsiteY7" fmla="*/ 0 h 3958389"/>
              <a:gd name="connsiteX8" fmla="*/ 1022684 w 1756610"/>
              <a:gd name="connsiteY8" fmla="*/ 0 h 3958389"/>
              <a:gd name="connsiteX9" fmla="*/ 926431 w 1756610"/>
              <a:gd name="connsiteY9" fmla="*/ 0 h 3958389"/>
              <a:gd name="connsiteX0" fmla="*/ 926431 w 1756610"/>
              <a:gd name="connsiteY0" fmla="*/ 0 h 3958389"/>
              <a:gd name="connsiteX1" fmla="*/ 36094 w 1756610"/>
              <a:gd name="connsiteY1" fmla="*/ 2586789 h 3958389"/>
              <a:gd name="connsiteX2" fmla="*/ 0 w 1756610"/>
              <a:gd name="connsiteY2" fmla="*/ 3958389 h 3958389"/>
              <a:gd name="connsiteX3" fmla="*/ 613611 w 1756610"/>
              <a:gd name="connsiteY3" fmla="*/ 3248527 h 3958389"/>
              <a:gd name="connsiteX4" fmla="*/ 830179 w 1756610"/>
              <a:gd name="connsiteY4" fmla="*/ 3236495 h 3958389"/>
              <a:gd name="connsiteX5" fmla="*/ 1756610 w 1756610"/>
              <a:gd name="connsiteY5" fmla="*/ 336884 h 3958389"/>
              <a:gd name="connsiteX6" fmla="*/ 1612231 w 1756610"/>
              <a:gd name="connsiteY6" fmla="*/ 144379 h 3958389"/>
              <a:gd name="connsiteX7" fmla="*/ 1335505 w 1756610"/>
              <a:gd name="connsiteY7" fmla="*/ 0 h 3958389"/>
              <a:gd name="connsiteX8" fmla="*/ 1022684 w 1756610"/>
              <a:gd name="connsiteY8" fmla="*/ 0 h 3958389"/>
              <a:gd name="connsiteX9" fmla="*/ 926431 w 1756610"/>
              <a:gd name="connsiteY9" fmla="*/ 0 h 3958389"/>
              <a:gd name="connsiteX0" fmla="*/ 926431 w 1756610"/>
              <a:gd name="connsiteY0" fmla="*/ 0 h 4005883"/>
              <a:gd name="connsiteX1" fmla="*/ 36094 w 1756610"/>
              <a:gd name="connsiteY1" fmla="*/ 2586789 h 4005883"/>
              <a:gd name="connsiteX2" fmla="*/ 0 w 1756610"/>
              <a:gd name="connsiteY2" fmla="*/ 3958389 h 4005883"/>
              <a:gd name="connsiteX3" fmla="*/ 575137 w 1756610"/>
              <a:gd name="connsiteY3" fmla="*/ 3532984 h 4005883"/>
              <a:gd name="connsiteX4" fmla="*/ 613611 w 1756610"/>
              <a:gd name="connsiteY4" fmla="*/ 3248527 h 4005883"/>
              <a:gd name="connsiteX5" fmla="*/ 830179 w 1756610"/>
              <a:gd name="connsiteY5" fmla="*/ 3236495 h 4005883"/>
              <a:gd name="connsiteX6" fmla="*/ 1756610 w 1756610"/>
              <a:gd name="connsiteY6" fmla="*/ 336884 h 4005883"/>
              <a:gd name="connsiteX7" fmla="*/ 1612231 w 1756610"/>
              <a:gd name="connsiteY7" fmla="*/ 144379 h 4005883"/>
              <a:gd name="connsiteX8" fmla="*/ 1335505 w 1756610"/>
              <a:gd name="connsiteY8" fmla="*/ 0 h 4005883"/>
              <a:gd name="connsiteX9" fmla="*/ 1022684 w 1756610"/>
              <a:gd name="connsiteY9" fmla="*/ 0 h 4005883"/>
              <a:gd name="connsiteX10" fmla="*/ 926431 w 1756610"/>
              <a:gd name="connsiteY10" fmla="*/ 0 h 4005883"/>
              <a:gd name="connsiteX0" fmla="*/ 926431 w 1756610"/>
              <a:gd name="connsiteY0" fmla="*/ 0 h 3885226"/>
              <a:gd name="connsiteX1" fmla="*/ 36094 w 1756610"/>
              <a:gd name="connsiteY1" fmla="*/ 2586789 h 3885226"/>
              <a:gd name="connsiteX2" fmla="*/ 0 w 1756610"/>
              <a:gd name="connsiteY2" fmla="*/ 3826042 h 3885226"/>
              <a:gd name="connsiteX3" fmla="*/ 575137 w 1756610"/>
              <a:gd name="connsiteY3" fmla="*/ 3532984 h 3885226"/>
              <a:gd name="connsiteX4" fmla="*/ 613611 w 1756610"/>
              <a:gd name="connsiteY4" fmla="*/ 3248527 h 3885226"/>
              <a:gd name="connsiteX5" fmla="*/ 830179 w 1756610"/>
              <a:gd name="connsiteY5" fmla="*/ 3236495 h 3885226"/>
              <a:gd name="connsiteX6" fmla="*/ 1756610 w 1756610"/>
              <a:gd name="connsiteY6" fmla="*/ 336884 h 3885226"/>
              <a:gd name="connsiteX7" fmla="*/ 1612231 w 1756610"/>
              <a:gd name="connsiteY7" fmla="*/ 144379 h 3885226"/>
              <a:gd name="connsiteX8" fmla="*/ 1335505 w 1756610"/>
              <a:gd name="connsiteY8" fmla="*/ 0 h 3885226"/>
              <a:gd name="connsiteX9" fmla="*/ 1022684 w 1756610"/>
              <a:gd name="connsiteY9" fmla="*/ 0 h 3885226"/>
              <a:gd name="connsiteX10" fmla="*/ 926431 w 1756610"/>
              <a:gd name="connsiteY10" fmla="*/ 0 h 3885226"/>
              <a:gd name="connsiteX0" fmla="*/ 926431 w 1722095"/>
              <a:gd name="connsiteY0" fmla="*/ 0 h 3885226"/>
              <a:gd name="connsiteX1" fmla="*/ 36094 w 1722095"/>
              <a:gd name="connsiteY1" fmla="*/ 2586789 h 3885226"/>
              <a:gd name="connsiteX2" fmla="*/ 0 w 1722095"/>
              <a:gd name="connsiteY2" fmla="*/ 3826042 h 3885226"/>
              <a:gd name="connsiteX3" fmla="*/ 575137 w 1722095"/>
              <a:gd name="connsiteY3" fmla="*/ 3532984 h 3885226"/>
              <a:gd name="connsiteX4" fmla="*/ 613611 w 1722095"/>
              <a:gd name="connsiteY4" fmla="*/ 3248527 h 3885226"/>
              <a:gd name="connsiteX5" fmla="*/ 830179 w 1722095"/>
              <a:gd name="connsiteY5" fmla="*/ 3236495 h 3885226"/>
              <a:gd name="connsiteX6" fmla="*/ 1722095 w 1722095"/>
              <a:gd name="connsiteY6" fmla="*/ 378719 h 3885226"/>
              <a:gd name="connsiteX7" fmla="*/ 1612231 w 1722095"/>
              <a:gd name="connsiteY7" fmla="*/ 144379 h 3885226"/>
              <a:gd name="connsiteX8" fmla="*/ 1335505 w 1722095"/>
              <a:gd name="connsiteY8" fmla="*/ 0 h 3885226"/>
              <a:gd name="connsiteX9" fmla="*/ 1022684 w 1722095"/>
              <a:gd name="connsiteY9" fmla="*/ 0 h 3885226"/>
              <a:gd name="connsiteX10" fmla="*/ 926431 w 1722095"/>
              <a:gd name="connsiteY10" fmla="*/ 0 h 3885226"/>
              <a:gd name="connsiteX0" fmla="*/ 926431 w 1687580"/>
              <a:gd name="connsiteY0" fmla="*/ 0 h 3885226"/>
              <a:gd name="connsiteX1" fmla="*/ 36094 w 1687580"/>
              <a:gd name="connsiteY1" fmla="*/ 2586789 h 3885226"/>
              <a:gd name="connsiteX2" fmla="*/ 0 w 1687580"/>
              <a:gd name="connsiteY2" fmla="*/ 3826042 h 3885226"/>
              <a:gd name="connsiteX3" fmla="*/ 575137 w 1687580"/>
              <a:gd name="connsiteY3" fmla="*/ 3532984 h 3885226"/>
              <a:gd name="connsiteX4" fmla="*/ 613611 w 1687580"/>
              <a:gd name="connsiteY4" fmla="*/ 3248527 h 3885226"/>
              <a:gd name="connsiteX5" fmla="*/ 830179 w 1687580"/>
              <a:gd name="connsiteY5" fmla="*/ 3236495 h 3885226"/>
              <a:gd name="connsiteX6" fmla="*/ 1687580 w 1687580"/>
              <a:gd name="connsiteY6" fmla="*/ 462390 h 3885226"/>
              <a:gd name="connsiteX7" fmla="*/ 1612231 w 1687580"/>
              <a:gd name="connsiteY7" fmla="*/ 144379 h 3885226"/>
              <a:gd name="connsiteX8" fmla="*/ 1335505 w 1687580"/>
              <a:gd name="connsiteY8" fmla="*/ 0 h 3885226"/>
              <a:gd name="connsiteX9" fmla="*/ 1022684 w 1687580"/>
              <a:gd name="connsiteY9" fmla="*/ 0 h 3885226"/>
              <a:gd name="connsiteX10" fmla="*/ 926431 w 1687580"/>
              <a:gd name="connsiteY10" fmla="*/ 0 h 3885226"/>
              <a:gd name="connsiteX0" fmla="*/ 926431 w 1687580"/>
              <a:gd name="connsiteY0" fmla="*/ 0 h 3885226"/>
              <a:gd name="connsiteX1" fmla="*/ 36094 w 1687580"/>
              <a:gd name="connsiteY1" fmla="*/ 2586789 h 3885226"/>
              <a:gd name="connsiteX2" fmla="*/ 0 w 1687580"/>
              <a:gd name="connsiteY2" fmla="*/ 3826042 h 3885226"/>
              <a:gd name="connsiteX3" fmla="*/ 575137 w 1687580"/>
              <a:gd name="connsiteY3" fmla="*/ 3532984 h 3885226"/>
              <a:gd name="connsiteX4" fmla="*/ 613611 w 1687580"/>
              <a:gd name="connsiteY4" fmla="*/ 3248527 h 3885226"/>
              <a:gd name="connsiteX5" fmla="*/ 830179 w 1687580"/>
              <a:gd name="connsiteY5" fmla="*/ 3236495 h 3885226"/>
              <a:gd name="connsiteX6" fmla="*/ 1687580 w 1687580"/>
              <a:gd name="connsiteY6" fmla="*/ 462390 h 3885226"/>
              <a:gd name="connsiteX7" fmla="*/ 1594974 w 1687580"/>
              <a:gd name="connsiteY7" fmla="*/ 156331 h 3885226"/>
              <a:gd name="connsiteX8" fmla="*/ 1335505 w 1687580"/>
              <a:gd name="connsiteY8" fmla="*/ 0 h 3885226"/>
              <a:gd name="connsiteX9" fmla="*/ 1022684 w 1687580"/>
              <a:gd name="connsiteY9" fmla="*/ 0 h 3885226"/>
              <a:gd name="connsiteX10" fmla="*/ 926431 w 1687580"/>
              <a:gd name="connsiteY10" fmla="*/ 0 h 3885226"/>
              <a:gd name="connsiteX0" fmla="*/ 926431 w 1704837"/>
              <a:gd name="connsiteY0" fmla="*/ 0 h 3885226"/>
              <a:gd name="connsiteX1" fmla="*/ 36094 w 1704837"/>
              <a:gd name="connsiteY1" fmla="*/ 2586789 h 3885226"/>
              <a:gd name="connsiteX2" fmla="*/ 0 w 1704837"/>
              <a:gd name="connsiteY2" fmla="*/ 3826042 h 3885226"/>
              <a:gd name="connsiteX3" fmla="*/ 575137 w 1704837"/>
              <a:gd name="connsiteY3" fmla="*/ 3532984 h 3885226"/>
              <a:gd name="connsiteX4" fmla="*/ 613611 w 1704837"/>
              <a:gd name="connsiteY4" fmla="*/ 3248527 h 3885226"/>
              <a:gd name="connsiteX5" fmla="*/ 830179 w 1704837"/>
              <a:gd name="connsiteY5" fmla="*/ 3236495 h 3885226"/>
              <a:gd name="connsiteX6" fmla="*/ 1704837 w 1704837"/>
              <a:gd name="connsiteY6" fmla="*/ 414578 h 3885226"/>
              <a:gd name="connsiteX7" fmla="*/ 1594974 w 1704837"/>
              <a:gd name="connsiteY7" fmla="*/ 156331 h 3885226"/>
              <a:gd name="connsiteX8" fmla="*/ 1335505 w 1704837"/>
              <a:gd name="connsiteY8" fmla="*/ 0 h 3885226"/>
              <a:gd name="connsiteX9" fmla="*/ 1022684 w 1704837"/>
              <a:gd name="connsiteY9" fmla="*/ 0 h 3885226"/>
              <a:gd name="connsiteX10" fmla="*/ 926431 w 1704837"/>
              <a:gd name="connsiteY10" fmla="*/ 0 h 3885226"/>
              <a:gd name="connsiteX0" fmla="*/ 926431 w 1704837"/>
              <a:gd name="connsiteY0" fmla="*/ 0 h 3885226"/>
              <a:gd name="connsiteX1" fmla="*/ 36094 w 1704837"/>
              <a:gd name="connsiteY1" fmla="*/ 2586789 h 3885226"/>
              <a:gd name="connsiteX2" fmla="*/ 0 w 1704837"/>
              <a:gd name="connsiteY2" fmla="*/ 3826042 h 3885226"/>
              <a:gd name="connsiteX3" fmla="*/ 575137 w 1704837"/>
              <a:gd name="connsiteY3" fmla="*/ 3532984 h 3885226"/>
              <a:gd name="connsiteX4" fmla="*/ 613611 w 1704837"/>
              <a:gd name="connsiteY4" fmla="*/ 3248527 h 3885226"/>
              <a:gd name="connsiteX5" fmla="*/ 830179 w 1704837"/>
              <a:gd name="connsiteY5" fmla="*/ 3236495 h 3885226"/>
              <a:gd name="connsiteX6" fmla="*/ 1704837 w 1704837"/>
              <a:gd name="connsiteY6" fmla="*/ 414578 h 3885226"/>
              <a:gd name="connsiteX7" fmla="*/ 1600727 w 1704837"/>
              <a:gd name="connsiteY7" fmla="*/ 174260 h 3885226"/>
              <a:gd name="connsiteX8" fmla="*/ 1335505 w 1704837"/>
              <a:gd name="connsiteY8" fmla="*/ 0 h 3885226"/>
              <a:gd name="connsiteX9" fmla="*/ 1022684 w 1704837"/>
              <a:gd name="connsiteY9" fmla="*/ 0 h 3885226"/>
              <a:gd name="connsiteX10" fmla="*/ 926431 w 1704837"/>
              <a:gd name="connsiteY10" fmla="*/ 0 h 3885226"/>
              <a:gd name="connsiteX0" fmla="*/ 926431 w 1704837"/>
              <a:gd name="connsiteY0" fmla="*/ 0 h 3885226"/>
              <a:gd name="connsiteX1" fmla="*/ 36094 w 1704837"/>
              <a:gd name="connsiteY1" fmla="*/ 2586789 h 3885226"/>
              <a:gd name="connsiteX2" fmla="*/ 0 w 1704837"/>
              <a:gd name="connsiteY2" fmla="*/ 3826042 h 3885226"/>
              <a:gd name="connsiteX3" fmla="*/ 575137 w 1704837"/>
              <a:gd name="connsiteY3" fmla="*/ 3532984 h 3885226"/>
              <a:gd name="connsiteX4" fmla="*/ 613611 w 1704837"/>
              <a:gd name="connsiteY4" fmla="*/ 3248527 h 3885226"/>
              <a:gd name="connsiteX5" fmla="*/ 830179 w 1704837"/>
              <a:gd name="connsiteY5" fmla="*/ 3236495 h 3885226"/>
              <a:gd name="connsiteX6" fmla="*/ 1704837 w 1704837"/>
              <a:gd name="connsiteY6" fmla="*/ 414578 h 3885226"/>
              <a:gd name="connsiteX7" fmla="*/ 1600727 w 1704837"/>
              <a:gd name="connsiteY7" fmla="*/ 174260 h 3885226"/>
              <a:gd name="connsiteX8" fmla="*/ 1341257 w 1704837"/>
              <a:gd name="connsiteY8" fmla="*/ 29882 h 3885226"/>
              <a:gd name="connsiteX9" fmla="*/ 1022684 w 1704837"/>
              <a:gd name="connsiteY9" fmla="*/ 0 h 3885226"/>
              <a:gd name="connsiteX10" fmla="*/ 926431 w 1704837"/>
              <a:gd name="connsiteY10" fmla="*/ 0 h 3885226"/>
              <a:gd name="connsiteX0" fmla="*/ 880411 w 1704837"/>
              <a:gd name="connsiteY0" fmla="*/ 59765 h 3885226"/>
              <a:gd name="connsiteX1" fmla="*/ 36094 w 1704837"/>
              <a:gd name="connsiteY1" fmla="*/ 2586789 h 3885226"/>
              <a:gd name="connsiteX2" fmla="*/ 0 w 1704837"/>
              <a:gd name="connsiteY2" fmla="*/ 3826042 h 3885226"/>
              <a:gd name="connsiteX3" fmla="*/ 575137 w 1704837"/>
              <a:gd name="connsiteY3" fmla="*/ 3532984 h 3885226"/>
              <a:gd name="connsiteX4" fmla="*/ 613611 w 1704837"/>
              <a:gd name="connsiteY4" fmla="*/ 3248527 h 3885226"/>
              <a:gd name="connsiteX5" fmla="*/ 830179 w 1704837"/>
              <a:gd name="connsiteY5" fmla="*/ 3236495 h 3885226"/>
              <a:gd name="connsiteX6" fmla="*/ 1704837 w 1704837"/>
              <a:gd name="connsiteY6" fmla="*/ 414578 h 3885226"/>
              <a:gd name="connsiteX7" fmla="*/ 1600727 w 1704837"/>
              <a:gd name="connsiteY7" fmla="*/ 174260 h 3885226"/>
              <a:gd name="connsiteX8" fmla="*/ 1341257 w 1704837"/>
              <a:gd name="connsiteY8" fmla="*/ 29882 h 3885226"/>
              <a:gd name="connsiteX9" fmla="*/ 1022684 w 1704837"/>
              <a:gd name="connsiteY9" fmla="*/ 0 h 3885226"/>
              <a:gd name="connsiteX10" fmla="*/ 880411 w 1704837"/>
              <a:gd name="connsiteY10" fmla="*/ 59765 h 3885226"/>
              <a:gd name="connsiteX0" fmla="*/ 880411 w 1704837"/>
              <a:gd name="connsiteY0" fmla="*/ 59765 h 3885226"/>
              <a:gd name="connsiteX1" fmla="*/ 372706 w 1704837"/>
              <a:gd name="connsiteY1" fmla="*/ 1510797 h 3885226"/>
              <a:gd name="connsiteX2" fmla="*/ 36094 w 1704837"/>
              <a:gd name="connsiteY2" fmla="*/ 2586789 h 3885226"/>
              <a:gd name="connsiteX3" fmla="*/ 0 w 1704837"/>
              <a:gd name="connsiteY3" fmla="*/ 3826042 h 3885226"/>
              <a:gd name="connsiteX4" fmla="*/ 575137 w 1704837"/>
              <a:gd name="connsiteY4" fmla="*/ 3532984 h 3885226"/>
              <a:gd name="connsiteX5" fmla="*/ 613611 w 1704837"/>
              <a:gd name="connsiteY5" fmla="*/ 3248527 h 3885226"/>
              <a:gd name="connsiteX6" fmla="*/ 830179 w 1704837"/>
              <a:gd name="connsiteY6" fmla="*/ 3236495 h 3885226"/>
              <a:gd name="connsiteX7" fmla="*/ 1704837 w 1704837"/>
              <a:gd name="connsiteY7" fmla="*/ 414578 h 3885226"/>
              <a:gd name="connsiteX8" fmla="*/ 1600727 w 1704837"/>
              <a:gd name="connsiteY8" fmla="*/ 174260 h 3885226"/>
              <a:gd name="connsiteX9" fmla="*/ 1341257 w 1704837"/>
              <a:gd name="connsiteY9" fmla="*/ 29882 h 3885226"/>
              <a:gd name="connsiteX10" fmla="*/ 1022684 w 1704837"/>
              <a:gd name="connsiteY10" fmla="*/ 0 h 3885226"/>
              <a:gd name="connsiteX11" fmla="*/ 880411 w 1704837"/>
              <a:gd name="connsiteY11" fmla="*/ 59765 h 3885226"/>
              <a:gd name="connsiteX0" fmla="*/ 880411 w 1704837"/>
              <a:gd name="connsiteY0" fmla="*/ 59765 h 3885226"/>
              <a:gd name="connsiteX1" fmla="*/ 372706 w 1704837"/>
              <a:gd name="connsiteY1" fmla="*/ 1510797 h 3885226"/>
              <a:gd name="connsiteX2" fmla="*/ 36094 w 1704837"/>
              <a:gd name="connsiteY2" fmla="*/ 2586789 h 3885226"/>
              <a:gd name="connsiteX3" fmla="*/ 0 w 1704837"/>
              <a:gd name="connsiteY3" fmla="*/ 3826042 h 3885226"/>
              <a:gd name="connsiteX4" fmla="*/ 575137 w 1704837"/>
              <a:gd name="connsiteY4" fmla="*/ 3532984 h 3885226"/>
              <a:gd name="connsiteX5" fmla="*/ 613611 w 1704837"/>
              <a:gd name="connsiteY5" fmla="*/ 3248527 h 3885226"/>
              <a:gd name="connsiteX6" fmla="*/ 853189 w 1704837"/>
              <a:gd name="connsiteY6" fmla="*/ 3230519 h 3885226"/>
              <a:gd name="connsiteX7" fmla="*/ 1704837 w 1704837"/>
              <a:gd name="connsiteY7" fmla="*/ 414578 h 3885226"/>
              <a:gd name="connsiteX8" fmla="*/ 1600727 w 1704837"/>
              <a:gd name="connsiteY8" fmla="*/ 174260 h 3885226"/>
              <a:gd name="connsiteX9" fmla="*/ 1341257 w 1704837"/>
              <a:gd name="connsiteY9" fmla="*/ 29882 h 3885226"/>
              <a:gd name="connsiteX10" fmla="*/ 1022684 w 1704837"/>
              <a:gd name="connsiteY10" fmla="*/ 0 h 3885226"/>
              <a:gd name="connsiteX11" fmla="*/ 880411 w 1704837"/>
              <a:gd name="connsiteY11" fmla="*/ 59765 h 3885226"/>
              <a:gd name="connsiteX0" fmla="*/ 880411 w 1687580"/>
              <a:gd name="connsiteY0" fmla="*/ 59765 h 3885226"/>
              <a:gd name="connsiteX1" fmla="*/ 372706 w 1687580"/>
              <a:gd name="connsiteY1" fmla="*/ 1510797 h 3885226"/>
              <a:gd name="connsiteX2" fmla="*/ 36094 w 1687580"/>
              <a:gd name="connsiteY2" fmla="*/ 2586789 h 3885226"/>
              <a:gd name="connsiteX3" fmla="*/ 0 w 1687580"/>
              <a:gd name="connsiteY3" fmla="*/ 3826042 h 3885226"/>
              <a:gd name="connsiteX4" fmla="*/ 575137 w 1687580"/>
              <a:gd name="connsiteY4" fmla="*/ 3532984 h 3885226"/>
              <a:gd name="connsiteX5" fmla="*/ 613611 w 1687580"/>
              <a:gd name="connsiteY5" fmla="*/ 3248527 h 3885226"/>
              <a:gd name="connsiteX6" fmla="*/ 853189 w 1687580"/>
              <a:gd name="connsiteY6" fmla="*/ 3230519 h 3885226"/>
              <a:gd name="connsiteX7" fmla="*/ 1687580 w 1687580"/>
              <a:gd name="connsiteY7" fmla="*/ 408601 h 3885226"/>
              <a:gd name="connsiteX8" fmla="*/ 1600727 w 1687580"/>
              <a:gd name="connsiteY8" fmla="*/ 174260 h 3885226"/>
              <a:gd name="connsiteX9" fmla="*/ 1341257 w 1687580"/>
              <a:gd name="connsiteY9" fmla="*/ 29882 h 3885226"/>
              <a:gd name="connsiteX10" fmla="*/ 1022684 w 1687580"/>
              <a:gd name="connsiteY10" fmla="*/ 0 h 3885226"/>
              <a:gd name="connsiteX11" fmla="*/ 880411 w 1687580"/>
              <a:gd name="connsiteY11" fmla="*/ 59765 h 3885226"/>
              <a:gd name="connsiteX0" fmla="*/ 880411 w 1670322"/>
              <a:gd name="connsiteY0" fmla="*/ 59765 h 3885226"/>
              <a:gd name="connsiteX1" fmla="*/ 372706 w 1670322"/>
              <a:gd name="connsiteY1" fmla="*/ 1510797 h 3885226"/>
              <a:gd name="connsiteX2" fmla="*/ 36094 w 1670322"/>
              <a:gd name="connsiteY2" fmla="*/ 2586789 h 3885226"/>
              <a:gd name="connsiteX3" fmla="*/ 0 w 1670322"/>
              <a:gd name="connsiteY3" fmla="*/ 3826042 h 3885226"/>
              <a:gd name="connsiteX4" fmla="*/ 575137 w 1670322"/>
              <a:gd name="connsiteY4" fmla="*/ 3532984 h 3885226"/>
              <a:gd name="connsiteX5" fmla="*/ 613611 w 1670322"/>
              <a:gd name="connsiteY5" fmla="*/ 3248527 h 3885226"/>
              <a:gd name="connsiteX6" fmla="*/ 853189 w 1670322"/>
              <a:gd name="connsiteY6" fmla="*/ 3230519 h 3885226"/>
              <a:gd name="connsiteX7" fmla="*/ 1670322 w 1670322"/>
              <a:gd name="connsiteY7" fmla="*/ 408601 h 3885226"/>
              <a:gd name="connsiteX8" fmla="*/ 1600727 w 1670322"/>
              <a:gd name="connsiteY8" fmla="*/ 174260 h 3885226"/>
              <a:gd name="connsiteX9" fmla="*/ 1341257 w 1670322"/>
              <a:gd name="connsiteY9" fmla="*/ 29882 h 3885226"/>
              <a:gd name="connsiteX10" fmla="*/ 1022684 w 1670322"/>
              <a:gd name="connsiteY10" fmla="*/ 0 h 3885226"/>
              <a:gd name="connsiteX11" fmla="*/ 880411 w 1670322"/>
              <a:gd name="connsiteY11" fmla="*/ 59765 h 3885226"/>
              <a:gd name="connsiteX0" fmla="*/ 880411 w 1699084"/>
              <a:gd name="connsiteY0" fmla="*/ 59765 h 3885226"/>
              <a:gd name="connsiteX1" fmla="*/ 372706 w 1699084"/>
              <a:gd name="connsiteY1" fmla="*/ 1510797 h 3885226"/>
              <a:gd name="connsiteX2" fmla="*/ 36094 w 1699084"/>
              <a:gd name="connsiteY2" fmla="*/ 2586789 h 3885226"/>
              <a:gd name="connsiteX3" fmla="*/ 0 w 1699084"/>
              <a:gd name="connsiteY3" fmla="*/ 3826042 h 3885226"/>
              <a:gd name="connsiteX4" fmla="*/ 575137 w 1699084"/>
              <a:gd name="connsiteY4" fmla="*/ 3532984 h 3885226"/>
              <a:gd name="connsiteX5" fmla="*/ 613611 w 1699084"/>
              <a:gd name="connsiteY5" fmla="*/ 3248527 h 3885226"/>
              <a:gd name="connsiteX6" fmla="*/ 853189 w 1699084"/>
              <a:gd name="connsiteY6" fmla="*/ 3230519 h 3885226"/>
              <a:gd name="connsiteX7" fmla="*/ 1699084 w 1699084"/>
              <a:gd name="connsiteY7" fmla="*/ 396648 h 3885226"/>
              <a:gd name="connsiteX8" fmla="*/ 1600727 w 1699084"/>
              <a:gd name="connsiteY8" fmla="*/ 174260 h 3885226"/>
              <a:gd name="connsiteX9" fmla="*/ 1341257 w 1699084"/>
              <a:gd name="connsiteY9" fmla="*/ 29882 h 3885226"/>
              <a:gd name="connsiteX10" fmla="*/ 1022684 w 1699084"/>
              <a:gd name="connsiteY10" fmla="*/ 0 h 3885226"/>
              <a:gd name="connsiteX11" fmla="*/ 880411 w 1699084"/>
              <a:gd name="connsiteY11" fmla="*/ 59765 h 3885226"/>
              <a:gd name="connsiteX0" fmla="*/ 880411 w 1699084"/>
              <a:gd name="connsiteY0" fmla="*/ 59765 h 3885226"/>
              <a:gd name="connsiteX1" fmla="*/ 615429 w 1699084"/>
              <a:gd name="connsiteY1" fmla="*/ 983561 h 3885226"/>
              <a:gd name="connsiteX2" fmla="*/ 372706 w 1699084"/>
              <a:gd name="connsiteY2" fmla="*/ 1510797 h 3885226"/>
              <a:gd name="connsiteX3" fmla="*/ 36094 w 1699084"/>
              <a:gd name="connsiteY3" fmla="*/ 2586789 h 3885226"/>
              <a:gd name="connsiteX4" fmla="*/ 0 w 1699084"/>
              <a:gd name="connsiteY4" fmla="*/ 3826042 h 3885226"/>
              <a:gd name="connsiteX5" fmla="*/ 575137 w 1699084"/>
              <a:gd name="connsiteY5" fmla="*/ 3532984 h 3885226"/>
              <a:gd name="connsiteX6" fmla="*/ 613611 w 1699084"/>
              <a:gd name="connsiteY6" fmla="*/ 3248527 h 3885226"/>
              <a:gd name="connsiteX7" fmla="*/ 853189 w 1699084"/>
              <a:gd name="connsiteY7" fmla="*/ 3230519 h 3885226"/>
              <a:gd name="connsiteX8" fmla="*/ 1699084 w 1699084"/>
              <a:gd name="connsiteY8" fmla="*/ 396648 h 3885226"/>
              <a:gd name="connsiteX9" fmla="*/ 1600727 w 1699084"/>
              <a:gd name="connsiteY9" fmla="*/ 174260 h 3885226"/>
              <a:gd name="connsiteX10" fmla="*/ 1341257 w 1699084"/>
              <a:gd name="connsiteY10" fmla="*/ 29882 h 3885226"/>
              <a:gd name="connsiteX11" fmla="*/ 1022684 w 1699084"/>
              <a:gd name="connsiteY11" fmla="*/ 0 h 3885226"/>
              <a:gd name="connsiteX12" fmla="*/ 880411 w 1699084"/>
              <a:gd name="connsiteY12" fmla="*/ 59765 h 3885226"/>
              <a:gd name="connsiteX0" fmla="*/ 880411 w 1699084"/>
              <a:gd name="connsiteY0" fmla="*/ 59765 h 3885226"/>
              <a:gd name="connsiteX1" fmla="*/ 615429 w 1699084"/>
              <a:gd name="connsiteY1" fmla="*/ 983561 h 3885226"/>
              <a:gd name="connsiteX2" fmla="*/ 372706 w 1699084"/>
              <a:gd name="connsiteY2" fmla="*/ 1510797 h 3885226"/>
              <a:gd name="connsiteX3" fmla="*/ 94769 w 1699084"/>
              <a:gd name="connsiteY3" fmla="*/ 2639041 h 3885226"/>
              <a:gd name="connsiteX4" fmla="*/ 0 w 1699084"/>
              <a:gd name="connsiteY4" fmla="*/ 3826042 h 3885226"/>
              <a:gd name="connsiteX5" fmla="*/ 575137 w 1699084"/>
              <a:gd name="connsiteY5" fmla="*/ 3532984 h 3885226"/>
              <a:gd name="connsiteX6" fmla="*/ 613611 w 1699084"/>
              <a:gd name="connsiteY6" fmla="*/ 3248527 h 3885226"/>
              <a:gd name="connsiteX7" fmla="*/ 853189 w 1699084"/>
              <a:gd name="connsiteY7" fmla="*/ 3230519 h 3885226"/>
              <a:gd name="connsiteX8" fmla="*/ 1699084 w 1699084"/>
              <a:gd name="connsiteY8" fmla="*/ 396648 h 3885226"/>
              <a:gd name="connsiteX9" fmla="*/ 1600727 w 1699084"/>
              <a:gd name="connsiteY9" fmla="*/ 174260 h 3885226"/>
              <a:gd name="connsiteX10" fmla="*/ 1341257 w 1699084"/>
              <a:gd name="connsiteY10" fmla="*/ 29882 h 3885226"/>
              <a:gd name="connsiteX11" fmla="*/ 1022684 w 1699084"/>
              <a:gd name="connsiteY11" fmla="*/ 0 h 3885226"/>
              <a:gd name="connsiteX12" fmla="*/ 880411 w 1699084"/>
              <a:gd name="connsiteY12" fmla="*/ 59765 h 3885226"/>
              <a:gd name="connsiteX0" fmla="*/ 880411 w 1699084"/>
              <a:gd name="connsiteY0" fmla="*/ 59765 h 3885226"/>
              <a:gd name="connsiteX1" fmla="*/ 615429 w 1699084"/>
              <a:gd name="connsiteY1" fmla="*/ 983561 h 3885226"/>
              <a:gd name="connsiteX2" fmla="*/ 406235 w 1699084"/>
              <a:gd name="connsiteY2" fmla="*/ 1554340 h 3885226"/>
              <a:gd name="connsiteX3" fmla="*/ 94769 w 1699084"/>
              <a:gd name="connsiteY3" fmla="*/ 2639041 h 3885226"/>
              <a:gd name="connsiteX4" fmla="*/ 0 w 1699084"/>
              <a:gd name="connsiteY4" fmla="*/ 3826042 h 3885226"/>
              <a:gd name="connsiteX5" fmla="*/ 575137 w 1699084"/>
              <a:gd name="connsiteY5" fmla="*/ 3532984 h 3885226"/>
              <a:gd name="connsiteX6" fmla="*/ 613611 w 1699084"/>
              <a:gd name="connsiteY6" fmla="*/ 3248527 h 3885226"/>
              <a:gd name="connsiteX7" fmla="*/ 853189 w 1699084"/>
              <a:gd name="connsiteY7" fmla="*/ 3230519 h 3885226"/>
              <a:gd name="connsiteX8" fmla="*/ 1699084 w 1699084"/>
              <a:gd name="connsiteY8" fmla="*/ 396648 h 3885226"/>
              <a:gd name="connsiteX9" fmla="*/ 1600727 w 1699084"/>
              <a:gd name="connsiteY9" fmla="*/ 174260 h 3885226"/>
              <a:gd name="connsiteX10" fmla="*/ 1341257 w 1699084"/>
              <a:gd name="connsiteY10" fmla="*/ 29882 h 3885226"/>
              <a:gd name="connsiteX11" fmla="*/ 1022684 w 1699084"/>
              <a:gd name="connsiteY11" fmla="*/ 0 h 3885226"/>
              <a:gd name="connsiteX12" fmla="*/ 880411 w 1699084"/>
              <a:gd name="connsiteY12" fmla="*/ 59765 h 3885226"/>
              <a:gd name="connsiteX0" fmla="*/ 880411 w 1699084"/>
              <a:gd name="connsiteY0" fmla="*/ 59765 h 3885226"/>
              <a:gd name="connsiteX1" fmla="*/ 615429 w 1699084"/>
              <a:gd name="connsiteY1" fmla="*/ 983561 h 3885226"/>
              <a:gd name="connsiteX2" fmla="*/ 406235 w 1699084"/>
              <a:gd name="connsiteY2" fmla="*/ 1554340 h 3885226"/>
              <a:gd name="connsiteX3" fmla="*/ 94769 w 1699084"/>
              <a:gd name="connsiteY3" fmla="*/ 2639041 h 3885226"/>
              <a:gd name="connsiteX4" fmla="*/ 0 w 1699084"/>
              <a:gd name="connsiteY4" fmla="*/ 3826042 h 3885226"/>
              <a:gd name="connsiteX5" fmla="*/ 575137 w 1699084"/>
              <a:gd name="connsiteY5" fmla="*/ 3532984 h 3885226"/>
              <a:gd name="connsiteX6" fmla="*/ 613611 w 1699084"/>
              <a:gd name="connsiteY6" fmla="*/ 3248527 h 3885226"/>
              <a:gd name="connsiteX7" fmla="*/ 895101 w 1699084"/>
              <a:gd name="connsiteY7" fmla="*/ 3230519 h 3885226"/>
              <a:gd name="connsiteX8" fmla="*/ 1699084 w 1699084"/>
              <a:gd name="connsiteY8" fmla="*/ 396648 h 3885226"/>
              <a:gd name="connsiteX9" fmla="*/ 1600727 w 1699084"/>
              <a:gd name="connsiteY9" fmla="*/ 174260 h 3885226"/>
              <a:gd name="connsiteX10" fmla="*/ 1341257 w 1699084"/>
              <a:gd name="connsiteY10" fmla="*/ 29882 h 3885226"/>
              <a:gd name="connsiteX11" fmla="*/ 1022684 w 1699084"/>
              <a:gd name="connsiteY11" fmla="*/ 0 h 3885226"/>
              <a:gd name="connsiteX12" fmla="*/ 880411 w 1699084"/>
              <a:gd name="connsiteY12" fmla="*/ 59765 h 388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9084" h="3885226">
                <a:moveTo>
                  <a:pt x="880411" y="59765"/>
                </a:moveTo>
                <a:cubicBezTo>
                  <a:pt x="804254" y="215088"/>
                  <a:pt x="700046" y="741722"/>
                  <a:pt x="615429" y="983561"/>
                </a:cubicBezTo>
                <a:cubicBezTo>
                  <a:pt x="530812" y="1225400"/>
                  <a:pt x="494510" y="1278532"/>
                  <a:pt x="406235" y="1554340"/>
                </a:cubicBezTo>
                <a:lnTo>
                  <a:pt x="94769" y="2639041"/>
                </a:lnTo>
                <a:lnTo>
                  <a:pt x="0" y="3826042"/>
                </a:lnTo>
                <a:cubicBezTo>
                  <a:pt x="23667" y="4029862"/>
                  <a:pt x="472869" y="3651294"/>
                  <a:pt x="575137" y="3532984"/>
                </a:cubicBezTo>
                <a:cubicBezTo>
                  <a:pt x="677405" y="3414674"/>
                  <a:pt x="504930" y="3344063"/>
                  <a:pt x="613611" y="3248527"/>
                </a:cubicBezTo>
                <a:lnTo>
                  <a:pt x="895101" y="3230519"/>
                </a:lnTo>
                <a:lnTo>
                  <a:pt x="1699084" y="396648"/>
                </a:lnTo>
                <a:lnTo>
                  <a:pt x="1600727" y="174260"/>
                </a:lnTo>
                <a:lnTo>
                  <a:pt x="1341257" y="29882"/>
                </a:lnTo>
                <a:lnTo>
                  <a:pt x="1022684" y="0"/>
                </a:lnTo>
                <a:lnTo>
                  <a:pt x="880411" y="59765"/>
                </a:lnTo>
                <a:close/>
              </a:path>
            </a:pathLst>
          </a:custGeom>
          <a:solidFill>
            <a:srgbClr val="C9E9F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7" name="Forme libre 156"/>
          <p:cNvSpPr/>
          <p:nvPr/>
        </p:nvSpPr>
        <p:spPr>
          <a:xfrm>
            <a:off x="1428635" y="5138900"/>
            <a:ext cx="638512" cy="552053"/>
          </a:xfrm>
          <a:custGeom>
            <a:avLst/>
            <a:gdLst>
              <a:gd name="connsiteX0" fmla="*/ 0 w 553452"/>
              <a:gd name="connsiteY0" fmla="*/ 505326 h 541421"/>
              <a:gd name="connsiteX1" fmla="*/ 385010 w 553452"/>
              <a:gd name="connsiteY1" fmla="*/ 36094 h 541421"/>
              <a:gd name="connsiteX2" fmla="*/ 553452 w 553452"/>
              <a:gd name="connsiteY2" fmla="*/ 0 h 541421"/>
              <a:gd name="connsiteX3" fmla="*/ 445168 w 553452"/>
              <a:gd name="connsiteY3" fmla="*/ 541421 h 541421"/>
              <a:gd name="connsiteX4" fmla="*/ 0 w 553452"/>
              <a:gd name="connsiteY4" fmla="*/ 505326 h 541421"/>
              <a:gd name="connsiteX0" fmla="*/ 0 w 638512"/>
              <a:gd name="connsiteY0" fmla="*/ 515958 h 552053"/>
              <a:gd name="connsiteX1" fmla="*/ 385010 w 638512"/>
              <a:gd name="connsiteY1" fmla="*/ 46726 h 552053"/>
              <a:gd name="connsiteX2" fmla="*/ 638512 w 638512"/>
              <a:gd name="connsiteY2" fmla="*/ 0 h 552053"/>
              <a:gd name="connsiteX3" fmla="*/ 445168 w 638512"/>
              <a:gd name="connsiteY3" fmla="*/ 552053 h 552053"/>
              <a:gd name="connsiteX4" fmla="*/ 0 w 638512"/>
              <a:gd name="connsiteY4" fmla="*/ 515958 h 552053"/>
              <a:gd name="connsiteX0" fmla="*/ 0 w 638512"/>
              <a:gd name="connsiteY0" fmla="*/ 515958 h 552053"/>
              <a:gd name="connsiteX1" fmla="*/ 385010 w 638512"/>
              <a:gd name="connsiteY1" fmla="*/ 46726 h 552053"/>
              <a:gd name="connsiteX2" fmla="*/ 638512 w 638512"/>
              <a:gd name="connsiteY2" fmla="*/ 0 h 552053"/>
              <a:gd name="connsiteX3" fmla="*/ 487698 w 638512"/>
              <a:gd name="connsiteY3" fmla="*/ 552053 h 552053"/>
              <a:gd name="connsiteX4" fmla="*/ 0 w 638512"/>
              <a:gd name="connsiteY4" fmla="*/ 515958 h 55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512" h="552053">
                <a:moveTo>
                  <a:pt x="0" y="515958"/>
                </a:moveTo>
                <a:lnTo>
                  <a:pt x="385010" y="46726"/>
                </a:lnTo>
                <a:lnTo>
                  <a:pt x="638512" y="0"/>
                </a:lnTo>
                <a:lnTo>
                  <a:pt x="487698" y="552053"/>
                </a:lnTo>
                <a:lnTo>
                  <a:pt x="0" y="515958"/>
                </a:lnTo>
                <a:close/>
              </a:path>
            </a:pathLst>
          </a:custGeom>
          <a:solidFill>
            <a:srgbClr val="ACEEFD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Forme libre 157"/>
          <p:cNvSpPr/>
          <p:nvPr/>
        </p:nvSpPr>
        <p:spPr>
          <a:xfrm>
            <a:off x="2318744" y="665757"/>
            <a:ext cx="1208556" cy="676702"/>
          </a:xfrm>
          <a:custGeom>
            <a:avLst/>
            <a:gdLst>
              <a:gd name="connsiteX0" fmla="*/ 300790 w 1287379"/>
              <a:gd name="connsiteY0" fmla="*/ 0 h 721895"/>
              <a:gd name="connsiteX1" fmla="*/ 0 w 1287379"/>
              <a:gd name="connsiteY1" fmla="*/ 637674 h 721895"/>
              <a:gd name="connsiteX2" fmla="*/ 288758 w 1287379"/>
              <a:gd name="connsiteY2" fmla="*/ 649705 h 721895"/>
              <a:gd name="connsiteX3" fmla="*/ 649705 w 1287379"/>
              <a:gd name="connsiteY3" fmla="*/ 721895 h 721895"/>
              <a:gd name="connsiteX4" fmla="*/ 685800 w 1287379"/>
              <a:gd name="connsiteY4" fmla="*/ 601579 h 721895"/>
              <a:gd name="connsiteX5" fmla="*/ 757990 w 1287379"/>
              <a:gd name="connsiteY5" fmla="*/ 517358 h 721895"/>
              <a:gd name="connsiteX6" fmla="*/ 1046748 w 1287379"/>
              <a:gd name="connsiteY6" fmla="*/ 481263 h 721895"/>
              <a:gd name="connsiteX7" fmla="*/ 1287379 w 1287379"/>
              <a:gd name="connsiteY7" fmla="*/ 0 h 721895"/>
              <a:gd name="connsiteX8" fmla="*/ 300790 w 1287379"/>
              <a:gd name="connsiteY8" fmla="*/ 0 h 721895"/>
              <a:gd name="connsiteX0" fmla="*/ 300790 w 1287379"/>
              <a:gd name="connsiteY0" fmla="*/ 0 h 763730"/>
              <a:gd name="connsiteX1" fmla="*/ 0 w 1287379"/>
              <a:gd name="connsiteY1" fmla="*/ 637674 h 763730"/>
              <a:gd name="connsiteX2" fmla="*/ 288758 w 1287379"/>
              <a:gd name="connsiteY2" fmla="*/ 649705 h 763730"/>
              <a:gd name="connsiteX3" fmla="*/ 649705 w 1287379"/>
              <a:gd name="connsiteY3" fmla="*/ 763730 h 763730"/>
              <a:gd name="connsiteX4" fmla="*/ 685800 w 1287379"/>
              <a:gd name="connsiteY4" fmla="*/ 601579 h 763730"/>
              <a:gd name="connsiteX5" fmla="*/ 757990 w 1287379"/>
              <a:gd name="connsiteY5" fmla="*/ 517358 h 763730"/>
              <a:gd name="connsiteX6" fmla="*/ 1046748 w 1287379"/>
              <a:gd name="connsiteY6" fmla="*/ 481263 h 763730"/>
              <a:gd name="connsiteX7" fmla="*/ 1287379 w 1287379"/>
              <a:gd name="connsiteY7" fmla="*/ 0 h 763730"/>
              <a:gd name="connsiteX8" fmla="*/ 300790 w 1287379"/>
              <a:gd name="connsiteY8" fmla="*/ 0 h 763730"/>
              <a:gd name="connsiteX0" fmla="*/ 300790 w 1287379"/>
              <a:gd name="connsiteY0" fmla="*/ 0 h 763730"/>
              <a:gd name="connsiteX1" fmla="*/ 0 w 1287379"/>
              <a:gd name="connsiteY1" fmla="*/ 637674 h 763730"/>
              <a:gd name="connsiteX2" fmla="*/ 288758 w 1287379"/>
              <a:gd name="connsiteY2" fmla="*/ 649705 h 763730"/>
              <a:gd name="connsiteX3" fmla="*/ 649705 w 1287379"/>
              <a:gd name="connsiteY3" fmla="*/ 763730 h 763730"/>
              <a:gd name="connsiteX4" fmla="*/ 685800 w 1287379"/>
              <a:gd name="connsiteY4" fmla="*/ 601579 h 763730"/>
              <a:gd name="connsiteX5" fmla="*/ 793849 w 1287379"/>
              <a:gd name="connsiteY5" fmla="*/ 541263 h 763730"/>
              <a:gd name="connsiteX6" fmla="*/ 1046748 w 1287379"/>
              <a:gd name="connsiteY6" fmla="*/ 481263 h 763730"/>
              <a:gd name="connsiteX7" fmla="*/ 1287379 w 1287379"/>
              <a:gd name="connsiteY7" fmla="*/ 0 h 763730"/>
              <a:gd name="connsiteX8" fmla="*/ 300790 w 1287379"/>
              <a:gd name="connsiteY8" fmla="*/ 0 h 763730"/>
              <a:gd name="connsiteX0" fmla="*/ 300790 w 1287379"/>
              <a:gd name="connsiteY0" fmla="*/ 0 h 763730"/>
              <a:gd name="connsiteX1" fmla="*/ 0 w 1287379"/>
              <a:gd name="connsiteY1" fmla="*/ 637674 h 763730"/>
              <a:gd name="connsiteX2" fmla="*/ 288758 w 1287379"/>
              <a:gd name="connsiteY2" fmla="*/ 649705 h 763730"/>
              <a:gd name="connsiteX3" fmla="*/ 649705 w 1287379"/>
              <a:gd name="connsiteY3" fmla="*/ 763730 h 763730"/>
              <a:gd name="connsiteX4" fmla="*/ 709706 w 1287379"/>
              <a:gd name="connsiteY4" fmla="*/ 607555 h 763730"/>
              <a:gd name="connsiteX5" fmla="*/ 793849 w 1287379"/>
              <a:gd name="connsiteY5" fmla="*/ 541263 h 763730"/>
              <a:gd name="connsiteX6" fmla="*/ 1046748 w 1287379"/>
              <a:gd name="connsiteY6" fmla="*/ 481263 h 763730"/>
              <a:gd name="connsiteX7" fmla="*/ 1287379 w 1287379"/>
              <a:gd name="connsiteY7" fmla="*/ 0 h 763730"/>
              <a:gd name="connsiteX8" fmla="*/ 300790 w 1287379"/>
              <a:gd name="connsiteY8" fmla="*/ 0 h 763730"/>
              <a:gd name="connsiteX0" fmla="*/ 300790 w 1287379"/>
              <a:gd name="connsiteY0" fmla="*/ 0 h 763730"/>
              <a:gd name="connsiteX1" fmla="*/ 0 w 1287379"/>
              <a:gd name="connsiteY1" fmla="*/ 637674 h 763730"/>
              <a:gd name="connsiteX2" fmla="*/ 288758 w 1287379"/>
              <a:gd name="connsiteY2" fmla="*/ 649705 h 763730"/>
              <a:gd name="connsiteX3" fmla="*/ 649705 w 1287379"/>
              <a:gd name="connsiteY3" fmla="*/ 763730 h 763730"/>
              <a:gd name="connsiteX4" fmla="*/ 709706 w 1287379"/>
              <a:gd name="connsiteY4" fmla="*/ 607555 h 763730"/>
              <a:gd name="connsiteX5" fmla="*/ 793849 w 1287379"/>
              <a:gd name="connsiteY5" fmla="*/ 541263 h 763730"/>
              <a:gd name="connsiteX6" fmla="*/ 1082607 w 1287379"/>
              <a:gd name="connsiteY6" fmla="*/ 523098 h 763730"/>
              <a:gd name="connsiteX7" fmla="*/ 1287379 w 1287379"/>
              <a:gd name="connsiteY7" fmla="*/ 0 h 763730"/>
              <a:gd name="connsiteX8" fmla="*/ 300790 w 1287379"/>
              <a:gd name="connsiteY8" fmla="*/ 0 h 763730"/>
              <a:gd name="connsiteX0" fmla="*/ 300790 w 1323238"/>
              <a:gd name="connsiteY0" fmla="*/ 0 h 763730"/>
              <a:gd name="connsiteX1" fmla="*/ 0 w 1323238"/>
              <a:gd name="connsiteY1" fmla="*/ 637674 h 763730"/>
              <a:gd name="connsiteX2" fmla="*/ 288758 w 1323238"/>
              <a:gd name="connsiteY2" fmla="*/ 649705 h 763730"/>
              <a:gd name="connsiteX3" fmla="*/ 649705 w 1323238"/>
              <a:gd name="connsiteY3" fmla="*/ 763730 h 763730"/>
              <a:gd name="connsiteX4" fmla="*/ 709706 w 1323238"/>
              <a:gd name="connsiteY4" fmla="*/ 607555 h 763730"/>
              <a:gd name="connsiteX5" fmla="*/ 793849 w 1323238"/>
              <a:gd name="connsiteY5" fmla="*/ 541263 h 763730"/>
              <a:gd name="connsiteX6" fmla="*/ 1082607 w 1323238"/>
              <a:gd name="connsiteY6" fmla="*/ 523098 h 763730"/>
              <a:gd name="connsiteX7" fmla="*/ 1323238 w 1323238"/>
              <a:gd name="connsiteY7" fmla="*/ 11953 h 763730"/>
              <a:gd name="connsiteX8" fmla="*/ 300790 w 1323238"/>
              <a:gd name="connsiteY8" fmla="*/ 0 h 763730"/>
              <a:gd name="connsiteX0" fmla="*/ 258955 w 1281403"/>
              <a:gd name="connsiteY0" fmla="*/ 0 h 763730"/>
              <a:gd name="connsiteX1" fmla="*/ 0 w 1281403"/>
              <a:gd name="connsiteY1" fmla="*/ 661580 h 763730"/>
              <a:gd name="connsiteX2" fmla="*/ 246923 w 1281403"/>
              <a:gd name="connsiteY2" fmla="*/ 649705 h 763730"/>
              <a:gd name="connsiteX3" fmla="*/ 607870 w 1281403"/>
              <a:gd name="connsiteY3" fmla="*/ 763730 h 763730"/>
              <a:gd name="connsiteX4" fmla="*/ 667871 w 1281403"/>
              <a:gd name="connsiteY4" fmla="*/ 607555 h 763730"/>
              <a:gd name="connsiteX5" fmla="*/ 752014 w 1281403"/>
              <a:gd name="connsiteY5" fmla="*/ 541263 h 763730"/>
              <a:gd name="connsiteX6" fmla="*/ 1040772 w 1281403"/>
              <a:gd name="connsiteY6" fmla="*/ 523098 h 763730"/>
              <a:gd name="connsiteX7" fmla="*/ 1281403 w 1281403"/>
              <a:gd name="connsiteY7" fmla="*/ 11953 h 763730"/>
              <a:gd name="connsiteX8" fmla="*/ 258955 w 1281403"/>
              <a:gd name="connsiteY8" fmla="*/ 0 h 76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1403" h="763730">
                <a:moveTo>
                  <a:pt x="258955" y="0"/>
                </a:moveTo>
                <a:lnTo>
                  <a:pt x="0" y="661580"/>
                </a:lnTo>
                <a:lnTo>
                  <a:pt x="246923" y="649705"/>
                </a:lnTo>
                <a:lnTo>
                  <a:pt x="607870" y="763730"/>
                </a:lnTo>
                <a:lnTo>
                  <a:pt x="667871" y="607555"/>
                </a:lnTo>
                <a:lnTo>
                  <a:pt x="752014" y="541263"/>
                </a:lnTo>
                <a:lnTo>
                  <a:pt x="1040772" y="523098"/>
                </a:lnTo>
                <a:lnTo>
                  <a:pt x="1281403" y="11953"/>
                </a:lnTo>
                <a:lnTo>
                  <a:pt x="258955" y="0"/>
                </a:lnTo>
                <a:close/>
              </a:path>
            </a:pathLst>
          </a:custGeom>
          <a:solidFill>
            <a:srgbClr val="C9E9F9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9" name="Image 15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13267">
            <a:off x="1281768" y="2734863"/>
            <a:ext cx="693672" cy="545946"/>
          </a:xfrm>
          <a:prstGeom prst="rect">
            <a:avLst/>
          </a:prstGeom>
        </p:spPr>
      </p:pic>
      <p:pic>
        <p:nvPicPr>
          <p:cNvPr id="160" name="Image 1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7251">
            <a:off x="2611176" y="2516411"/>
            <a:ext cx="664664" cy="552721"/>
          </a:xfrm>
          <a:prstGeom prst="rect">
            <a:avLst/>
          </a:prstGeom>
        </p:spPr>
      </p:pic>
      <p:cxnSp>
        <p:nvCxnSpPr>
          <p:cNvPr id="161" name="Connecteur droit 160"/>
          <p:cNvCxnSpPr/>
          <p:nvPr/>
        </p:nvCxnSpPr>
        <p:spPr>
          <a:xfrm flipH="1">
            <a:off x="1224331" y="5008415"/>
            <a:ext cx="481030" cy="615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Image 1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13678" flipH="1">
            <a:off x="1682255" y="1705834"/>
            <a:ext cx="576498" cy="397817"/>
          </a:xfrm>
          <a:prstGeom prst="rect">
            <a:avLst/>
          </a:prstGeom>
        </p:spPr>
      </p:pic>
      <p:pic>
        <p:nvPicPr>
          <p:cNvPr id="165" name="Image 1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8144" flipH="1" flipV="1">
            <a:off x="6523012" y="1168627"/>
            <a:ext cx="579850" cy="482191"/>
          </a:xfrm>
          <a:prstGeom prst="rect">
            <a:avLst/>
          </a:prstGeom>
        </p:spPr>
      </p:pic>
      <p:pic>
        <p:nvPicPr>
          <p:cNvPr id="166" name="Image 16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17712" flipH="1" flipV="1">
            <a:off x="2756004" y="3539834"/>
            <a:ext cx="557605" cy="551197"/>
          </a:xfrm>
          <a:prstGeom prst="rect">
            <a:avLst/>
          </a:prstGeom>
        </p:spPr>
      </p:pic>
      <p:pic>
        <p:nvPicPr>
          <p:cNvPr id="167" name="Image 16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2040" flipH="1">
            <a:off x="3471521" y="597993"/>
            <a:ext cx="534558" cy="426844"/>
          </a:xfrm>
          <a:prstGeom prst="rect">
            <a:avLst/>
          </a:prstGeom>
        </p:spPr>
      </p:pic>
      <p:pic>
        <p:nvPicPr>
          <p:cNvPr id="168" name="Image 16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12"/>
          <a:stretch/>
        </p:blipFill>
        <p:spPr>
          <a:xfrm rot="18379153" flipH="1">
            <a:off x="7504698" y="1437960"/>
            <a:ext cx="658830" cy="413572"/>
          </a:xfrm>
          <a:prstGeom prst="rect">
            <a:avLst/>
          </a:prstGeom>
        </p:spPr>
      </p:pic>
      <p:pic>
        <p:nvPicPr>
          <p:cNvPr id="169" name="Image 16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53323">
            <a:off x="2215273" y="3419106"/>
            <a:ext cx="695832" cy="419113"/>
          </a:xfrm>
          <a:prstGeom prst="rect">
            <a:avLst/>
          </a:prstGeom>
        </p:spPr>
      </p:pic>
      <p:pic>
        <p:nvPicPr>
          <p:cNvPr id="171" name="Image 17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917" b="11067"/>
          <a:stretch/>
        </p:blipFill>
        <p:spPr>
          <a:xfrm rot="9334720" flipH="1" flipV="1">
            <a:off x="5558369" y="2826411"/>
            <a:ext cx="515692" cy="381853"/>
          </a:xfrm>
          <a:prstGeom prst="rect">
            <a:avLst/>
          </a:prstGeom>
        </p:spPr>
      </p:pic>
      <p:sp>
        <p:nvSpPr>
          <p:cNvPr id="172" name="ZoneTexte 171"/>
          <p:cNvSpPr txBox="1"/>
          <p:nvPr/>
        </p:nvSpPr>
        <p:spPr>
          <a:xfrm>
            <a:off x="7535712" y="702900"/>
            <a:ext cx="35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</a:t>
            </a:r>
          </a:p>
        </p:txBody>
      </p:sp>
      <p:pic>
        <p:nvPicPr>
          <p:cNvPr id="173" name="Image 17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917" b="11067"/>
          <a:stretch/>
        </p:blipFill>
        <p:spPr>
          <a:xfrm rot="18004624" flipH="1">
            <a:off x="7061476" y="1431094"/>
            <a:ext cx="442920" cy="448888"/>
          </a:xfrm>
          <a:prstGeom prst="rect">
            <a:avLst/>
          </a:prstGeom>
        </p:spPr>
      </p:pic>
      <p:pic>
        <p:nvPicPr>
          <p:cNvPr id="175" name="Image 17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47"/>
          <a:stretch/>
        </p:blipFill>
        <p:spPr>
          <a:xfrm rot="489700">
            <a:off x="7510119" y="1688522"/>
            <a:ext cx="429768" cy="630936"/>
          </a:xfrm>
          <a:prstGeom prst="rect">
            <a:avLst/>
          </a:prstGeom>
        </p:spPr>
      </p:pic>
      <p:pic>
        <p:nvPicPr>
          <p:cNvPr id="176" name="Image 17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13267">
            <a:off x="2220366" y="555335"/>
            <a:ext cx="534729" cy="420852"/>
          </a:xfrm>
          <a:prstGeom prst="rect">
            <a:avLst/>
          </a:prstGeom>
        </p:spPr>
      </p:pic>
      <p:pic>
        <p:nvPicPr>
          <p:cNvPr id="178" name="Image 17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6171" flipH="1">
            <a:off x="6962168" y="3436173"/>
            <a:ext cx="862447" cy="751446"/>
          </a:xfrm>
          <a:prstGeom prst="rect">
            <a:avLst/>
          </a:prstGeom>
        </p:spPr>
      </p:pic>
      <p:pic>
        <p:nvPicPr>
          <p:cNvPr id="179" name="Image 17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593"/>
          <a:stretch/>
        </p:blipFill>
        <p:spPr>
          <a:xfrm>
            <a:off x="7317637" y="1244157"/>
            <a:ext cx="553024" cy="243098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3144083" y="3296285"/>
            <a:ext cx="404583" cy="308013"/>
            <a:chOff x="3175476" y="3452313"/>
            <a:chExt cx="404583" cy="308013"/>
          </a:xfrm>
        </p:grpSpPr>
        <p:sp>
          <p:nvSpPr>
            <p:cNvPr id="217" name="Forme libre 216"/>
            <p:cNvSpPr/>
            <p:nvPr/>
          </p:nvSpPr>
          <p:spPr>
            <a:xfrm>
              <a:off x="3175476" y="3501018"/>
              <a:ext cx="363940" cy="259308"/>
            </a:xfrm>
            <a:custGeom>
              <a:avLst/>
              <a:gdLst>
                <a:gd name="connsiteX0" fmla="*/ 50042 w 363940"/>
                <a:gd name="connsiteY0" fmla="*/ 9099 h 259308"/>
                <a:gd name="connsiteX1" fmla="*/ 131929 w 363940"/>
                <a:gd name="connsiteY1" fmla="*/ 18197 h 259308"/>
                <a:gd name="connsiteX2" fmla="*/ 163773 w 363940"/>
                <a:gd name="connsiteY2" fmla="*/ 0 h 259308"/>
                <a:gd name="connsiteX3" fmla="*/ 204717 w 363940"/>
                <a:gd name="connsiteY3" fmla="*/ 9099 h 259308"/>
                <a:gd name="connsiteX4" fmla="*/ 236561 w 363940"/>
                <a:gd name="connsiteY4" fmla="*/ 36394 h 259308"/>
                <a:gd name="connsiteX5" fmla="*/ 291152 w 363940"/>
                <a:gd name="connsiteY5" fmla="*/ 22747 h 259308"/>
                <a:gd name="connsiteX6" fmla="*/ 309349 w 363940"/>
                <a:gd name="connsiteY6" fmla="*/ 72788 h 259308"/>
                <a:gd name="connsiteX7" fmla="*/ 359391 w 363940"/>
                <a:gd name="connsiteY7" fmla="*/ 90986 h 259308"/>
                <a:gd name="connsiteX8" fmla="*/ 363940 w 363940"/>
                <a:gd name="connsiteY8" fmla="*/ 150126 h 259308"/>
                <a:gd name="connsiteX9" fmla="*/ 350293 w 363940"/>
                <a:gd name="connsiteY9" fmla="*/ 186520 h 259308"/>
                <a:gd name="connsiteX10" fmla="*/ 350293 w 363940"/>
                <a:gd name="connsiteY10" fmla="*/ 213815 h 259308"/>
                <a:gd name="connsiteX11" fmla="*/ 350293 w 363940"/>
                <a:gd name="connsiteY11" fmla="*/ 213815 h 259308"/>
                <a:gd name="connsiteX12" fmla="*/ 322997 w 363940"/>
                <a:gd name="connsiteY12" fmla="*/ 227463 h 259308"/>
                <a:gd name="connsiteX13" fmla="*/ 277505 w 363940"/>
                <a:gd name="connsiteY13" fmla="*/ 250209 h 259308"/>
                <a:gd name="connsiteX14" fmla="*/ 245660 w 363940"/>
                <a:gd name="connsiteY14" fmla="*/ 250209 h 259308"/>
                <a:gd name="connsiteX15" fmla="*/ 218364 w 363940"/>
                <a:gd name="connsiteY15" fmla="*/ 222914 h 259308"/>
                <a:gd name="connsiteX16" fmla="*/ 145576 w 363940"/>
                <a:gd name="connsiteY16" fmla="*/ 222914 h 259308"/>
                <a:gd name="connsiteX17" fmla="*/ 63690 w 363940"/>
                <a:gd name="connsiteY17" fmla="*/ 259308 h 259308"/>
                <a:gd name="connsiteX18" fmla="*/ 31845 w 363940"/>
                <a:gd name="connsiteY18" fmla="*/ 218365 h 259308"/>
                <a:gd name="connsiteX19" fmla="*/ 0 w 363940"/>
                <a:gd name="connsiteY19" fmla="*/ 181971 h 259308"/>
                <a:gd name="connsiteX20" fmla="*/ 27296 w 363940"/>
                <a:gd name="connsiteY20" fmla="*/ 150126 h 259308"/>
                <a:gd name="connsiteX21" fmla="*/ 9099 w 363940"/>
                <a:gd name="connsiteY21" fmla="*/ 113732 h 259308"/>
                <a:gd name="connsiteX22" fmla="*/ 59140 w 363940"/>
                <a:gd name="connsiteY22" fmla="*/ 90986 h 259308"/>
                <a:gd name="connsiteX23" fmla="*/ 54591 w 363940"/>
                <a:gd name="connsiteY23" fmla="*/ 77338 h 259308"/>
                <a:gd name="connsiteX0" fmla="*/ 50042 w 363940"/>
                <a:gd name="connsiteY0" fmla="*/ 9099 h 259308"/>
                <a:gd name="connsiteX1" fmla="*/ 131929 w 363940"/>
                <a:gd name="connsiteY1" fmla="*/ 18197 h 259308"/>
                <a:gd name="connsiteX2" fmla="*/ 163773 w 363940"/>
                <a:gd name="connsiteY2" fmla="*/ 0 h 259308"/>
                <a:gd name="connsiteX3" fmla="*/ 204717 w 363940"/>
                <a:gd name="connsiteY3" fmla="*/ 9099 h 259308"/>
                <a:gd name="connsiteX4" fmla="*/ 236561 w 363940"/>
                <a:gd name="connsiteY4" fmla="*/ 36394 h 259308"/>
                <a:gd name="connsiteX5" fmla="*/ 291152 w 363940"/>
                <a:gd name="connsiteY5" fmla="*/ 22747 h 259308"/>
                <a:gd name="connsiteX6" fmla="*/ 309349 w 363940"/>
                <a:gd name="connsiteY6" fmla="*/ 72788 h 259308"/>
                <a:gd name="connsiteX7" fmla="*/ 359391 w 363940"/>
                <a:gd name="connsiteY7" fmla="*/ 90986 h 259308"/>
                <a:gd name="connsiteX8" fmla="*/ 363940 w 363940"/>
                <a:gd name="connsiteY8" fmla="*/ 150126 h 259308"/>
                <a:gd name="connsiteX9" fmla="*/ 350293 w 363940"/>
                <a:gd name="connsiteY9" fmla="*/ 186520 h 259308"/>
                <a:gd name="connsiteX10" fmla="*/ 350293 w 363940"/>
                <a:gd name="connsiteY10" fmla="*/ 213815 h 259308"/>
                <a:gd name="connsiteX11" fmla="*/ 350293 w 363940"/>
                <a:gd name="connsiteY11" fmla="*/ 213815 h 259308"/>
                <a:gd name="connsiteX12" fmla="*/ 322997 w 363940"/>
                <a:gd name="connsiteY12" fmla="*/ 227463 h 259308"/>
                <a:gd name="connsiteX13" fmla="*/ 277505 w 363940"/>
                <a:gd name="connsiteY13" fmla="*/ 250209 h 259308"/>
                <a:gd name="connsiteX14" fmla="*/ 245660 w 363940"/>
                <a:gd name="connsiteY14" fmla="*/ 250209 h 259308"/>
                <a:gd name="connsiteX15" fmla="*/ 218364 w 363940"/>
                <a:gd name="connsiteY15" fmla="*/ 222914 h 259308"/>
                <a:gd name="connsiteX16" fmla="*/ 145576 w 363940"/>
                <a:gd name="connsiteY16" fmla="*/ 222914 h 259308"/>
                <a:gd name="connsiteX17" fmla="*/ 63690 w 363940"/>
                <a:gd name="connsiteY17" fmla="*/ 259308 h 259308"/>
                <a:gd name="connsiteX18" fmla="*/ 31845 w 363940"/>
                <a:gd name="connsiteY18" fmla="*/ 218365 h 259308"/>
                <a:gd name="connsiteX19" fmla="*/ 0 w 363940"/>
                <a:gd name="connsiteY19" fmla="*/ 181971 h 259308"/>
                <a:gd name="connsiteX20" fmla="*/ 27296 w 363940"/>
                <a:gd name="connsiteY20" fmla="*/ 150126 h 259308"/>
                <a:gd name="connsiteX21" fmla="*/ 9099 w 363940"/>
                <a:gd name="connsiteY21" fmla="*/ 113732 h 259308"/>
                <a:gd name="connsiteX22" fmla="*/ 59140 w 363940"/>
                <a:gd name="connsiteY22" fmla="*/ 90986 h 259308"/>
                <a:gd name="connsiteX23" fmla="*/ 54591 w 363940"/>
                <a:gd name="connsiteY23" fmla="*/ 18198 h 25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3940" h="259308">
                  <a:moveTo>
                    <a:pt x="50042" y="9099"/>
                  </a:moveTo>
                  <a:lnTo>
                    <a:pt x="131929" y="18197"/>
                  </a:lnTo>
                  <a:lnTo>
                    <a:pt x="163773" y="0"/>
                  </a:lnTo>
                  <a:lnTo>
                    <a:pt x="204717" y="9099"/>
                  </a:lnTo>
                  <a:lnTo>
                    <a:pt x="236561" y="36394"/>
                  </a:lnTo>
                  <a:lnTo>
                    <a:pt x="291152" y="22747"/>
                  </a:lnTo>
                  <a:lnTo>
                    <a:pt x="309349" y="72788"/>
                  </a:lnTo>
                  <a:lnTo>
                    <a:pt x="359391" y="90986"/>
                  </a:lnTo>
                  <a:lnTo>
                    <a:pt x="363940" y="150126"/>
                  </a:lnTo>
                  <a:lnTo>
                    <a:pt x="350293" y="186520"/>
                  </a:lnTo>
                  <a:lnTo>
                    <a:pt x="350293" y="213815"/>
                  </a:lnTo>
                  <a:lnTo>
                    <a:pt x="350293" y="213815"/>
                  </a:lnTo>
                  <a:lnTo>
                    <a:pt x="322997" y="227463"/>
                  </a:lnTo>
                  <a:lnTo>
                    <a:pt x="277505" y="250209"/>
                  </a:lnTo>
                  <a:lnTo>
                    <a:pt x="245660" y="250209"/>
                  </a:lnTo>
                  <a:lnTo>
                    <a:pt x="218364" y="222914"/>
                  </a:lnTo>
                  <a:lnTo>
                    <a:pt x="145576" y="222914"/>
                  </a:lnTo>
                  <a:lnTo>
                    <a:pt x="63690" y="259308"/>
                  </a:lnTo>
                  <a:lnTo>
                    <a:pt x="31845" y="218365"/>
                  </a:lnTo>
                  <a:lnTo>
                    <a:pt x="0" y="181971"/>
                  </a:lnTo>
                  <a:lnTo>
                    <a:pt x="27296" y="150126"/>
                  </a:lnTo>
                  <a:lnTo>
                    <a:pt x="9099" y="113732"/>
                  </a:lnTo>
                  <a:lnTo>
                    <a:pt x="59140" y="90986"/>
                  </a:lnTo>
                  <a:lnTo>
                    <a:pt x="54591" y="1819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0" name="Image 17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988" y="3452313"/>
              <a:ext cx="394071" cy="299342"/>
            </a:xfrm>
            <a:prstGeom prst="rect">
              <a:avLst/>
            </a:prstGeom>
          </p:spPr>
        </p:pic>
      </p:grpSp>
      <p:pic>
        <p:nvPicPr>
          <p:cNvPr id="181" name="Image 18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7323">
            <a:off x="2606230" y="1111497"/>
            <a:ext cx="241772" cy="192252"/>
          </a:xfrm>
          <a:prstGeom prst="rect">
            <a:avLst/>
          </a:prstGeom>
        </p:spPr>
      </p:pic>
      <p:sp>
        <p:nvSpPr>
          <p:cNvPr id="189" name="Ellipse 188"/>
          <p:cNvSpPr/>
          <p:nvPr/>
        </p:nvSpPr>
        <p:spPr>
          <a:xfrm>
            <a:off x="245629" y="2187620"/>
            <a:ext cx="76247" cy="90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0" name="Image 18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913" y="1240784"/>
            <a:ext cx="214918" cy="283087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1152116" y="3561871"/>
            <a:ext cx="1072245" cy="2131459"/>
            <a:chOff x="1162394" y="3784193"/>
            <a:chExt cx="1072245" cy="2131459"/>
          </a:xfrm>
        </p:grpSpPr>
        <p:pic>
          <p:nvPicPr>
            <p:cNvPr id="162" name="Image 16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9875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64"/>
            <a:stretch/>
          </p:blipFill>
          <p:spPr>
            <a:xfrm rot="762421">
              <a:off x="1162394" y="3784193"/>
              <a:ext cx="1072245" cy="2131459"/>
            </a:xfrm>
            <a:prstGeom prst="rect">
              <a:avLst/>
            </a:prstGeom>
          </p:spPr>
        </p:pic>
        <p:sp>
          <p:nvSpPr>
            <p:cNvPr id="193" name="ZoneTexte 192"/>
            <p:cNvSpPr txBox="1"/>
            <p:nvPr/>
          </p:nvSpPr>
          <p:spPr>
            <a:xfrm rot="16026288">
              <a:off x="1166733" y="5044965"/>
              <a:ext cx="4386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île</a:t>
              </a:r>
            </a:p>
          </p:txBody>
        </p:sp>
        <p:sp>
          <p:nvSpPr>
            <p:cNvPr id="194" name="ZoneTexte 193"/>
            <p:cNvSpPr txBox="1"/>
            <p:nvPr/>
          </p:nvSpPr>
          <p:spPr>
            <a:xfrm rot="18008326">
              <a:off x="1205854" y="4266198"/>
              <a:ext cx="8881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ook Antiqua" panose="02040602050305030304" pitchFamily="18" charset="0"/>
                </a:rPr>
                <a:t>Seguin</a:t>
              </a:r>
            </a:p>
          </p:txBody>
        </p:sp>
      </p:grpSp>
      <p:pic>
        <p:nvPicPr>
          <p:cNvPr id="196" name="Image 1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86517" flipV="1">
            <a:off x="2029277" y="1247658"/>
            <a:ext cx="773040" cy="472265"/>
          </a:xfrm>
          <a:prstGeom prst="rect">
            <a:avLst/>
          </a:prstGeom>
        </p:spPr>
      </p:pic>
      <p:pic>
        <p:nvPicPr>
          <p:cNvPr id="197" name="Image 19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30" y="730884"/>
            <a:ext cx="429768" cy="630936"/>
          </a:xfrm>
          <a:prstGeom prst="rect">
            <a:avLst/>
          </a:prstGeom>
        </p:spPr>
      </p:pic>
      <p:pic>
        <p:nvPicPr>
          <p:cNvPr id="198" name="Image 19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70" y="983603"/>
            <a:ext cx="287669" cy="239245"/>
          </a:xfrm>
          <a:prstGeom prst="rect">
            <a:avLst/>
          </a:prstGeom>
        </p:spPr>
      </p:pic>
      <p:sp>
        <p:nvSpPr>
          <p:cNvPr id="199" name="ZoneTexte 198"/>
          <p:cNvSpPr txBox="1"/>
          <p:nvPr/>
        </p:nvSpPr>
        <p:spPr>
          <a:xfrm>
            <a:off x="7492299" y="707635"/>
            <a:ext cx="202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</a:t>
            </a:r>
          </a:p>
        </p:txBody>
      </p:sp>
      <p:pic>
        <p:nvPicPr>
          <p:cNvPr id="201" name="Image 20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97251">
            <a:off x="3276940" y="766395"/>
            <a:ext cx="544208" cy="452552"/>
          </a:xfrm>
          <a:prstGeom prst="rect">
            <a:avLst/>
          </a:prstGeom>
        </p:spPr>
      </p:pic>
      <p:pic>
        <p:nvPicPr>
          <p:cNvPr id="204" name="Image 203"/>
          <p:cNvPicPr>
            <a:picLocks noChangeAspect="1"/>
          </p:cNvPicPr>
          <p:nvPr/>
        </p:nvPicPr>
        <p:blipFill>
          <a:blip r:embed="rId2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163">
            <a:off x="5529350" y="2000706"/>
            <a:ext cx="157515" cy="248206"/>
          </a:xfrm>
          <a:prstGeom prst="rect">
            <a:avLst/>
          </a:prstGeom>
        </p:spPr>
      </p:pic>
      <p:pic>
        <p:nvPicPr>
          <p:cNvPr id="206" name="Image 205"/>
          <p:cNvPicPr>
            <a:picLocks noChangeAspect="1"/>
          </p:cNvPicPr>
          <p:nvPr/>
        </p:nvPicPr>
        <p:blipFill>
          <a:blip r:embed="rId2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8703">
            <a:off x="2974245" y="3009033"/>
            <a:ext cx="175886" cy="277153"/>
          </a:xfrm>
          <a:prstGeom prst="rect">
            <a:avLst/>
          </a:prstGeom>
        </p:spPr>
      </p:pic>
      <p:pic>
        <p:nvPicPr>
          <p:cNvPr id="207" name="Image 20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917" b="11067"/>
          <a:stretch/>
        </p:blipFill>
        <p:spPr>
          <a:xfrm rot="14125369" flipH="1" flipV="1">
            <a:off x="5207329" y="1148472"/>
            <a:ext cx="515692" cy="381853"/>
          </a:xfrm>
          <a:prstGeom prst="rect">
            <a:avLst/>
          </a:prstGeom>
        </p:spPr>
      </p:pic>
      <p:sp>
        <p:nvSpPr>
          <p:cNvPr id="214" name="Forme libre 213"/>
          <p:cNvSpPr/>
          <p:nvPr/>
        </p:nvSpPr>
        <p:spPr>
          <a:xfrm>
            <a:off x="6007457" y="1796037"/>
            <a:ext cx="352425" cy="514350"/>
          </a:xfrm>
          <a:custGeom>
            <a:avLst/>
            <a:gdLst>
              <a:gd name="connsiteX0" fmla="*/ 323850 w 352425"/>
              <a:gd name="connsiteY0" fmla="*/ 0 h 514350"/>
              <a:gd name="connsiteX1" fmla="*/ 57150 w 352425"/>
              <a:gd name="connsiteY1" fmla="*/ 295275 h 514350"/>
              <a:gd name="connsiteX2" fmla="*/ 0 w 352425"/>
              <a:gd name="connsiteY2" fmla="*/ 457200 h 514350"/>
              <a:gd name="connsiteX3" fmla="*/ 180975 w 352425"/>
              <a:gd name="connsiteY3" fmla="*/ 514350 h 514350"/>
              <a:gd name="connsiteX4" fmla="*/ 352425 w 352425"/>
              <a:gd name="connsiteY4" fmla="*/ 314325 h 514350"/>
              <a:gd name="connsiteX5" fmla="*/ 342900 w 352425"/>
              <a:gd name="connsiteY5" fmla="*/ 47625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514350">
                <a:moveTo>
                  <a:pt x="323850" y="0"/>
                </a:moveTo>
                <a:lnTo>
                  <a:pt x="57150" y="295275"/>
                </a:lnTo>
                <a:lnTo>
                  <a:pt x="0" y="457200"/>
                </a:lnTo>
                <a:lnTo>
                  <a:pt x="180975" y="514350"/>
                </a:lnTo>
                <a:lnTo>
                  <a:pt x="352425" y="314325"/>
                </a:lnTo>
                <a:lnTo>
                  <a:pt x="342900" y="47625"/>
                </a:lnTo>
              </a:path>
            </a:pathLst>
          </a:custGeom>
          <a:solidFill>
            <a:schemeClr val="bg1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5" name="Forme libre 214"/>
          <p:cNvSpPr/>
          <p:nvPr/>
        </p:nvSpPr>
        <p:spPr>
          <a:xfrm>
            <a:off x="5646929" y="2396112"/>
            <a:ext cx="512928" cy="1211808"/>
          </a:xfrm>
          <a:custGeom>
            <a:avLst/>
            <a:gdLst>
              <a:gd name="connsiteX0" fmla="*/ 304800 w 533400"/>
              <a:gd name="connsiteY0" fmla="*/ 0 h 952500"/>
              <a:gd name="connsiteX1" fmla="*/ 152400 w 533400"/>
              <a:gd name="connsiteY1" fmla="*/ 323850 h 952500"/>
              <a:gd name="connsiteX2" fmla="*/ 0 w 533400"/>
              <a:gd name="connsiteY2" fmla="*/ 790575 h 952500"/>
              <a:gd name="connsiteX3" fmla="*/ 38100 w 533400"/>
              <a:gd name="connsiteY3" fmla="*/ 952500 h 952500"/>
              <a:gd name="connsiteX4" fmla="*/ 142875 w 533400"/>
              <a:gd name="connsiteY4" fmla="*/ 952500 h 952500"/>
              <a:gd name="connsiteX5" fmla="*/ 257175 w 533400"/>
              <a:gd name="connsiteY5" fmla="*/ 609600 h 952500"/>
              <a:gd name="connsiteX6" fmla="*/ 504825 w 533400"/>
              <a:gd name="connsiteY6" fmla="*/ 47625 h 952500"/>
              <a:gd name="connsiteX7" fmla="*/ 533400 w 533400"/>
              <a:gd name="connsiteY7" fmla="*/ 38100 h 952500"/>
              <a:gd name="connsiteX8" fmla="*/ 419100 w 533400"/>
              <a:gd name="connsiteY8" fmla="*/ 0 h 952500"/>
              <a:gd name="connsiteX9" fmla="*/ 304800 w 533400"/>
              <a:gd name="connsiteY9" fmla="*/ 0 h 952500"/>
              <a:gd name="connsiteX0" fmla="*/ 304800 w 533400"/>
              <a:gd name="connsiteY0" fmla="*/ 0 h 1177688"/>
              <a:gd name="connsiteX1" fmla="*/ 152400 w 533400"/>
              <a:gd name="connsiteY1" fmla="*/ 323850 h 1177688"/>
              <a:gd name="connsiteX2" fmla="*/ 0 w 533400"/>
              <a:gd name="connsiteY2" fmla="*/ 790575 h 1177688"/>
              <a:gd name="connsiteX3" fmla="*/ 38100 w 533400"/>
              <a:gd name="connsiteY3" fmla="*/ 952500 h 1177688"/>
              <a:gd name="connsiteX4" fmla="*/ 95108 w 533400"/>
              <a:gd name="connsiteY4" fmla="*/ 1177688 h 1177688"/>
              <a:gd name="connsiteX5" fmla="*/ 257175 w 533400"/>
              <a:gd name="connsiteY5" fmla="*/ 609600 h 1177688"/>
              <a:gd name="connsiteX6" fmla="*/ 504825 w 533400"/>
              <a:gd name="connsiteY6" fmla="*/ 47625 h 1177688"/>
              <a:gd name="connsiteX7" fmla="*/ 533400 w 533400"/>
              <a:gd name="connsiteY7" fmla="*/ 38100 h 1177688"/>
              <a:gd name="connsiteX8" fmla="*/ 419100 w 533400"/>
              <a:gd name="connsiteY8" fmla="*/ 0 h 1177688"/>
              <a:gd name="connsiteX9" fmla="*/ 304800 w 533400"/>
              <a:gd name="connsiteY9" fmla="*/ 0 h 1177688"/>
              <a:gd name="connsiteX0" fmla="*/ 304800 w 533400"/>
              <a:gd name="connsiteY0" fmla="*/ 0 h 1211808"/>
              <a:gd name="connsiteX1" fmla="*/ 152400 w 533400"/>
              <a:gd name="connsiteY1" fmla="*/ 323850 h 1211808"/>
              <a:gd name="connsiteX2" fmla="*/ 0 w 533400"/>
              <a:gd name="connsiteY2" fmla="*/ 790575 h 1211808"/>
              <a:gd name="connsiteX3" fmla="*/ 38100 w 533400"/>
              <a:gd name="connsiteY3" fmla="*/ 952500 h 1211808"/>
              <a:gd name="connsiteX4" fmla="*/ 54165 w 533400"/>
              <a:gd name="connsiteY4" fmla="*/ 1211808 h 1211808"/>
              <a:gd name="connsiteX5" fmla="*/ 257175 w 533400"/>
              <a:gd name="connsiteY5" fmla="*/ 609600 h 1211808"/>
              <a:gd name="connsiteX6" fmla="*/ 504825 w 533400"/>
              <a:gd name="connsiteY6" fmla="*/ 47625 h 1211808"/>
              <a:gd name="connsiteX7" fmla="*/ 533400 w 533400"/>
              <a:gd name="connsiteY7" fmla="*/ 38100 h 1211808"/>
              <a:gd name="connsiteX8" fmla="*/ 419100 w 533400"/>
              <a:gd name="connsiteY8" fmla="*/ 0 h 1211808"/>
              <a:gd name="connsiteX9" fmla="*/ 304800 w 533400"/>
              <a:gd name="connsiteY9" fmla="*/ 0 h 1211808"/>
              <a:gd name="connsiteX0" fmla="*/ 284328 w 512928"/>
              <a:gd name="connsiteY0" fmla="*/ 0 h 1211808"/>
              <a:gd name="connsiteX1" fmla="*/ 131928 w 512928"/>
              <a:gd name="connsiteY1" fmla="*/ 323850 h 1211808"/>
              <a:gd name="connsiteX2" fmla="*/ 0 w 512928"/>
              <a:gd name="connsiteY2" fmla="*/ 763279 h 1211808"/>
              <a:gd name="connsiteX3" fmla="*/ 17628 w 512928"/>
              <a:gd name="connsiteY3" fmla="*/ 952500 h 1211808"/>
              <a:gd name="connsiteX4" fmla="*/ 33693 w 512928"/>
              <a:gd name="connsiteY4" fmla="*/ 1211808 h 1211808"/>
              <a:gd name="connsiteX5" fmla="*/ 236703 w 512928"/>
              <a:gd name="connsiteY5" fmla="*/ 609600 h 1211808"/>
              <a:gd name="connsiteX6" fmla="*/ 484353 w 512928"/>
              <a:gd name="connsiteY6" fmla="*/ 47625 h 1211808"/>
              <a:gd name="connsiteX7" fmla="*/ 512928 w 512928"/>
              <a:gd name="connsiteY7" fmla="*/ 38100 h 1211808"/>
              <a:gd name="connsiteX8" fmla="*/ 398628 w 512928"/>
              <a:gd name="connsiteY8" fmla="*/ 0 h 1211808"/>
              <a:gd name="connsiteX9" fmla="*/ 284328 w 512928"/>
              <a:gd name="connsiteY9" fmla="*/ 0 h 121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2928" h="1211808">
                <a:moveTo>
                  <a:pt x="284328" y="0"/>
                </a:moveTo>
                <a:lnTo>
                  <a:pt x="131928" y="323850"/>
                </a:lnTo>
                <a:lnTo>
                  <a:pt x="0" y="763279"/>
                </a:lnTo>
                <a:lnTo>
                  <a:pt x="17628" y="952500"/>
                </a:lnTo>
                <a:lnTo>
                  <a:pt x="33693" y="1211808"/>
                </a:lnTo>
                <a:lnTo>
                  <a:pt x="236703" y="609600"/>
                </a:lnTo>
                <a:lnTo>
                  <a:pt x="484353" y="47625"/>
                </a:lnTo>
                <a:lnTo>
                  <a:pt x="512928" y="38100"/>
                </a:lnTo>
                <a:lnTo>
                  <a:pt x="398628" y="0"/>
                </a:lnTo>
                <a:lnTo>
                  <a:pt x="284328" y="0"/>
                </a:ln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6" name="Forme libre 215"/>
          <p:cNvSpPr/>
          <p:nvPr/>
        </p:nvSpPr>
        <p:spPr>
          <a:xfrm>
            <a:off x="5035907" y="3192089"/>
            <a:ext cx="655946" cy="404173"/>
          </a:xfrm>
          <a:custGeom>
            <a:avLst/>
            <a:gdLst>
              <a:gd name="connsiteX0" fmla="*/ 590550 w 628650"/>
              <a:gd name="connsiteY0" fmla="*/ 0 h 390525"/>
              <a:gd name="connsiteX1" fmla="*/ 0 w 628650"/>
              <a:gd name="connsiteY1" fmla="*/ 0 h 390525"/>
              <a:gd name="connsiteX2" fmla="*/ 28575 w 628650"/>
              <a:gd name="connsiteY2" fmla="*/ 142875 h 390525"/>
              <a:gd name="connsiteX3" fmla="*/ 47625 w 628650"/>
              <a:gd name="connsiteY3" fmla="*/ 390525 h 390525"/>
              <a:gd name="connsiteX4" fmla="*/ 504825 w 628650"/>
              <a:gd name="connsiteY4" fmla="*/ 390525 h 390525"/>
              <a:gd name="connsiteX5" fmla="*/ 504825 w 628650"/>
              <a:gd name="connsiteY5" fmla="*/ 276225 h 390525"/>
              <a:gd name="connsiteX6" fmla="*/ 628650 w 628650"/>
              <a:gd name="connsiteY6" fmla="*/ 152400 h 390525"/>
              <a:gd name="connsiteX0" fmla="*/ 590550 w 655946"/>
              <a:gd name="connsiteY0" fmla="*/ 0 h 390525"/>
              <a:gd name="connsiteX1" fmla="*/ 0 w 655946"/>
              <a:gd name="connsiteY1" fmla="*/ 0 h 390525"/>
              <a:gd name="connsiteX2" fmla="*/ 28575 w 655946"/>
              <a:gd name="connsiteY2" fmla="*/ 142875 h 390525"/>
              <a:gd name="connsiteX3" fmla="*/ 47625 w 655946"/>
              <a:gd name="connsiteY3" fmla="*/ 390525 h 390525"/>
              <a:gd name="connsiteX4" fmla="*/ 504825 w 655946"/>
              <a:gd name="connsiteY4" fmla="*/ 390525 h 390525"/>
              <a:gd name="connsiteX5" fmla="*/ 504825 w 655946"/>
              <a:gd name="connsiteY5" fmla="*/ 276225 h 390525"/>
              <a:gd name="connsiteX6" fmla="*/ 655946 w 655946"/>
              <a:gd name="connsiteY6" fmla="*/ 377588 h 390525"/>
              <a:gd name="connsiteX0" fmla="*/ 590550 w 655946"/>
              <a:gd name="connsiteY0" fmla="*/ 0 h 390525"/>
              <a:gd name="connsiteX1" fmla="*/ 0 w 655946"/>
              <a:gd name="connsiteY1" fmla="*/ 0 h 390525"/>
              <a:gd name="connsiteX2" fmla="*/ 28575 w 655946"/>
              <a:gd name="connsiteY2" fmla="*/ 142875 h 390525"/>
              <a:gd name="connsiteX3" fmla="*/ 47625 w 655946"/>
              <a:gd name="connsiteY3" fmla="*/ 390525 h 390525"/>
              <a:gd name="connsiteX4" fmla="*/ 504825 w 655946"/>
              <a:gd name="connsiteY4" fmla="*/ 390525 h 390525"/>
              <a:gd name="connsiteX5" fmla="*/ 511649 w 655946"/>
              <a:gd name="connsiteY5" fmla="*/ 351288 h 390525"/>
              <a:gd name="connsiteX6" fmla="*/ 655946 w 655946"/>
              <a:gd name="connsiteY6" fmla="*/ 377588 h 390525"/>
              <a:gd name="connsiteX0" fmla="*/ 590550 w 655946"/>
              <a:gd name="connsiteY0" fmla="*/ 0 h 390525"/>
              <a:gd name="connsiteX1" fmla="*/ 0 w 655946"/>
              <a:gd name="connsiteY1" fmla="*/ 0 h 390525"/>
              <a:gd name="connsiteX2" fmla="*/ 28575 w 655946"/>
              <a:gd name="connsiteY2" fmla="*/ 142875 h 390525"/>
              <a:gd name="connsiteX3" fmla="*/ 47625 w 655946"/>
              <a:gd name="connsiteY3" fmla="*/ 390525 h 390525"/>
              <a:gd name="connsiteX4" fmla="*/ 504825 w 655946"/>
              <a:gd name="connsiteY4" fmla="*/ 390525 h 390525"/>
              <a:gd name="connsiteX5" fmla="*/ 504825 w 655946"/>
              <a:gd name="connsiteY5" fmla="*/ 385407 h 390525"/>
              <a:gd name="connsiteX6" fmla="*/ 655946 w 655946"/>
              <a:gd name="connsiteY6" fmla="*/ 377588 h 390525"/>
              <a:gd name="connsiteX0" fmla="*/ 631493 w 655946"/>
              <a:gd name="connsiteY0" fmla="*/ 13648 h 390525"/>
              <a:gd name="connsiteX1" fmla="*/ 0 w 655946"/>
              <a:gd name="connsiteY1" fmla="*/ 0 h 390525"/>
              <a:gd name="connsiteX2" fmla="*/ 28575 w 655946"/>
              <a:gd name="connsiteY2" fmla="*/ 142875 h 390525"/>
              <a:gd name="connsiteX3" fmla="*/ 47625 w 655946"/>
              <a:gd name="connsiteY3" fmla="*/ 390525 h 390525"/>
              <a:gd name="connsiteX4" fmla="*/ 504825 w 655946"/>
              <a:gd name="connsiteY4" fmla="*/ 390525 h 390525"/>
              <a:gd name="connsiteX5" fmla="*/ 504825 w 655946"/>
              <a:gd name="connsiteY5" fmla="*/ 385407 h 390525"/>
              <a:gd name="connsiteX6" fmla="*/ 655946 w 655946"/>
              <a:gd name="connsiteY6" fmla="*/ 377588 h 390525"/>
              <a:gd name="connsiteX0" fmla="*/ 617846 w 655946"/>
              <a:gd name="connsiteY0" fmla="*/ 0 h 404173"/>
              <a:gd name="connsiteX1" fmla="*/ 0 w 655946"/>
              <a:gd name="connsiteY1" fmla="*/ 13648 h 404173"/>
              <a:gd name="connsiteX2" fmla="*/ 28575 w 655946"/>
              <a:gd name="connsiteY2" fmla="*/ 156523 h 404173"/>
              <a:gd name="connsiteX3" fmla="*/ 47625 w 655946"/>
              <a:gd name="connsiteY3" fmla="*/ 404173 h 404173"/>
              <a:gd name="connsiteX4" fmla="*/ 504825 w 655946"/>
              <a:gd name="connsiteY4" fmla="*/ 404173 h 404173"/>
              <a:gd name="connsiteX5" fmla="*/ 504825 w 655946"/>
              <a:gd name="connsiteY5" fmla="*/ 399055 h 404173"/>
              <a:gd name="connsiteX6" fmla="*/ 655946 w 655946"/>
              <a:gd name="connsiteY6" fmla="*/ 391236 h 40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946" h="404173">
                <a:moveTo>
                  <a:pt x="617846" y="0"/>
                </a:moveTo>
                <a:lnTo>
                  <a:pt x="0" y="13648"/>
                </a:lnTo>
                <a:lnTo>
                  <a:pt x="28575" y="156523"/>
                </a:lnTo>
                <a:lnTo>
                  <a:pt x="47625" y="404173"/>
                </a:lnTo>
                <a:lnTo>
                  <a:pt x="504825" y="404173"/>
                </a:lnTo>
                <a:lnTo>
                  <a:pt x="504825" y="399055"/>
                </a:lnTo>
                <a:lnTo>
                  <a:pt x="655946" y="391236"/>
                </a:lnTo>
              </a:path>
            </a:pathLst>
          </a:custGeom>
          <a:solidFill>
            <a:schemeClr val="bg1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8" name="Forme libre 217"/>
          <p:cNvSpPr/>
          <p:nvPr/>
        </p:nvSpPr>
        <p:spPr>
          <a:xfrm>
            <a:off x="4960276" y="2820188"/>
            <a:ext cx="771098" cy="388961"/>
          </a:xfrm>
          <a:custGeom>
            <a:avLst/>
            <a:gdLst>
              <a:gd name="connsiteX0" fmla="*/ 20471 w 771098"/>
              <a:gd name="connsiteY0" fmla="*/ 0 h 388961"/>
              <a:gd name="connsiteX1" fmla="*/ 13647 w 771098"/>
              <a:gd name="connsiteY1" fmla="*/ 218364 h 388961"/>
              <a:gd name="connsiteX2" fmla="*/ 0 w 771098"/>
              <a:gd name="connsiteY2" fmla="*/ 218364 h 388961"/>
              <a:gd name="connsiteX3" fmla="*/ 61415 w 771098"/>
              <a:gd name="connsiteY3" fmla="*/ 388961 h 388961"/>
              <a:gd name="connsiteX4" fmla="*/ 675564 w 771098"/>
              <a:gd name="connsiteY4" fmla="*/ 368489 h 388961"/>
              <a:gd name="connsiteX5" fmla="*/ 771098 w 771098"/>
              <a:gd name="connsiteY5" fmla="*/ 47767 h 388961"/>
              <a:gd name="connsiteX6" fmla="*/ 655092 w 771098"/>
              <a:gd name="connsiteY6" fmla="*/ 272955 h 388961"/>
              <a:gd name="connsiteX7" fmla="*/ 457200 w 771098"/>
              <a:gd name="connsiteY7" fmla="*/ 293427 h 388961"/>
              <a:gd name="connsiteX8" fmla="*/ 95534 w 771098"/>
              <a:gd name="connsiteY8" fmla="*/ 286603 h 388961"/>
              <a:gd name="connsiteX9" fmla="*/ 61415 w 771098"/>
              <a:gd name="connsiteY9" fmla="*/ 259307 h 388961"/>
              <a:gd name="connsiteX10" fmla="*/ 81886 w 771098"/>
              <a:gd name="connsiteY10" fmla="*/ 0 h 388961"/>
              <a:gd name="connsiteX11" fmla="*/ 20471 w 771098"/>
              <a:gd name="connsiteY11" fmla="*/ 0 h 38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1098" h="388961">
                <a:moveTo>
                  <a:pt x="20471" y="0"/>
                </a:moveTo>
                <a:lnTo>
                  <a:pt x="13647" y="218364"/>
                </a:lnTo>
                <a:lnTo>
                  <a:pt x="0" y="218364"/>
                </a:lnTo>
                <a:lnTo>
                  <a:pt x="61415" y="388961"/>
                </a:lnTo>
                <a:lnTo>
                  <a:pt x="675564" y="368489"/>
                </a:lnTo>
                <a:lnTo>
                  <a:pt x="771098" y="47767"/>
                </a:lnTo>
                <a:lnTo>
                  <a:pt x="655092" y="272955"/>
                </a:lnTo>
                <a:lnTo>
                  <a:pt x="457200" y="293427"/>
                </a:lnTo>
                <a:lnTo>
                  <a:pt x="95534" y="286603"/>
                </a:lnTo>
                <a:lnTo>
                  <a:pt x="61415" y="259307"/>
                </a:lnTo>
                <a:lnTo>
                  <a:pt x="81886" y="0"/>
                </a:lnTo>
                <a:lnTo>
                  <a:pt x="2047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9" name="Forme libre 218"/>
          <p:cNvSpPr/>
          <p:nvPr/>
        </p:nvSpPr>
        <p:spPr>
          <a:xfrm>
            <a:off x="4220011" y="1756666"/>
            <a:ext cx="2115403" cy="1098645"/>
          </a:xfrm>
          <a:custGeom>
            <a:avLst/>
            <a:gdLst>
              <a:gd name="connsiteX0" fmla="*/ 1480782 w 2115403"/>
              <a:gd name="connsiteY0" fmla="*/ 1166884 h 1166884"/>
              <a:gd name="connsiteX1" fmla="*/ 1467135 w 2115403"/>
              <a:gd name="connsiteY1" fmla="*/ 702860 h 1166884"/>
              <a:gd name="connsiteX2" fmla="*/ 1146412 w 2115403"/>
              <a:gd name="connsiteY2" fmla="*/ 777923 h 1166884"/>
              <a:gd name="connsiteX3" fmla="*/ 982639 w 2115403"/>
              <a:gd name="connsiteY3" fmla="*/ 641445 h 1166884"/>
              <a:gd name="connsiteX4" fmla="*/ 982639 w 2115403"/>
              <a:gd name="connsiteY4" fmla="*/ 614150 h 1166884"/>
              <a:gd name="connsiteX5" fmla="*/ 1091821 w 2115403"/>
              <a:gd name="connsiteY5" fmla="*/ 620973 h 1166884"/>
              <a:gd name="connsiteX6" fmla="*/ 1187356 w 2115403"/>
              <a:gd name="connsiteY6" fmla="*/ 580030 h 1166884"/>
              <a:gd name="connsiteX7" fmla="*/ 1166884 w 2115403"/>
              <a:gd name="connsiteY7" fmla="*/ 361666 h 1166884"/>
              <a:gd name="connsiteX8" fmla="*/ 696036 w 2115403"/>
              <a:gd name="connsiteY8" fmla="*/ 354842 h 1166884"/>
              <a:gd name="connsiteX9" fmla="*/ 320723 w 2115403"/>
              <a:gd name="connsiteY9" fmla="*/ 388962 h 1166884"/>
              <a:gd name="connsiteX10" fmla="*/ 0 w 2115403"/>
              <a:gd name="connsiteY10" fmla="*/ 348018 h 1166884"/>
              <a:gd name="connsiteX11" fmla="*/ 34120 w 2115403"/>
              <a:gd name="connsiteY11" fmla="*/ 218365 h 1166884"/>
              <a:gd name="connsiteX12" fmla="*/ 293427 w 2115403"/>
              <a:gd name="connsiteY12" fmla="*/ 102359 h 1166884"/>
              <a:gd name="connsiteX13" fmla="*/ 388962 w 2115403"/>
              <a:gd name="connsiteY13" fmla="*/ 102359 h 1166884"/>
              <a:gd name="connsiteX14" fmla="*/ 388962 w 2115403"/>
              <a:gd name="connsiteY14" fmla="*/ 170597 h 1166884"/>
              <a:gd name="connsiteX15" fmla="*/ 539087 w 2115403"/>
              <a:gd name="connsiteY15" fmla="*/ 177421 h 1166884"/>
              <a:gd name="connsiteX16" fmla="*/ 532263 w 2115403"/>
              <a:gd name="connsiteY16" fmla="*/ 20472 h 1166884"/>
              <a:gd name="connsiteX17" fmla="*/ 764275 w 2115403"/>
              <a:gd name="connsiteY17" fmla="*/ 0 h 1166884"/>
              <a:gd name="connsiteX18" fmla="*/ 771099 w 2115403"/>
              <a:gd name="connsiteY18" fmla="*/ 204717 h 1166884"/>
              <a:gd name="connsiteX19" fmla="*/ 1173708 w 2115403"/>
              <a:gd name="connsiteY19" fmla="*/ 225188 h 1166884"/>
              <a:gd name="connsiteX20" fmla="*/ 1235123 w 2115403"/>
              <a:gd name="connsiteY20" fmla="*/ 68239 h 1166884"/>
              <a:gd name="connsiteX21" fmla="*/ 1303362 w 2115403"/>
              <a:gd name="connsiteY21" fmla="*/ 68239 h 1166884"/>
              <a:gd name="connsiteX22" fmla="*/ 1419367 w 2115403"/>
              <a:gd name="connsiteY22" fmla="*/ 129654 h 1166884"/>
              <a:gd name="connsiteX23" fmla="*/ 1412544 w 2115403"/>
              <a:gd name="connsiteY23" fmla="*/ 156950 h 1166884"/>
              <a:gd name="connsiteX24" fmla="*/ 1433015 w 2115403"/>
              <a:gd name="connsiteY24" fmla="*/ 539087 h 1166884"/>
              <a:gd name="connsiteX25" fmla="*/ 1528550 w 2115403"/>
              <a:gd name="connsiteY25" fmla="*/ 539087 h 1166884"/>
              <a:gd name="connsiteX26" fmla="*/ 1760562 w 2115403"/>
              <a:gd name="connsiteY26" fmla="*/ 354842 h 1166884"/>
              <a:gd name="connsiteX27" fmla="*/ 1794681 w 2115403"/>
              <a:gd name="connsiteY27" fmla="*/ 266132 h 1166884"/>
              <a:gd name="connsiteX28" fmla="*/ 1740090 w 2115403"/>
              <a:gd name="connsiteY28" fmla="*/ 68239 h 1166884"/>
              <a:gd name="connsiteX29" fmla="*/ 2115403 w 2115403"/>
              <a:gd name="connsiteY29" fmla="*/ 88711 h 1166884"/>
              <a:gd name="connsiteX30" fmla="*/ 1937982 w 2115403"/>
              <a:gd name="connsiteY30" fmla="*/ 252484 h 1166884"/>
              <a:gd name="connsiteX31" fmla="*/ 1842448 w 2115403"/>
              <a:gd name="connsiteY31" fmla="*/ 402609 h 1166884"/>
              <a:gd name="connsiteX32" fmla="*/ 1760562 w 2115403"/>
              <a:gd name="connsiteY32" fmla="*/ 552735 h 1166884"/>
              <a:gd name="connsiteX33" fmla="*/ 1760562 w 2115403"/>
              <a:gd name="connsiteY33" fmla="*/ 566382 h 1166884"/>
              <a:gd name="connsiteX34" fmla="*/ 1583141 w 2115403"/>
              <a:gd name="connsiteY34" fmla="*/ 614150 h 1166884"/>
              <a:gd name="connsiteX35" fmla="*/ 1555845 w 2115403"/>
              <a:gd name="connsiteY35" fmla="*/ 702860 h 1166884"/>
              <a:gd name="connsiteX36" fmla="*/ 1685499 w 2115403"/>
              <a:gd name="connsiteY36" fmla="*/ 675565 h 1166884"/>
              <a:gd name="connsiteX37" fmla="*/ 1705970 w 2115403"/>
              <a:gd name="connsiteY37" fmla="*/ 682388 h 1166884"/>
              <a:gd name="connsiteX38" fmla="*/ 1480782 w 2115403"/>
              <a:gd name="connsiteY38" fmla="*/ 1166884 h 1166884"/>
              <a:gd name="connsiteX0" fmla="*/ 1480782 w 2115403"/>
              <a:gd name="connsiteY0" fmla="*/ 1146412 h 1146412"/>
              <a:gd name="connsiteX1" fmla="*/ 1467135 w 2115403"/>
              <a:gd name="connsiteY1" fmla="*/ 682388 h 1146412"/>
              <a:gd name="connsiteX2" fmla="*/ 1146412 w 2115403"/>
              <a:gd name="connsiteY2" fmla="*/ 757451 h 1146412"/>
              <a:gd name="connsiteX3" fmla="*/ 982639 w 2115403"/>
              <a:gd name="connsiteY3" fmla="*/ 620973 h 1146412"/>
              <a:gd name="connsiteX4" fmla="*/ 982639 w 2115403"/>
              <a:gd name="connsiteY4" fmla="*/ 593678 h 1146412"/>
              <a:gd name="connsiteX5" fmla="*/ 1091821 w 2115403"/>
              <a:gd name="connsiteY5" fmla="*/ 600501 h 1146412"/>
              <a:gd name="connsiteX6" fmla="*/ 1187356 w 2115403"/>
              <a:gd name="connsiteY6" fmla="*/ 559558 h 1146412"/>
              <a:gd name="connsiteX7" fmla="*/ 1166884 w 2115403"/>
              <a:gd name="connsiteY7" fmla="*/ 341194 h 1146412"/>
              <a:gd name="connsiteX8" fmla="*/ 696036 w 2115403"/>
              <a:gd name="connsiteY8" fmla="*/ 334370 h 1146412"/>
              <a:gd name="connsiteX9" fmla="*/ 320723 w 2115403"/>
              <a:gd name="connsiteY9" fmla="*/ 368490 h 1146412"/>
              <a:gd name="connsiteX10" fmla="*/ 0 w 2115403"/>
              <a:gd name="connsiteY10" fmla="*/ 327546 h 1146412"/>
              <a:gd name="connsiteX11" fmla="*/ 34120 w 2115403"/>
              <a:gd name="connsiteY11" fmla="*/ 197893 h 1146412"/>
              <a:gd name="connsiteX12" fmla="*/ 293427 w 2115403"/>
              <a:gd name="connsiteY12" fmla="*/ 81887 h 1146412"/>
              <a:gd name="connsiteX13" fmla="*/ 388962 w 2115403"/>
              <a:gd name="connsiteY13" fmla="*/ 81887 h 1146412"/>
              <a:gd name="connsiteX14" fmla="*/ 388962 w 2115403"/>
              <a:gd name="connsiteY14" fmla="*/ 150125 h 1146412"/>
              <a:gd name="connsiteX15" fmla="*/ 539087 w 2115403"/>
              <a:gd name="connsiteY15" fmla="*/ 156949 h 1146412"/>
              <a:gd name="connsiteX16" fmla="*/ 532263 w 2115403"/>
              <a:gd name="connsiteY16" fmla="*/ 0 h 1146412"/>
              <a:gd name="connsiteX17" fmla="*/ 750627 w 2115403"/>
              <a:gd name="connsiteY17" fmla="*/ 0 h 1146412"/>
              <a:gd name="connsiteX18" fmla="*/ 771099 w 2115403"/>
              <a:gd name="connsiteY18" fmla="*/ 184245 h 1146412"/>
              <a:gd name="connsiteX19" fmla="*/ 1173708 w 2115403"/>
              <a:gd name="connsiteY19" fmla="*/ 204716 h 1146412"/>
              <a:gd name="connsiteX20" fmla="*/ 1235123 w 2115403"/>
              <a:gd name="connsiteY20" fmla="*/ 47767 h 1146412"/>
              <a:gd name="connsiteX21" fmla="*/ 1303362 w 2115403"/>
              <a:gd name="connsiteY21" fmla="*/ 47767 h 1146412"/>
              <a:gd name="connsiteX22" fmla="*/ 1419367 w 2115403"/>
              <a:gd name="connsiteY22" fmla="*/ 109182 h 1146412"/>
              <a:gd name="connsiteX23" fmla="*/ 1412544 w 2115403"/>
              <a:gd name="connsiteY23" fmla="*/ 136478 h 1146412"/>
              <a:gd name="connsiteX24" fmla="*/ 1433015 w 2115403"/>
              <a:gd name="connsiteY24" fmla="*/ 518615 h 1146412"/>
              <a:gd name="connsiteX25" fmla="*/ 1528550 w 2115403"/>
              <a:gd name="connsiteY25" fmla="*/ 518615 h 1146412"/>
              <a:gd name="connsiteX26" fmla="*/ 1760562 w 2115403"/>
              <a:gd name="connsiteY26" fmla="*/ 334370 h 1146412"/>
              <a:gd name="connsiteX27" fmla="*/ 1794681 w 2115403"/>
              <a:gd name="connsiteY27" fmla="*/ 245660 h 1146412"/>
              <a:gd name="connsiteX28" fmla="*/ 1740090 w 2115403"/>
              <a:gd name="connsiteY28" fmla="*/ 47767 h 1146412"/>
              <a:gd name="connsiteX29" fmla="*/ 2115403 w 2115403"/>
              <a:gd name="connsiteY29" fmla="*/ 68239 h 1146412"/>
              <a:gd name="connsiteX30" fmla="*/ 1937982 w 2115403"/>
              <a:gd name="connsiteY30" fmla="*/ 232012 h 1146412"/>
              <a:gd name="connsiteX31" fmla="*/ 1842448 w 2115403"/>
              <a:gd name="connsiteY31" fmla="*/ 382137 h 1146412"/>
              <a:gd name="connsiteX32" fmla="*/ 1760562 w 2115403"/>
              <a:gd name="connsiteY32" fmla="*/ 532263 h 1146412"/>
              <a:gd name="connsiteX33" fmla="*/ 1760562 w 2115403"/>
              <a:gd name="connsiteY33" fmla="*/ 545910 h 1146412"/>
              <a:gd name="connsiteX34" fmla="*/ 1583141 w 2115403"/>
              <a:gd name="connsiteY34" fmla="*/ 593678 h 1146412"/>
              <a:gd name="connsiteX35" fmla="*/ 1555845 w 2115403"/>
              <a:gd name="connsiteY35" fmla="*/ 682388 h 1146412"/>
              <a:gd name="connsiteX36" fmla="*/ 1685499 w 2115403"/>
              <a:gd name="connsiteY36" fmla="*/ 655093 h 1146412"/>
              <a:gd name="connsiteX37" fmla="*/ 1705970 w 2115403"/>
              <a:gd name="connsiteY37" fmla="*/ 661916 h 1146412"/>
              <a:gd name="connsiteX38" fmla="*/ 1480782 w 2115403"/>
              <a:gd name="connsiteY38" fmla="*/ 1146412 h 1146412"/>
              <a:gd name="connsiteX0" fmla="*/ 1480782 w 2115403"/>
              <a:gd name="connsiteY0" fmla="*/ 1146412 h 1146412"/>
              <a:gd name="connsiteX1" fmla="*/ 1467135 w 2115403"/>
              <a:gd name="connsiteY1" fmla="*/ 682388 h 1146412"/>
              <a:gd name="connsiteX2" fmla="*/ 1146412 w 2115403"/>
              <a:gd name="connsiteY2" fmla="*/ 757451 h 1146412"/>
              <a:gd name="connsiteX3" fmla="*/ 982639 w 2115403"/>
              <a:gd name="connsiteY3" fmla="*/ 620973 h 1146412"/>
              <a:gd name="connsiteX4" fmla="*/ 982639 w 2115403"/>
              <a:gd name="connsiteY4" fmla="*/ 593678 h 1146412"/>
              <a:gd name="connsiteX5" fmla="*/ 1091821 w 2115403"/>
              <a:gd name="connsiteY5" fmla="*/ 600501 h 1146412"/>
              <a:gd name="connsiteX6" fmla="*/ 1187356 w 2115403"/>
              <a:gd name="connsiteY6" fmla="*/ 559558 h 1146412"/>
              <a:gd name="connsiteX7" fmla="*/ 1166884 w 2115403"/>
              <a:gd name="connsiteY7" fmla="*/ 341194 h 1146412"/>
              <a:gd name="connsiteX8" fmla="*/ 696036 w 2115403"/>
              <a:gd name="connsiteY8" fmla="*/ 334370 h 1146412"/>
              <a:gd name="connsiteX9" fmla="*/ 320723 w 2115403"/>
              <a:gd name="connsiteY9" fmla="*/ 368490 h 1146412"/>
              <a:gd name="connsiteX10" fmla="*/ 0 w 2115403"/>
              <a:gd name="connsiteY10" fmla="*/ 327546 h 1146412"/>
              <a:gd name="connsiteX11" fmla="*/ 34120 w 2115403"/>
              <a:gd name="connsiteY11" fmla="*/ 197893 h 1146412"/>
              <a:gd name="connsiteX12" fmla="*/ 293427 w 2115403"/>
              <a:gd name="connsiteY12" fmla="*/ 81887 h 1146412"/>
              <a:gd name="connsiteX13" fmla="*/ 388962 w 2115403"/>
              <a:gd name="connsiteY13" fmla="*/ 81887 h 1146412"/>
              <a:gd name="connsiteX14" fmla="*/ 388962 w 2115403"/>
              <a:gd name="connsiteY14" fmla="*/ 150125 h 1146412"/>
              <a:gd name="connsiteX15" fmla="*/ 539087 w 2115403"/>
              <a:gd name="connsiteY15" fmla="*/ 156949 h 1146412"/>
              <a:gd name="connsiteX16" fmla="*/ 552734 w 2115403"/>
              <a:gd name="connsiteY16" fmla="*/ 20472 h 1146412"/>
              <a:gd name="connsiteX17" fmla="*/ 750627 w 2115403"/>
              <a:gd name="connsiteY17" fmla="*/ 0 h 1146412"/>
              <a:gd name="connsiteX18" fmla="*/ 771099 w 2115403"/>
              <a:gd name="connsiteY18" fmla="*/ 184245 h 1146412"/>
              <a:gd name="connsiteX19" fmla="*/ 1173708 w 2115403"/>
              <a:gd name="connsiteY19" fmla="*/ 204716 h 1146412"/>
              <a:gd name="connsiteX20" fmla="*/ 1235123 w 2115403"/>
              <a:gd name="connsiteY20" fmla="*/ 47767 h 1146412"/>
              <a:gd name="connsiteX21" fmla="*/ 1303362 w 2115403"/>
              <a:gd name="connsiteY21" fmla="*/ 47767 h 1146412"/>
              <a:gd name="connsiteX22" fmla="*/ 1419367 w 2115403"/>
              <a:gd name="connsiteY22" fmla="*/ 109182 h 1146412"/>
              <a:gd name="connsiteX23" fmla="*/ 1412544 w 2115403"/>
              <a:gd name="connsiteY23" fmla="*/ 136478 h 1146412"/>
              <a:gd name="connsiteX24" fmla="*/ 1433015 w 2115403"/>
              <a:gd name="connsiteY24" fmla="*/ 518615 h 1146412"/>
              <a:gd name="connsiteX25" fmla="*/ 1528550 w 2115403"/>
              <a:gd name="connsiteY25" fmla="*/ 518615 h 1146412"/>
              <a:gd name="connsiteX26" fmla="*/ 1760562 w 2115403"/>
              <a:gd name="connsiteY26" fmla="*/ 334370 h 1146412"/>
              <a:gd name="connsiteX27" fmla="*/ 1794681 w 2115403"/>
              <a:gd name="connsiteY27" fmla="*/ 245660 h 1146412"/>
              <a:gd name="connsiteX28" fmla="*/ 1740090 w 2115403"/>
              <a:gd name="connsiteY28" fmla="*/ 47767 h 1146412"/>
              <a:gd name="connsiteX29" fmla="*/ 2115403 w 2115403"/>
              <a:gd name="connsiteY29" fmla="*/ 68239 h 1146412"/>
              <a:gd name="connsiteX30" fmla="*/ 1937982 w 2115403"/>
              <a:gd name="connsiteY30" fmla="*/ 232012 h 1146412"/>
              <a:gd name="connsiteX31" fmla="*/ 1842448 w 2115403"/>
              <a:gd name="connsiteY31" fmla="*/ 382137 h 1146412"/>
              <a:gd name="connsiteX32" fmla="*/ 1760562 w 2115403"/>
              <a:gd name="connsiteY32" fmla="*/ 532263 h 1146412"/>
              <a:gd name="connsiteX33" fmla="*/ 1760562 w 2115403"/>
              <a:gd name="connsiteY33" fmla="*/ 545910 h 1146412"/>
              <a:gd name="connsiteX34" fmla="*/ 1583141 w 2115403"/>
              <a:gd name="connsiteY34" fmla="*/ 593678 h 1146412"/>
              <a:gd name="connsiteX35" fmla="*/ 1555845 w 2115403"/>
              <a:gd name="connsiteY35" fmla="*/ 682388 h 1146412"/>
              <a:gd name="connsiteX36" fmla="*/ 1685499 w 2115403"/>
              <a:gd name="connsiteY36" fmla="*/ 655093 h 1146412"/>
              <a:gd name="connsiteX37" fmla="*/ 1705970 w 2115403"/>
              <a:gd name="connsiteY37" fmla="*/ 661916 h 1146412"/>
              <a:gd name="connsiteX38" fmla="*/ 1480782 w 2115403"/>
              <a:gd name="connsiteY38" fmla="*/ 1146412 h 1146412"/>
              <a:gd name="connsiteX0" fmla="*/ 1480782 w 2115403"/>
              <a:gd name="connsiteY0" fmla="*/ 1146412 h 1146412"/>
              <a:gd name="connsiteX1" fmla="*/ 1467135 w 2115403"/>
              <a:gd name="connsiteY1" fmla="*/ 682388 h 1146412"/>
              <a:gd name="connsiteX2" fmla="*/ 1146412 w 2115403"/>
              <a:gd name="connsiteY2" fmla="*/ 757451 h 1146412"/>
              <a:gd name="connsiteX3" fmla="*/ 982639 w 2115403"/>
              <a:gd name="connsiteY3" fmla="*/ 620973 h 1146412"/>
              <a:gd name="connsiteX4" fmla="*/ 982639 w 2115403"/>
              <a:gd name="connsiteY4" fmla="*/ 593678 h 1146412"/>
              <a:gd name="connsiteX5" fmla="*/ 1091821 w 2115403"/>
              <a:gd name="connsiteY5" fmla="*/ 600501 h 1146412"/>
              <a:gd name="connsiteX6" fmla="*/ 1187356 w 2115403"/>
              <a:gd name="connsiteY6" fmla="*/ 559558 h 1146412"/>
              <a:gd name="connsiteX7" fmla="*/ 1166884 w 2115403"/>
              <a:gd name="connsiteY7" fmla="*/ 341194 h 1146412"/>
              <a:gd name="connsiteX8" fmla="*/ 696036 w 2115403"/>
              <a:gd name="connsiteY8" fmla="*/ 334370 h 1146412"/>
              <a:gd name="connsiteX9" fmla="*/ 320723 w 2115403"/>
              <a:gd name="connsiteY9" fmla="*/ 368490 h 1146412"/>
              <a:gd name="connsiteX10" fmla="*/ 0 w 2115403"/>
              <a:gd name="connsiteY10" fmla="*/ 327546 h 1146412"/>
              <a:gd name="connsiteX11" fmla="*/ 34120 w 2115403"/>
              <a:gd name="connsiteY11" fmla="*/ 197893 h 1146412"/>
              <a:gd name="connsiteX12" fmla="*/ 293427 w 2115403"/>
              <a:gd name="connsiteY12" fmla="*/ 81887 h 1146412"/>
              <a:gd name="connsiteX13" fmla="*/ 388962 w 2115403"/>
              <a:gd name="connsiteY13" fmla="*/ 81887 h 1146412"/>
              <a:gd name="connsiteX14" fmla="*/ 388962 w 2115403"/>
              <a:gd name="connsiteY14" fmla="*/ 150125 h 1146412"/>
              <a:gd name="connsiteX15" fmla="*/ 539087 w 2115403"/>
              <a:gd name="connsiteY15" fmla="*/ 156949 h 1146412"/>
              <a:gd name="connsiteX16" fmla="*/ 552734 w 2115403"/>
              <a:gd name="connsiteY16" fmla="*/ 20472 h 1146412"/>
              <a:gd name="connsiteX17" fmla="*/ 750627 w 2115403"/>
              <a:gd name="connsiteY17" fmla="*/ 0 h 1146412"/>
              <a:gd name="connsiteX18" fmla="*/ 771099 w 2115403"/>
              <a:gd name="connsiteY18" fmla="*/ 184245 h 1146412"/>
              <a:gd name="connsiteX19" fmla="*/ 1173708 w 2115403"/>
              <a:gd name="connsiteY19" fmla="*/ 204716 h 1146412"/>
              <a:gd name="connsiteX20" fmla="*/ 1235123 w 2115403"/>
              <a:gd name="connsiteY20" fmla="*/ 47767 h 1146412"/>
              <a:gd name="connsiteX21" fmla="*/ 1303362 w 2115403"/>
              <a:gd name="connsiteY21" fmla="*/ 47767 h 1146412"/>
              <a:gd name="connsiteX22" fmla="*/ 1419367 w 2115403"/>
              <a:gd name="connsiteY22" fmla="*/ 109182 h 1146412"/>
              <a:gd name="connsiteX23" fmla="*/ 1412544 w 2115403"/>
              <a:gd name="connsiteY23" fmla="*/ 136478 h 1146412"/>
              <a:gd name="connsiteX24" fmla="*/ 1433015 w 2115403"/>
              <a:gd name="connsiteY24" fmla="*/ 518615 h 1146412"/>
              <a:gd name="connsiteX25" fmla="*/ 1528550 w 2115403"/>
              <a:gd name="connsiteY25" fmla="*/ 518615 h 1146412"/>
              <a:gd name="connsiteX26" fmla="*/ 1760562 w 2115403"/>
              <a:gd name="connsiteY26" fmla="*/ 334370 h 1146412"/>
              <a:gd name="connsiteX27" fmla="*/ 1794681 w 2115403"/>
              <a:gd name="connsiteY27" fmla="*/ 245660 h 1146412"/>
              <a:gd name="connsiteX28" fmla="*/ 1740090 w 2115403"/>
              <a:gd name="connsiteY28" fmla="*/ 47767 h 1146412"/>
              <a:gd name="connsiteX29" fmla="*/ 2115403 w 2115403"/>
              <a:gd name="connsiteY29" fmla="*/ 68239 h 1146412"/>
              <a:gd name="connsiteX30" fmla="*/ 1937982 w 2115403"/>
              <a:gd name="connsiteY30" fmla="*/ 232012 h 1146412"/>
              <a:gd name="connsiteX31" fmla="*/ 1842448 w 2115403"/>
              <a:gd name="connsiteY31" fmla="*/ 382137 h 1146412"/>
              <a:gd name="connsiteX32" fmla="*/ 1760562 w 2115403"/>
              <a:gd name="connsiteY32" fmla="*/ 532263 h 1146412"/>
              <a:gd name="connsiteX33" fmla="*/ 1760562 w 2115403"/>
              <a:gd name="connsiteY33" fmla="*/ 545910 h 1146412"/>
              <a:gd name="connsiteX34" fmla="*/ 1583141 w 2115403"/>
              <a:gd name="connsiteY34" fmla="*/ 593678 h 1146412"/>
              <a:gd name="connsiteX35" fmla="*/ 1555845 w 2115403"/>
              <a:gd name="connsiteY35" fmla="*/ 682388 h 1146412"/>
              <a:gd name="connsiteX36" fmla="*/ 1685499 w 2115403"/>
              <a:gd name="connsiteY36" fmla="*/ 655093 h 1146412"/>
              <a:gd name="connsiteX37" fmla="*/ 1705970 w 2115403"/>
              <a:gd name="connsiteY37" fmla="*/ 661916 h 1146412"/>
              <a:gd name="connsiteX38" fmla="*/ 1480782 w 2115403"/>
              <a:gd name="connsiteY38" fmla="*/ 1146412 h 1146412"/>
              <a:gd name="connsiteX0" fmla="*/ 1480782 w 2115403"/>
              <a:gd name="connsiteY0" fmla="*/ 1153236 h 1153236"/>
              <a:gd name="connsiteX1" fmla="*/ 1467135 w 2115403"/>
              <a:gd name="connsiteY1" fmla="*/ 689212 h 1153236"/>
              <a:gd name="connsiteX2" fmla="*/ 1146412 w 2115403"/>
              <a:gd name="connsiteY2" fmla="*/ 764275 h 1153236"/>
              <a:gd name="connsiteX3" fmla="*/ 982639 w 2115403"/>
              <a:gd name="connsiteY3" fmla="*/ 627797 h 1153236"/>
              <a:gd name="connsiteX4" fmla="*/ 982639 w 2115403"/>
              <a:gd name="connsiteY4" fmla="*/ 600502 h 1153236"/>
              <a:gd name="connsiteX5" fmla="*/ 1091821 w 2115403"/>
              <a:gd name="connsiteY5" fmla="*/ 607325 h 1153236"/>
              <a:gd name="connsiteX6" fmla="*/ 1187356 w 2115403"/>
              <a:gd name="connsiteY6" fmla="*/ 566382 h 1153236"/>
              <a:gd name="connsiteX7" fmla="*/ 1166884 w 2115403"/>
              <a:gd name="connsiteY7" fmla="*/ 348018 h 1153236"/>
              <a:gd name="connsiteX8" fmla="*/ 696036 w 2115403"/>
              <a:gd name="connsiteY8" fmla="*/ 341194 h 1153236"/>
              <a:gd name="connsiteX9" fmla="*/ 320723 w 2115403"/>
              <a:gd name="connsiteY9" fmla="*/ 375314 h 1153236"/>
              <a:gd name="connsiteX10" fmla="*/ 0 w 2115403"/>
              <a:gd name="connsiteY10" fmla="*/ 334370 h 1153236"/>
              <a:gd name="connsiteX11" fmla="*/ 34120 w 2115403"/>
              <a:gd name="connsiteY11" fmla="*/ 204717 h 1153236"/>
              <a:gd name="connsiteX12" fmla="*/ 293427 w 2115403"/>
              <a:gd name="connsiteY12" fmla="*/ 88711 h 1153236"/>
              <a:gd name="connsiteX13" fmla="*/ 388962 w 2115403"/>
              <a:gd name="connsiteY13" fmla="*/ 88711 h 1153236"/>
              <a:gd name="connsiteX14" fmla="*/ 388962 w 2115403"/>
              <a:gd name="connsiteY14" fmla="*/ 156949 h 1153236"/>
              <a:gd name="connsiteX15" fmla="*/ 539087 w 2115403"/>
              <a:gd name="connsiteY15" fmla="*/ 163773 h 1153236"/>
              <a:gd name="connsiteX16" fmla="*/ 552734 w 2115403"/>
              <a:gd name="connsiteY16" fmla="*/ 27296 h 1153236"/>
              <a:gd name="connsiteX17" fmla="*/ 716508 w 2115403"/>
              <a:gd name="connsiteY17" fmla="*/ 0 h 1153236"/>
              <a:gd name="connsiteX18" fmla="*/ 771099 w 2115403"/>
              <a:gd name="connsiteY18" fmla="*/ 191069 h 1153236"/>
              <a:gd name="connsiteX19" fmla="*/ 1173708 w 2115403"/>
              <a:gd name="connsiteY19" fmla="*/ 211540 h 1153236"/>
              <a:gd name="connsiteX20" fmla="*/ 1235123 w 2115403"/>
              <a:gd name="connsiteY20" fmla="*/ 54591 h 1153236"/>
              <a:gd name="connsiteX21" fmla="*/ 1303362 w 2115403"/>
              <a:gd name="connsiteY21" fmla="*/ 54591 h 1153236"/>
              <a:gd name="connsiteX22" fmla="*/ 1419367 w 2115403"/>
              <a:gd name="connsiteY22" fmla="*/ 116006 h 1153236"/>
              <a:gd name="connsiteX23" fmla="*/ 1412544 w 2115403"/>
              <a:gd name="connsiteY23" fmla="*/ 143302 h 1153236"/>
              <a:gd name="connsiteX24" fmla="*/ 1433015 w 2115403"/>
              <a:gd name="connsiteY24" fmla="*/ 525439 h 1153236"/>
              <a:gd name="connsiteX25" fmla="*/ 1528550 w 2115403"/>
              <a:gd name="connsiteY25" fmla="*/ 525439 h 1153236"/>
              <a:gd name="connsiteX26" fmla="*/ 1760562 w 2115403"/>
              <a:gd name="connsiteY26" fmla="*/ 341194 h 1153236"/>
              <a:gd name="connsiteX27" fmla="*/ 1794681 w 2115403"/>
              <a:gd name="connsiteY27" fmla="*/ 252484 h 1153236"/>
              <a:gd name="connsiteX28" fmla="*/ 1740090 w 2115403"/>
              <a:gd name="connsiteY28" fmla="*/ 54591 h 1153236"/>
              <a:gd name="connsiteX29" fmla="*/ 2115403 w 2115403"/>
              <a:gd name="connsiteY29" fmla="*/ 75063 h 1153236"/>
              <a:gd name="connsiteX30" fmla="*/ 1937982 w 2115403"/>
              <a:gd name="connsiteY30" fmla="*/ 238836 h 1153236"/>
              <a:gd name="connsiteX31" fmla="*/ 1842448 w 2115403"/>
              <a:gd name="connsiteY31" fmla="*/ 388961 h 1153236"/>
              <a:gd name="connsiteX32" fmla="*/ 1760562 w 2115403"/>
              <a:gd name="connsiteY32" fmla="*/ 539087 h 1153236"/>
              <a:gd name="connsiteX33" fmla="*/ 1760562 w 2115403"/>
              <a:gd name="connsiteY33" fmla="*/ 552734 h 1153236"/>
              <a:gd name="connsiteX34" fmla="*/ 1583141 w 2115403"/>
              <a:gd name="connsiteY34" fmla="*/ 600502 h 1153236"/>
              <a:gd name="connsiteX35" fmla="*/ 1555845 w 2115403"/>
              <a:gd name="connsiteY35" fmla="*/ 689212 h 1153236"/>
              <a:gd name="connsiteX36" fmla="*/ 1685499 w 2115403"/>
              <a:gd name="connsiteY36" fmla="*/ 661917 h 1153236"/>
              <a:gd name="connsiteX37" fmla="*/ 1705970 w 2115403"/>
              <a:gd name="connsiteY37" fmla="*/ 668740 h 1153236"/>
              <a:gd name="connsiteX38" fmla="*/ 1480782 w 2115403"/>
              <a:gd name="connsiteY38" fmla="*/ 1153236 h 1153236"/>
              <a:gd name="connsiteX0" fmla="*/ 1480782 w 2115403"/>
              <a:gd name="connsiteY0" fmla="*/ 1153236 h 1153236"/>
              <a:gd name="connsiteX1" fmla="*/ 1467135 w 2115403"/>
              <a:gd name="connsiteY1" fmla="*/ 689212 h 1153236"/>
              <a:gd name="connsiteX2" fmla="*/ 1146412 w 2115403"/>
              <a:gd name="connsiteY2" fmla="*/ 764275 h 1153236"/>
              <a:gd name="connsiteX3" fmla="*/ 982639 w 2115403"/>
              <a:gd name="connsiteY3" fmla="*/ 627797 h 1153236"/>
              <a:gd name="connsiteX4" fmla="*/ 982639 w 2115403"/>
              <a:gd name="connsiteY4" fmla="*/ 600502 h 1153236"/>
              <a:gd name="connsiteX5" fmla="*/ 1091821 w 2115403"/>
              <a:gd name="connsiteY5" fmla="*/ 607325 h 1153236"/>
              <a:gd name="connsiteX6" fmla="*/ 1187356 w 2115403"/>
              <a:gd name="connsiteY6" fmla="*/ 566382 h 1153236"/>
              <a:gd name="connsiteX7" fmla="*/ 1166884 w 2115403"/>
              <a:gd name="connsiteY7" fmla="*/ 348018 h 1153236"/>
              <a:gd name="connsiteX8" fmla="*/ 696036 w 2115403"/>
              <a:gd name="connsiteY8" fmla="*/ 341194 h 1153236"/>
              <a:gd name="connsiteX9" fmla="*/ 320723 w 2115403"/>
              <a:gd name="connsiteY9" fmla="*/ 375314 h 1153236"/>
              <a:gd name="connsiteX10" fmla="*/ 0 w 2115403"/>
              <a:gd name="connsiteY10" fmla="*/ 334370 h 1153236"/>
              <a:gd name="connsiteX11" fmla="*/ 34120 w 2115403"/>
              <a:gd name="connsiteY11" fmla="*/ 204717 h 1153236"/>
              <a:gd name="connsiteX12" fmla="*/ 293427 w 2115403"/>
              <a:gd name="connsiteY12" fmla="*/ 88711 h 1153236"/>
              <a:gd name="connsiteX13" fmla="*/ 388962 w 2115403"/>
              <a:gd name="connsiteY13" fmla="*/ 88711 h 1153236"/>
              <a:gd name="connsiteX14" fmla="*/ 388962 w 2115403"/>
              <a:gd name="connsiteY14" fmla="*/ 156949 h 1153236"/>
              <a:gd name="connsiteX15" fmla="*/ 539087 w 2115403"/>
              <a:gd name="connsiteY15" fmla="*/ 163773 h 1153236"/>
              <a:gd name="connsiteX16" fmla="*/ 552734 w 2115403"/>
              <a:gd name="connsiteY16" fmla="*/ 27296 h 1153236"/>
              <a:gd name="connsiteX17" fmla="*/ 716508 w 2115403"/>
              <a:gd name="connsiteY17" fmla="*/ 0 h 1153236"/>
              <a:gd name="connsiteX18" fmla="*/ 771099 w 2115403"/>
              <a:gd name="connsiteY18" fmla="*/ 191069 h 1153236"/>
              <a:gd name="connsiteX19" fmla="*/ 1173708 w 2115403"/>
              <a:gd name="connsiteY19" fmla="*/ 211540 h 1153236"/>
              <a:gd name="connsiteX20" fmla="*/ 1235123 w 2115403"/>
              <a:gd name="connsiteY20" fmla="*/ 54591 h 1153236"/>
              <a:gd name="connsiteX21" fmla="*/ 1303362 w 2115403"/>
              <a:gd name="connsiteY21" fmla="*/ 54591 h 1153236"/>
              <a:gd name="connsiteX22" fmla="*/ 1419367 w 2115403"/>
              <a:gd name="connsiteY22" fmla="*/ 116006 h 1153236"/>
              <a:gd name="connsiteX23" fmla="*/ 1412544 w 2115403"/>
              <a:gd name="connsiteY23" fmla="*/ 143302 h 1153236"/>
              <a:gd name="connsiteX24" fmla="*/ 1433015 w 2115403"/>
              <a:gd name="connsiteY24" fmla="*/ 525439 h 1153236"/>
              <a:gd name="connsiteX25" fmla="*/ 1528550 w 2115403"/>
              <a:gd name="connsiteY25" fmla="*/ 525439 h 1153236"/>
              <a:gd name="connsiteX26" fmla="*/ 1760562 w 2115403"/>
              <a:gd name="connsiteY26" fmla="*/ 341194 h 1153236"/>
              <a:gd name="connsiteX27" fmla="*/ 1794681 w 2115403"/>
              <a:gd name="connsiteY27" fmla="*/ 252484 h 1153236"/>
              <a:gd name="connsiteX28" fmla="*/ 1740090 w 2115403"/>
              <a:gd name="connsiteY28" fmla="*/ 54591 h 1153236"/>
              <a:gd name="connsiteX29" fmla="*/ 2115403 w 2115403"/>
              <a:gd name="connsiteY29" fmla="*/ 75063 h 1153236"/>
              <a:gd name="connsiteX30" fmla="*/ 1937982 w 2115403"/>
              <a:gd name="connsiteY30" fmla="*/ 238836 h 1153236"/>
              <a:gd name="connsiteX31" fmla="*/ 1842448 w 2115403"/>
              <a:gd name="connsiteY31" fmla="*/ 388961 h 1153236"/>
              <a:gd name="connsiteX32" fmla="*/ 1760562 w 2115403"/>
              <a:gd name="connsiteY32" fmla="*/ 539087 h 1153236"/>
              <a:gd name="connsiteX33" fmla="*/ 1760562 w 2115403"/>
              <a:gd name="connsiteY33" fmla="*/ 552734 h 1153236"/>
              <a:gd name="connsiteX34" fmla="*/ 1583141 w 2115403"/>
              <a:gd name="connsiteY34" fmla="*/ 600502 h 1153236"/>
              <a:gd name="connsiteX35" fmla="*/ 1555845 w 2115403"/>
              <a:gd name="connsiteY35" fmla="*/ 689212 h 1153236"/>
              <a:gd name="connsiteX36" fmla="*/ 1685499 w 2115403"/>
              <a:gd name="connsiteY36" fmla="*/ 661917 h 1153236"/>
              <a:gd name="connsiteX37" fmla="*/ 1705970 w 2115403"/>
              <a:gd name="connsiteY37" fmla="*/ 668740 h 1153236"/>
              <a:gd name="connsiteX38" fmla="*/ 1480782 w 2115403"/>
              <a:gd name="connsiteY38" fmla="*/ 1153236 h 1153236"/>
              <a:gd name="connsiteX0" fmla="*/ 1480782 w 2115403"/>
              <a:gd name="connsiteY0" fmla="*/ 1153236 h 1153236"/>
              <a:gd name="connsiteX1" fmla="*/ 1467135 w 2115403"/>
              <a:gd name="connsiteY1" fmla="*/ 689212 h 1153236"/>
              <a:gd name="connsiteX2" fmla="*/ 1146412 w 2115403"/>
              <a:gd name="connsiteY2" fmla="*/ 764275 h 1153236"/>
              <a:gd name="connsiteX3" fmla="*/ 982639 w 2115403"/>
              <a:gd name="connsiteY3" fmla="*/ 627797 h 1153236"/>
              <a:gd name="connsiteX4" fmla="*/ 982639 w 2115403"/>
              <a:gd name="connsiteY4" fmla="*/ 600502 h 1153236"/>
              <a:gd name="connsiteX5" fmla="*/ 1091821 w 2115403"/>
              <a:gd name="connsiteY5" fmla="*/ 607325 h 1153236"/>
              <a:gd name="connsiteX6" fmla="*/ 1187356 w 2115403"/>
              <a:gd name="connsiteY6" fmla="*/ 566382 h 1153236"/>
              <a:gd name="connsiteX7" fmla="*/ 1166884 w 2115403"/>
              <a:gd name="connsiteY7" fmla="*/ 348018 h 1153236"/>
              <a:gd name="connsiteX8" fmla="*/ 696036 w 2115403"/>
              <a:gd name="connsiteY8" fmla="*/ 341194 h 1153236"/>
              <a:gd name="connsiteX9" fmla="*/ 320723 w 2115403"/>
              <a:gd name="connsiteY9" fmla="*/ 375314 h 1153236"/>
              <a:gd name="connsiteX10" fmla="*/ 0 w 2115403"/>
              <a:gd name="connsiteY10" fmla="*/ 334370 h 1153236"/>
              <a:gd name="connsiteX11" fmla="*/ 34120 w 2115403"/>
              <a:gd name="connsiteY11" fmla="*/ 204717 h 1153236"/>
              <a:gd name="connsiteX12" fmla="*/ 293427 w 2115403"/>
              <a:gd name="connsiteY12" fmla="*/ 88711 h 1153236"/>
              <a:gd name="connsiteX13" fmla="*/ 388962 w 2115403"/>
              <a:gd name="connsiteY13" fmla="*/ 88711 h 1153236"/>
              <a:gd name="connsiteX14" fmla="*/ 388962 w 2115403"/>
              <a:gd name="connsiteY14" fmla="*/ 156949 h 1153236"/>
              <a:gd name="connsiteX15" fmla="*/ 539087 w 2115403"/>
              <a:gd name="connsiteY15" fmla="*/ 163773 h 1153236"/>
              <a:gd name="connsiteX16" fmla="*/ 552734 w 2115403"/>
              <a:gd name="connsiteY16" fmla="*/ 27296 h 1153236"/>
              <a:gd name="connsiteX17" fmla="*/ 716508 w 2115403"/>
              <a:gd name="connsiteY17" fmla="*/ 0 h 1153236"/>
              <a:gd name="connsiteX18" fmla="*/ 764275 w 2115403"/>
              <a:gd name="connsiteY18" fmla="*/ 197893 h 1153236"/>
              <a:gd name="connsiteX19" fmla="*/ 1173708 w 2115403"/>
              <a:gd name="connsiteY19" fmla="*/ 211540 h 1153236"/>
              <a:gd name="connsiteX20" fmla="*/ 1235123 w 2115403"/>
              <a:gd name="connsiteY20" fmla="*/ 54591 h 1153236"/>
              <a:gd name="connsiteX21" fmla="*/ 1303362 w 2115403"/>
              <a:gd name="connsiteY21" fmla="*/ 54591 h 1153236"/>
              <a:gd name="connsiteX22" fmla="*/ 1419367 w 2115403"/>
              <a:gd name="connsiteY22" fmla="*/ 116006 h 1153236"/>
              <a:gd name="connsiteX23" fmla="*/ 1412544 w 2115403"/>
              <a:gd name="connsiteY23" fmla="*/ 143302 h 1153236"/>
              <a:gd name="connsiteX24" fmla="*/ 1433015 w 2115403"/>
              <a:gd name="connsiteY24" fmla="*/ 525439 h 1153236"/>
              <a:gd name="connsiteX25" fmla="*/ 1528550 w 2115403"/>
              <a:gd name="connsiteY25" fmla="*/ 525439 h 1153236"/>
              <a:gd name="connsiteX26" fmla="*/ 1760562 w 2115403"/>
              <a:gd name="connsiteY26" fmla="*/ 341194 h 1153236"/>
              <a:gd name="connsiteX27" fmla="*/ 1794681 w 2115403"/>
              <a:gd name="connsiteY27" fmla="*/ 252484 h 1153236"/>
              <a:gd name="connsiteX28" fmla="*/ 1740090 w 2115403"/>
              <a:gd name="connsiteY28" fmla="*/ 54591 h 1153236"/>
              <a:gd name="connsiteX29" fmla="*/ 2115403 w 2115403"/>
              <a:gd name="connsiteY29" fmla="*/ 75063 h 1153236"/>
              <a:gd name="connsiteX30" fmla="*/ 1937982 w 2115403"/>
              <a:gd name="connsiteY30" fmla="*/ 238836 h 1153236"/>
              <a:gd name="connsiteX31" fmla="*/ 1842448 w 2115403"/>
              <a:gd name="connsiteY31" fmla="*/ 388961 h 1153236"/>
              <a:gd name="connsiteX32" fmla="*/ 1760562 w 2115403"/>
              <a:gd name="connsiteY32" fmla="*/ 539087 h 1153236"/>
              <a:gd name="connsiteX33" fmla="*/ 1760562 w 2115403"/>
              <a:gd name="connsiteY33" fmla="*/ 552734 h 1153236"/>
              <a:gd name="connsiteX34" fmla="*/ 1583141 w 2115403"/>
              <a:gd name="connsiteY34" fmla="*/ 600502 h 1153236"/>
              <a:gd name="connsiteX35" fmla="*/ 1555845 w 2115403"/>
              <a:gd name="connsiteY35" fmla="*/ 689212 h 1153236"/>
              <a:gd name="connsiteX36" fmla="*/ 1685499 w 2115403"/>
              <a:gd name="connsiteY36" fmla="*/ 661917 h 1153236"/>
              <a:gd name="connsiteX37" fmla="*/ 1705970 w 2115403"/>
              <a:gd name="connsiteY37" fmla="*/ 668740 h 1153236"/>
              <a:gd name="connsiteX38" fmla="*/ 1480782 w 2115403"/>
              <a:gd name="connsiteY38" fmla="*/ 1153236 h 1153236"/>
              <a:gd name="connsiteX0" fmla="*/ 1480782 w 2115403"/>
              <a:gd name="connsiteY0" fmla="*/ 1153236 h 1153236"/>
              <a:gd name="connsiteX1" fmla="*/ 1467135 w 2115403"/>
              <a:gd name="connsiteY1" fmla="*/ 689212 h 1153236"/>
              <a:gd name="connsiteX2" fmla="*/ 1146412 w 2115403"/>
              <a:gd name="connsiteY2" fmla="*/ 764275 h 1153236"/>
              <a:gd name="connsiteX3" fmla="*/ 982639 w 2115403"/>
              <a:gd name="connsiteY3" fmla="*/ 627797 h 1153236"/>
              <a:gd name="connsiteX4" fmla="*/ 982639 w 2115403"/>
              <a:gd name="connsiteY4" fmla="*/ 600502 h 1153236"/>
              <a:gd name="connsiteX5" fmla="*/ 1091821 w 2115403"/>
              <a:gd name="connsiteY5" fmla="*/ 607325 h 1153236"/>
              <a:gd name="connsiteX6" fmla="*/ 1187356 w 2115403"/>
              <a:gd name="connsiteY6" fmla="*/ 566382 h 1153236"/>
              <a:gd name="connsiteX7" fmla="*/ 1166884 w 2115403"/>
              <a:gd name="connsiteY7" fmla="*/ 348018 h 1153236"/>
              <a:gd name="connsiteX8" fmla="*/ 696036 w 2115403"/>
              <a:gd name="connsiteY8" fmla="*/ 341194 h 1153236"/>
              <a:gd name="connsiteX9" fmla="*/ 320723 w 2115403"/>
              <a:gd name="connsiteY9" fmla="*/ 375314 h 1153236"/>
              <a:gd name="connsiteX10" fmla="*/ 0 w 2115403"/>
              <a:gd name="connsiteY10" fmla="*/ 334370 h 1153236"/>
              <a:gd name="connsiteX11" fmla="*/ 34120 w 2115403"/>
              <a:gd name="connsiteY11" fmla="*/ 204717 h 1153236"/>
              <a:gd name="connsiteX12" fmla="*/ 293427 w 2115403"/>
              <a:gd name="connsiteY12" fmla="*/ 88711 h 1153236"/>
              <a:gd name="connsiteX13" fmla="*/ 388962 w 2115403"/>
              <a:gd name="connsiteY13" fmla="*/ 88711 h 1153236"/>
              <a:gd name="connsiteX14" fmla="*/ 388962 w 2115403"/>
              <a:gd name="connsiteY14" fmla="*/ 156949 h 1153236"/>
              <a:gd name="connsiteX15" fmla="*/ 539087 w 2115403"/>
              <a:gd name="connsiteY15" fmla="*/ 163773 h 1153236"/>
              <a:gd name="connsiteX16" fmla="*/ 552734 w 2115403"/>
              <a:gd name="connsiteY16" fmla="*/ 27296 h 1153236"/>
              <a:gd name="connsiteX17" fmla="*/ 716508 w 2115403"/>
              <a:gd name="connsiteY17" fmla="*/ 0 h 1153236"/>
              <a:gd name="connsiteX18" fmla="*/ 764275 w 2115403"/>
              <a:gd name="connsiteY18" fmla="*/ 197893 h 1153236"/>
              <a:gd name="connsiteX19" fmla="*/ 764275 w 2115403"/>
              <a:gd name="connsiteY19" fmla="*/ 204717 h 1153236"/>
              <a:gd name="connsiteX20" fmla="*/ 1173708 w 2115403"/>
              <a:gd name="connsiteY20" fmla="*/ 211540 h 1153236"/>
              <a:gd name="connsiteX21" fmla="*/ 1235123 w 2115403"/>
              <a:gd name="connsiteY21" fmla="*/ 54591 h 1153236"/>
              <a:gd name="connsiteX22" fmla="*/ 1303362 w 2115403"/>
              <a:gd name="connsiteY22" fmla="*/ 54591 h 1153236"/>
              <a:gd name="connsiteX23" fmla="*/ 1419367 w 2115403"/>
              <a:gd name="connsiteY23" fmla="*/ 116006 h 1153236"/>
              <a:gd name="connsiteX24" fmla="*/ 1412544 w 2115403"/>
              <a:gd name="connsiteY24" fmla="*/ 143302 h 1153236"/>
              <a:gd name="connsiteX25" fmla="*/ 1433015 w 2115403"/>
              <a:gd name="connsiteY25" fmla="*/ 525439 h 1153236"/>
              <a:gd name="connsiteX26" fmla="*/ 1528550 w 2115403"/>
              <a:gd name="connsiteY26" fmla="*/ 525439 h 1153236"/>
              <a:gd name="connsiteX27" fmla="*/ 1760562 w 2115403"/>
              <a:gd name="connsiteY27" fmla="*/ 341194 h 1153236"/>
              <a:gd name="connsiteX28" fmla="*/ 1794681 w 2115403"/>
              <a:gd name="connsiteY28" fmla="*/ 252484 h 1153236"/>
              <a:gd name="connsiteX29" fmla="*/ 1740090 w 2115403"/>
              <a:gd name="connsiteY29" fmla="*/ 54591 h 1153236"/>
              <a:gd name="connsiteX30" fmla="*/ 2115403 w 2115403"/>
              <a:gd name="connsiteY30" fmla="*/ 75063 h 1153236"/>
              <a:gd name="connsiteX31" fmla="*/ 1937982 w 2115403"/>
              <a:gd name="connsiteY31" fmla="*/ 238836 h 1153236"/>
              <a:gd name="connsiteX32" fmla="*/ 1842448 w 2115403"/>
              <a:gd name="connsiteY32" fmla="*/ 388961 h 1153236"/>
              <a:gd name="connsiteX33" fmla="*/ 1760562 w 2115403"/>
              <a:gd name="connsiteY33" fmla="*/ 539087 h 1153236"/>
              <a:gd name="connsiteX34" fmla="*/ 1760562 w 2115403"/>
              <a:gd name="connsiteY34" fmla="*/ 552734 h 1153236"/>
              <a:gd name="connsiteX35" fmla="*/ 1583141 w 2115403"/>
              <a:gd name="connsiteY35" fmla="*/ 600502 h 1153236"/>
              <a:gd name="connsiteX36" fmla="*/ 1555845 w 2115403"/>
              <a:gd name="connsiteY36" fmla="*/ 689212 h 1153236"/>
              <a:gd name="connsiteX37" fmla="*/ 1685499 w 2115403"/>
              <a:gd name="connsiteY37" fmla="*/ 661917 h 1153236"/>
              <a:gd name="connsiteX38" fmla="*/ 1705970 w 2115403"/>
              <a:gd name="connsiteY38" fmla="*/ 668740 h 1153236"/>
              <a:gd name="connsiteX39" fmla="*/ 1480782 w 2115403"/>
              <a:gd name="connsiteY39" fmla="*/ 1153236 h 1153236"/>
              <a:gd name="connsiteX0" fmla="*/ 1480782 w 2115403"/>
              <a:gd name="connsiteY0" fmla="*/ 1153236 h 1153236"/>
              <a:gd name="connsiteX1" fmla="*/ 1467135 w 2115403"/>
              <a:gd name="connsiteY1" fmla="*/ 689212 h 1153236"/>
              <a:gd name="connsiteX2" fmla="*/ 1146412 w 2115403"/>
              <a:gd name="connsiteY2" fmla="*/ 764275 h 1153236"/>
              <a:gd name="connsiteX3" fmla="*/ 982639 w 2115403"/>
              <a:gd name="connsiteY3" fmla="*/ 627797 h 1153236"/>
              <a:gd name="connsiteX4" fmla="*/ 982639 w 2115403"/>
              <a:gd name="connsiteY4" fmla="*/ 600502 h 1153236"/>
              <a:gd name="connsiteX5" fmla="*/ 1091821 w 2115403"/>
              <a:gd name="connsiteY5" fmla="*/ 607325 h 1153236"/>
              <a:gd name="connsiteX6" fmla="*/ 1187356 w 2115403"/>
              <a:gd name="connsiteY6" fmla="*/ 566382 h 1153236"/>
              <a:gd name="connsiteX7" fmla="*/ 1166884 w 2115403"/>
              <a:gd name="connsiteY7" fmla="*/ 348018 h 1153236"/>
              <a:gd name="connsiteX8" fmla="*/ 696036 w 2115403"/>
              <a:gd name="connsiteY8" fmla="*/ 341194 h 1153236"/>
              <a:gd name="connsiteX9" fmla="*/ 320723 w 2115403"/>
              <a:gd name="connsiteY9" fmla="*/ 375314 h 1153236"/>
              <a:gd name="connsiteX10" fmla="*/ 0 w 2115403"/>
              <a:gd name="connsiteY10" fmla="*/ 334370 h 1153236"/>
              <a:gd name="connsiteX11" fmla="*/ 34120 w 2115403"/>
              <a:gd name="connsiteY11" fmla="*/ 204717 h 1153236"/>
              <a:gd name="connsiteX12" fmla="*/ 293427 w 2115403"/>
              <a:gd name="connsiteY12" fmla="*/ 88711 h 1153236"/>
              <a:gd name="connsiteX13" fmla="*/ 388962 w 2115403"/>
              <a:gd name="connsiteY13" fmla="*/ 88711 h 1153236"/>
              <a:gd name="connsiteX14" fmla="*/ 388962 w 2115403"/>
              <a:gd name="connsiteY14" fmla="*/ 156949 h 1153236"/>
              <a:gd name="connsiteX15" fmla="*/ 539087 w 2115403"/>
              <a:gd name="connsiteY15" fmla="*/ 163773 h 1153236"/>
              <a:gd name="connsiteX16" fmla="*/ 552734 w 2115403"/>
              <a:gd name="connsiteY16" fmla="*/ 27296 h 1153236"/>
              <a:gd name="connsiteX17" fmla="*/ 716508 w 2115403"/>
              <a:gd name="connsiteY17" fmla="*/ 0 h 1153236"/>
              <a:gd name="connsiteX18" fmla="*/ 764275 w 2115403"/>
              <a:gd name="connsiteY18" fmla="*/ 197893 h 1153236"/>
              <a:gd name="connsiteX19" fmla="*/ 777922 w 2115403"/>
              <a:gd name="connsiteY19" fmla="*/ 136478 h 1153236"/>
              <a:gd name="connsiteX20" fmla="*/ 1173708 w 2115403"/>
              <a:gd name="connsiteY20" fmla="*/ 211540 h 1153236"/>
              <a:gd name="connsiteX21" fmla="*/ 1235123 w 2115403"/>
              <a:gd name="connsiteY21" fmla="*/ 54591 h 1153236"/>
              <a:gd name="connsiteX22" fmla="*/ 1303362 w 2115403"/>
              <a:gd name="connsiteY22" fmla="*/ 54591 h 1153236"/>
              <a:gd name="connsiteX23" fmla="*/ 1419367 w 2115403"/>
              <a:gd name="connsiteY23" fmla="*/ 116006 h 1153236"/>
              <a:gd name="connsiteX24" fmla="*/ 1412544 w 2115403"/>
              <a:gd name="connsiteY24" fmla="*/ 143302 h 1153236"/>
              <a:gd name="connsiteX25" fmla="*/ 1433015 w 2115403"/>
              <a:gd name="connsiteY25" fmla="*/ 525439 h 1153236"/>
              <a:gd name="connsiteX26" fmla="*/ 1528550 w 2115403"/>
              <a:gd name="connsiteY26" fmla="*/ 525439 h 1153236"/>
              <a:gd name="connsiteX27" fmla="*/ 1760562 w 2115403"/>
              <a:gd name="connsiteY27" fmla="*/ 341194 h 1153236"/>
              <a:gd name="connsiteX28" fmla="*/ 1794681 w 2115403"/>
              <a:gd name="connsiteY28" fmla="*/ 252484 h 1153236"/>
              <a:gd name="connsiteX29" fmla="*/ 1740090 w 2115403"/>
              <a:gd name="connsiteY29" fmla="*/ 54591 h 1153236"/>
              <a:gd name="connsiteX30" fmla="*/ 2115403 w 2115403"/>
              <a:gd name="connsiteY30" fmla="*/ 75063 h 1153236"/>
              <a:gd name="connsiteX31" fmla="*/ 1937982 w 2115403"/>
              <a:gd name="connsiteY31" fmla="*/ 238836 h 1153236"/>
              <a:gd name="connsiteX32" fmla="*/ 1842448 w 2115403"/>
              <a:gd name="connsiteY32" fmla="*/ 388961 h 1153236"/>
              <a:gd name="connsiteX33" fmla="*/ 1760562 w 2115403"/>
              <a:gd name="connsiteY33" fmla="*/ 539087 h 1153236"/>
              <a:gd name="connsiteX34" fmla="*/ 1760562 w 2115403"/>
              <a:gd name="connsiteY34" fmla="*/ 552734 h 1153236"/>
              <a:gd name="connsiteX35" fmla="*/ 1583141 w 2115403"/>
              <a:gd name="connsiteY35" fmla="*/ 600502 h 1153236"/>
              <a:gd name="connsiteX36" fmla="*/ 1555845 w 2115403"/>
              <a:gd name="connsiteY36" fmla="*/ 689212 h 1153236"/>
              <a:gd name="connsiteX37" fmla="*/ 1685499 w 2115403"/>
              <a:gd name="connsiteY37" fmla="*/ 661917 h 1153236"/>
              <a:gd name="connsiteX38" fmla="*/ 1705970 w 2115403"/>
              <a:gd name="connsiteY38" fmla="*/ 668740 h 1153236"/>
              <a:gd name="connsiteX39" fmla="*/ 1480782 w 2115403"/>
              <a:gd name="connsiteY39" fmla="*/ 1153236 h 1153236"/>
              <a:gd name="connsiteX0" fmla="*/ 1480782 w 2115403"/>
              <a:gd name="connsiteY0" fmla="*/ 1153236 h 1153236"/>
              <a:gd name="connsiteX1" fmla="*/ 1467135 w 2115403"/>
              <a:gd name="connsiteY1" fmla="*/ 689212 h 1153236"/>
              <a:gd name="connsiteX2" fmla="*/ 1146412 w 2115403"/>
              <a:gd name="connsiteY2" fmla="*/ 764275 h 1153236"/>
              <a:gd name="connsiteX3" fmla="*/ 982639 w 2115403"/>
              <a:gd name="connsiteY3" fmla="*/ 627797 h 1153236"/>
              <a:gd name="connsiteX4" fmla="*/ 982639 w 2115403"/>
              <a:gd name="connsiteY4" fmla="*/ 600502 h 1153236"/>
              <a:gd name="connsiteX5" fmla="*/ 1091821 w 2115403"/>
              <a:gd name="connsiteY5" fmla="*/ 607325 h 1153236"/>
              <a:gd name="connsiteX6" fmla="*/ 1187356 w 2115403"/>
              <a:gd name="connsiteY6" fmla="*/ 566382 h 1153236"/>
              <a:gd name="connsiteX7" fmla="*/ 1166884 w 2115403"/>
              <a:gd name="connsiteY7" fmla="*/ 348018 h 1153236"/>
              <a:gd name="connsiteX8" fmla="*/ 696036 w 2115403"/>
              <a:gd name="connsiteY8" fmla="*/ 341194 h 1153236"/>
              <a:gd name="connsiteX9" fmla="*/ 320723 w 2115403"/>
              <a:gd name="connsiteY9" fmla="*/ 375314 h 1153236"/>
              <a:gd name="connsiteX10" fmla="*/ 0 w 2115403"/>
              <a:gd name="connsiteY10" fmla="*/ 334370 h 1153236"/>
              <a:gd name="connsiteX11" fmla="*/ 34120 w 2115403"/>
              <a:gd name="connsiteY11" fmla="*/ 204717 h 1153236"/>
              <a:gd name="connsiteX12" fmla="*/ 293427 w 2115403"/>
              <a:gd name="connsiteY12" fmla="*/ 88711 h 1153236"/>
              <a:gd name="connsiteX13" fmla="*/ 388962 w 2115403"/>
              <a:gd name="connsiteY13" fmla="*/ 88711 h 1153236"/>
              <a:gd name="connsiteX14" fmla="*/ 388962 w 2115403"/>
              <a:gd name="connsiteY14" fmla="*/ 156949 h 1153236"/>
              <a:gd name="connsiteX15" fmla="*/ 539087 w 2115403"/>
              <a:gd name="connsiteY15" fmla="*/ 163773 h 1153236"/>
              <a:gd name="connsiteX16" fmla="*/ 552734 w 2115403"/>
              <a:gd name="connsiteY16" fmla="*/ 27296 h 1153236"/>
              <a:gd name="connsiteX17" fmla="*/ 716508 w 2115403"/>
              <a:gd name="connsiteY17" fmla="*/ 0 h 1153236"/>
              <a:gd name="connsiteX18" fmla="*/ 764275 w 2115403"/>
              <a:gd name="connsiteY18" fmla="*/ 197893 h 1153236"/>
              <a:gd name="connsiteX19" fmla="*/ 777922 w 2115403"/>
              <a:gd name="connsiteY19" fmla="*/ 136478 h 1153236"/>
              <a:gd name="connsiteX20" fmla="*/ 1173708 w 2115403"/>
              <a:gd name="connsiteY20" fmla="*/ 211540 h 1153236"/>
              <a:gd name="connsiteX21" fmla="*/ 1235123 w 2115403"/>
              <a:gd name="connsiteY21" fmla="*/ 54591 h 1153236"/>
              <a:gd name="connsiteX22" fmla="*/ 1303362 w 2115403"/>
              <a:gd name="connsiteY22" fmla="*/ 54591 h 1153236"/>
              <a:gd name="connsiteX23" fmla="*/ 1419367 w 2115403"/>
              <a:gd name="connsiteY23" fmla="*/ 116006 h 1153236"/>
              <a:gd name="connsiteX24" fmla="*/ 1412544 w 2115403"/>
              <a:gd name="connsiteY24" fmla="*/ 143302 h 1153236"/>
              <a:gd name="connsiteX25" fmla="*/ 1433015 w 2115403"/>
              <a:gd name="connsiteY25" fmla="*/ 525439 h 1153236"/>
              <a:gd name="connsiteX26" fmla="*/ 1528550 w 2115403"/>
              <a:gd name="connsiteY26" fmla="*/ 525439 h 1153236"/>
              <a:gd name="connsiteX27" fmla="*/ 1760562 w 2115403"/>
              <a:gd name="connsiteY27" fmla="*/ 341194 h 1153236"/>
              <a:gd name="connsiteX28" fmla="*/ 1794681 w 2115403"/>
              <a:gd name="connsiteY28" fmla="*/ 252484 h 1153236"/>
              <a:gd name="connsiteX29" fmla="*/ 1740090 w 2115403"/>
              <a:gd name="connsiteY29" fmla="*/ 54591 h 1153236"/>
              <a:gd name="connsiteX30" fmla="*/ 2115403 w 2115403"/>
              <a:gd name="connsiteY30" fmla="*/ 75063 h 1153236"/>
              <a:gd name="connsiteX31" fmla="*/ 1937982 w 2115403"/>
              <a:gd name="connsiteY31" fmla="*/ 238836 h 1153236"/>
              <a:gd name="connsiteX32" fmla="*/ 1842448 w 2115403"/>
              <a:gd name="connsiteY32" fmla="*/ 388961 h 1153236"/>
              <a:gd name="connsiteX33" fmla="*/ 1760562 w 2115403"/>
              <a:gd name="connsiteY33" fmla="*/ 539087 h 1153236"/>
              <a:gd name="connsiteX34" fmla="*/ 1760562 w 2115403"/>
              <a:gd name="connsiteY34" fmla="*/ 552734 h 1153236"/>
              <a:gd name="connsiteX35" fmla="*/ 1583141 w 2115403"/>
              <a:gd name="connsiteY35" fmla="*/ 600502 h 1153236"/>
              <a:gd name="connsiteX36" fmla="*/ 1555845 w 2115403"/>
              <a:gd name="connsiteY36" fmla="*/ 689212 h 1153236"/>
              <a:gd name="connsiteX37" fmla="*/ 1685499 w 2115403"/>
              <a:gd name="connsiteY37" fmla="*/ 661917 h 1153236"/>
              <a:gd name="connsiteX38" fmla="*/ 1705970 w 2115403"/>
              <a:gd name="connsiteY38" fmla="*/ 668740 h 1153236"/>
              <a:gd name="connsiteX39" fmla="*/ 1480782 w 2115403"/>
              <a:gd name="connsiteY39" fmla="*/ 1153236 h 1153236"/>
              <a:gd name="connsiteX0" fmla="*/ 1480782 w 2115403"/>
              <a:gd name="connsiteY0" fmla="*/ 1153236 h 1153236"/>
              <a:gd name="connsiteX1" fmla="*/ 1467135 w 2115403"/>
              <a:gd name="connsiteY1" fmla="*/ 689212 h 1153236"/>
              <a:gd name="connsiteX2" fmla="*/ 1146412 w 2115403"/>
              <a:gd name="connsiteY2" fmla="*/ 764275 h 1153236"/>
              <a:gd name="connsiteX3" fmla="*/ 982639 w 2115403"/>
              <a:gd name="connsiteY3" fmla="*/ 627797 h 1153236"/>
              <a:gd name="connsiteX4" fmla="*/ 982639 w 2115403"/>
              <a:gd name="connsiteY4" fmla="*/ 600502 h 1153236"/>
              <a:gd name="connsiteX5" fmla="*/ 1091821 w 2115403"/>
              <a:gd name="connsiteY5" fmla="*/ 607325 h 1153236"/>
              <a:gd name="connsiteX6" fmla="*/ 1187356 w 2115403"/>
              <a:gd name="connsiteY6" fmla="*/ 566382 h 1153236"/>
              <a:gd name="connsiteX7" fmla="*/ 1166884 w 2115403"/>
              <a:gd name="connsiteY7" fmla="*/ 348018 h 1153236"/>
              <a:gd name="connsiteX8" fmla="*/ 696036 w 2115403"/>
              <a:gd name="connsiteY8" fmla="*/ 341194 h 1153236"/>
              <a:gd name="connsiteX9" fmla="*/ 320723 w 2115403"/>
              <a:gd name="connsiteY9" fmla="*/ 375314 h 1153236"/>
              <a:gd name="connsiteX10" fmla="*/ 0 w 2115403"/>
              <a:gd name="connsiteY10" fmla="*/ 334370 h 1153236"/>
              <a:gd name="connsiteX11" fmla="*/ 34120 w 2115403"/>
              <a:gd name="connsiteY11" fmla="*/ 204717 h 1153236"/>
              <a:gd name="connsiteX12" fmla="*/ 293427 w 2115403"/>
              <a:gd name="connsiteY12" fmla="*/ 88711 h 1153236"/>
              <a:gd name="connsiteX13" fmla="*/ 388962 w 2115403"/>
              <a:gd name="connsiteY13" fmla="*/ 88711 h 1153236"/>
              <a:gd name="connsiteX14" fmla="*/ 388962 w 2115403"/>
              <a:gd name="connsiteY14" fmla="*/ 156949 h 1153236"/>
              <a:gd name="connsiteX15" fmla="*/ 539087 w 2115403"/>
              <a:gd name="connsiteY15" fmla="*/ 163773 h 1153236"/>
              <a:gd name="connsiteX16" fmla="*/ 552734 w 2115403"/>
              <a:gd name="connsiteY16" fmla="*/ 27296 h 1153236"/>
              <a:gd name="connsiteX17" fmla="*/ 716508 w 2115403"/>
              <a:gd name="connsiteY17" fmla="*/ 0 h 1153236"/>
              <a:gd name="connsiteX18" fmla="*/ 764275 w 2115403"/>
              <a:gd name="connsiteY18" fmla="*/ 197893 h 1153236"/>
              <a:gd name="connsiteX19" fmla="*/ 777922 w 2115403"/>
              <a:gd name="connsiteY19" fmla="*/ 136478 h 1153236"/>
              <a:gd name="connsiteX20" fmla="*/ 948520 w 2115403"/>
              <a:gd name="connsiteY20" fmla="*/ 163773 h 1153236"/>
              <a:gd name="connsiteX21" fmla="*/ 1173708 w 2115403"/>
              <a:gd name="connsiteY21" fmla="*/ 211540 h 1153236"/>
              <a:gd name="connsiteX22" fmla="*/ 1235123 w 2115403"/>
              <a:gd name="connsiteY22" fmla="*/ 54591 h 1153236"/>
              <a:gd name="connsiteX23" fmla="*/ 1303362 w 2115403"/>
              <a:gd name="connsiteY23" fmla="*/ 54591 h 1153236"/>
              <a:gd name="connsiteX24" fmla="*/ 1419367 w 2115403"/>
              <a:gd name="connsiteY24" fmla="*/ 116006 h 1153236"/>
              <a:gd name="connsiteX25" fmla="*/ 1412544 w 2115403"/>
              <a:gd name="connsiteY25" fmla="*/ 143302 h 1153236"/>
              <a:gd name="connsiteX26" fmla="*/ 1433015 w 2115403"/>
              <a:gd name="connsiteY26" fmla="*/ 525439 h 1153236"/>
              <a:gd name="connsiteX27" fmla="*/ 1528550 w 2115403"/>
              <a:gd name="connsiteY27" fmla="*/ 525439 h 1153236"/>
              <a:gd name="connsiteX28" fmla="*/ 1760562 w 2115403"/>
              <a:gd name="connsiteY28" fmla="*/ 341194 h 1153236"/>
              <a:gd name="connsiteX29" fmla="*/ 1794681 w 2115403"/>
              <a:gd name="connsiteY29" fmla="*/ 252484 h 1153236"/>
              <a:gd name="connsiteX30" fmla="*/ 1740090 w 2115403"/>
              <a:gd name="connsiteY30" fmla="*/ 54591 h 1153236"/>
              <a:gd name="connsiteX31" fmla="*/ 2115403 w 2115403"/>
              <a:gd name="connsiteY31" fmla="*/ 75063 h 1153236"/>
              <a:gd name="connsiteX32" fmla="*/ 1937982 w 2115403"/>
              <a:gd name="connsiteY32" fmla="*/ 238836 h 1153236"/>
              <a:gd name="connsiteX33" fmla="*/ 1842448 w 2115403"/>
              <a:gd name="connsiteY33" fmla="*/ 388961 h 1153236"/>
              <a:gd name="connsiteX34" fmla="*/ 1760562 w 2115403"/>
              <a:gd name="connsiteY34" fmla="*/ 539087 h 1153236"/>
              <a:gd name="connsiteX35" fmla="*/ 1760562 w 2115403"/>
              <a:gd name="connsiteY35" fmla="*/ 552734 h 1153236"/>
              <a:gd name="connsiteX36" fmla="*/ 1583141 w 2115403"/>
              <a:gd name="connsiteY36" fmla="*/ 600502 h 1153236"/>
              <a:gd name="connsiteX37" fmla="*/ 1555845 w 2115403"/>
              <a:gd name="connsiteY37" fmla="*/ 689212 h 1153236"/>
              <a:gd name="connsiteX38" fmla="*/ 1685499 w 2115403"/>
              <a:gd name="connsiteY38" fmla="*/ 661917 h 1153236"/>
              <a:gd name="connsiteX39" fmla="*/ 1705970 w 2115403"/>
              <a:gd name="connsiteY39" fmla="*/ 668740 h 1153236"/>
              <a:gd name="connsiteX40" fmla="*/ 1480782 w 2115403"/>
              <a:gd name="connsiteY40" fmla="*/ 1153236 h 1153236"/>
              <a:gd name="connsiteX0" fmla="*/ 1480782 w 2115403"/>
              <a:gd name="connsiteY0" fmla="*/ 1153236 h 1153236"/>
              <a:gd name="connsiteX1" fmla="*/ 1467135 w 2115403"/>
              <a:gd name="connsiteY1" fmla="*/ 689212 h 1153236"/>
              <a:gd name="connsiteX2" fmla="*/ 1146412 w 2115403"/>
              <a:gd name="connsiteY2" fmla="*/ 764275 h 1153236"/>
              <a:gd name="connsiteX3" fmla="*/ 982639 w 2115403"/>
              <a:gd name="connsiteY3" fmla="*/ 627797 h 1153236"/>
              <a:gd name="connsiteX4" fmla="*/ 982639 w 2115403"/>
              <a:gd name="connsiteY4" fmla="*/ 600502 h 1153236"/>
              <a:gd name="connsiteX5" fmla="*/ 1091821 w 2115403"/>
              <a:gd name="connsiteY5" fmla="*/ 607325 h 1153236"/>
              <a:gd name="connsiteX6" fmla="*/ 1187356 w 2115403"/>
              <a:gd name="connsiteY6" fmla="*/ 566382 h 1153236"/>
              <a:gd name="connsiteX7" fmla="*/ 1166884 w 2115403"/>
              <a:gd name="connsiteY7" fmla="*/ 348018 h 1153236"/>
              <a:gd name="connsiteX8" fmla="*/ 696036 w 2115403"/>
              <a:gd name="connsiteY8" fmla="*/ 341194 h 1153236"/>
              <a:gd name="connsiteX9" fmla="*/ 320723 w 2115403"/>
              <a:gd name="connsiteY9" fmla="*/ 375314 h 1153236"/>
              <a:gd name="connsiteX10" fmla="*/ 0 w 2115403"/>
              <a:gd name="connsiteY10" fmla="*/ 334370 h 1153236"/>
              <a:gd name="connsiteX11" fmla="*/ 34120 w 2115403"/>
              <a:gd name="connsiteY11" fmla="*/ 204717 h 1153236"/>
              <a:gd name="connsiteX12" fmla="*/ 293427 w 2115403"/>
              <a:gd name="connsiteY12" fmla="*/ 88711 h 1153236"/>
              <a:gd name="connsiteX13" fmla="*/ 388962 w 2115403"/>
              <a:gd name="connsiteY13" fmla="*/ 88711 h 1153236"/>
              <a:gd name="connsiteX14" fmla="*/ 388962 w 2115403"/>
              <a:gd name="connsiteY14" fmla="*/ 156949 h 1153236"/>
              <a:gd name="connsiteX15" fmla="*/ 539087 w 2115403"/>
              <a:gd name="connsiteY15" fmla="*/ 163773 h 1153236"/>
              <a:gd name="connsiteX16" fmla="*/ 552734 w 2115403"/>
              <a:gd name="connsiteY16" fmla="*/ 27296 h 1153236"/>
              <a:gd name="connsiteX17" fmla="*/ 716508 w 2115403"/>
              <a:gd name="connsiteY17" fmla="*/ 0 h 1153236"/>
              <a:gd name="connsiteX18" fmla="*/ 764275 w 2115403"/>
              <a:gd name="connsiteY18" fmla="*/ 197893 h 1153236"/>
              <a:gd name="connsiteX19" fmla="*/ 777922 w 2115403"/>
              <a:gd name="connsiteY19" fmla="*/ 136478 h 1153236"/>
              <a:gd name="connsiteX20" fmla="*/ 948520 w 2115403"/>
              <a:gd name="connsiteY20" fmla="*/ 163773 h 1153236"/>
              <a:gd name="connsiteX21" fmla="*/ 1173708 w 2115403"/>
              <a:gd name="connsiteY21" fmla="*/ 211540 h 1153236"/>
              <a:gd name="connsiteX22" fmla="*/ 1235123 w 2115403"/>
              <a:gd name="connsiteY22" fmla="*/ 54591 h 1153236"/>
              <a:gd name="connsiteX23" fmla="*/ 1303362 w 2115403"/>
              <a:gd name="connsiteY23" fmla="*/ 54591 h 1153236"/>
              <a:gd name="connsiteX24" fmla="*/ 1419367 w 2115403"/>
              <a:gd name="connsiteY24" fmla="*/ 116006 h 1153236"/>
              <a:gd name="connsiteX25" fmla="*/ 1412544 w 2115403"/>
              <a:gd name="connsiteY25" fmla="*/ 143302 h 1153236"/>
              <a:gd name="connsiteX26" fmla="*/ 1433015 w 2115403"/>
              <a:gd name="connsiteY26" fmla="*/ 525439 h 1153236"/>
              <a:gd name="connsiteX27" fmla="*/ 1528550 w 2115403"/>
              <a:gd name="connsiteY27" fmla="*/ 525439 h 1153236"/>
              <a:gd name="connsiteX28" fmla="*/ 1760562 w 2115403"/>
              <a:gd name="connsiteY28" fmla="*/ 341194 h 1153236"/>
              <a:gd name="connsiteX29" fmla="*/ 1794681 w 2115403"/>
              <a:gd name="connsiteY29" fmla="*/ 252484 h 1153236"/>
              <a:gd name="connsiteX30" fmla="*/ 1740090 w 2115403"/>
              <a:gd name="connsiteY30" fmla="*/ 54591 h 1153236"/>
              <a:gd name="connsiteX31" fmla="*/ 2115403 w 2115403"/>
              <a:gd name="connsiteY31" fmla="*/ 75063 h 1153236"/>
              <a:gd name="connsiteX32" fmla="*/ 1937982 w 2115403"/>
              <a:gd name="connsiteY32" fmla="*/ 238836 h 1153236"/>
              <a:gd name="connsiteX33" fmla="*/ 1842448 w 2115403"/>
              <a:gd name="connsiteY33" fmla="*/ 388961 h 1153236"/>
              <a:gd name="connsiteX34" fmla="*/ 1760562 w 2115403"/>
              <a:gd name="connsiteY34" fmla="*/ 539087 h 1153236"/>
              <a:gd name="connsiteX35" fmla="*/ 1760562 w 2115403"/>
              <a:gd name="connsiteY35" fmla="*/ 552734 h 1153236"/>
              <a:gd name="connsiteX36" fmla="*/ 1583141 w 2115403"/>
              <a:gd name="connsiteY36" fmla="*/ 600502 h 1153236"/>
              <a:gd name="connsiteX37" fmla="*/ 1555845 w 2115403"/>
              <a:gd name="connsiteY37" fmla="*/ 689212 h 1153236"/>
              <a:gd name="connsiteX38" fmla="*/ 1685499 w 2115403"/>
              <a:gd name="connsiteY38" fmla="*/ 661917 h 1153236"/>
              <a:gd name="connsiteX39" fmla="*/ 1705970 w 2115403"/>
              <a:gd name="connsiteY39" fmla="*/ 668740 h 1153236"/>
              <a:gd name="connsiteX40" fmla="*/ 1480782 w 2115403"/>
              <a:gd name="connsiteY40" fmla="*/ 1153236 h 1153236"/>
              <a:gd name="connsiteX0" fmla="*/ 1480782 w 2115403"/>
              <a:gd name="connsiteY0" fmla="*/ 1153236 h 1153236"/>
              <a:gd name="connsiteX1" fmla="*/ 1467135 w 2115403"/>
              <a:gd name="connsiteY1" fmla="*/ 689212 h 1153236"/>
              <a:gd name="connsiteX2" fmla="*/ 1146412 w 2115403"/>
              <a:gd name="connsiteY2" fmla="*/ 764275 h 1153236"/>
              <a:gd name="connsiteX3" fmla="*/ 982639 w 2115403"/>
              <a:gd name="connsiteY3" fmla="*/ 627797 h 1153236"/>
              <a:gd name="connsiteX4" fmla="*/ 982639 w 2115403"/>
              <a:gd name="connsiteY4" fmla="*/ 600502 h 1153236"/>
              <a:gd name="connsiteX5" fmla="*/ 1091821 w 2115403"/>
              <a:gd name="connsiteY5" fmla="*/ 607325 h 1153236"/>
              <a:gd name="connsiteX6" fmla="*/ 1187356 w 2115403"/>
              <a:gd name="connsiteY6" fmla="*/ 566382 h 1153236"/>
              <a:gd name="connsiteX7" fmla="*/ 1166884 w 2115403"/>
              <a:gd name="connsiteY7" fmla="*/ 348018 h 1153236"/>
              <a:gd name="connsiteX8" fmla="*/ 696036 w 2115403"/>
              <a:gd name="connsiteY8" fmla="*/ 341194 h 1153236"/>
              <a:gd name="connsiteX9" fmla="*/ 320723 w 2115403"/>
              <a:gd name="connsiteY9" fmla="*/ 375314 h 1153236"/>
              <a:gd name="connsiteX10" fmla="*/ 0 w 2115403"/>
              <a:gd name="connsiteY10" fmla="*/ 334370 h 1153236"/>
              <a:gd name="connsiteX11" fmla="*/ 34120 w 2115403"/>
              <a:gd name="connsiteY11" fmla="*/ 204717 h 1153236"/>
              <a:gd name="connsiteX12" fmla="*/ 293427 w 2115403"/>
              <a:gd name="connsiteY12" fmla="*/ 88711 h 1153236"/>
              <a:gd name="connsiteX13" fmla="*/ 388962 w 2115403"/>
              <a:gd name="connsiteY13" fmla="*/ 88711 h 1153236"/>
              <a:gd name="connsiteX14" fmla="*/ 388962 w 2115403"/>
              <a:gd name="connsiteY14" fmla="*/ 156949 h 1153236"/>
              <a:gd name="connsiteX15" fmla="*/ 539087 w 2115403"/>
              <a:gd name="connsiteY15" fmla="*/ 163773 h 1153236"/>
              <a:gd name="connsiteX16" fmla="*/ 552734 w 2115403"/>
              <a:gd name="connsiteY16" fmla="*/ 27296 h 1153236"/>
              <a:gd name="connsiteX17" fmla="*/ 716508 w 2115403"/>
              <a:gd name="connsiteY17" fmla="*/ 0 h 1153236"/>
              <a:gd name="connsiteX18" fmla="*/ 764275 w 2115403"/>
              <a:gd name="connsiteY18" fmla="*/ 197893 h 1153236"/>
              <a:gd name="connsiteX19" fmla="*/ 777922 w 2115403"/>
              <a:gd name="connsiteY19" fmla="*/ 136478 h 1153236"/>
              <a:gd name="connsiteX20" fmla="*/ 948520 w 2115403"/>
              <a:gd name="connsiteY20" fmla="*/ 163773 h 1153236"/>
              <a:gd name="connsiteX21" fmla="*/ 1173708 w 2115403"/>
              <a:gd name="connsiteY21" fmla="*/ 211540 h 1153236"/>
              <a:gd name="connsiteX22" fmla="*/ 1235123 w 2115403"/>
              <a:gd name="connsiteY22" fmla="*/ 54591 h 1153236"/>
              <a:gd name="connsiteX23" fmla="*/ 1303362 w 2115403"/>
              <a:gd name="connsiteY23" fmla="*/ 54591 h 1153236"/>
              <a:gd name="connsiteX24" fmla="*/ 1419367 w 2115403"/>
              <a:gd name="connsiteY24" fmla="*/ 116006 h 1153236"/>
              <a:gd name="connsiteX25" fmla="*/ 1412544 w 2115403"/>
              <a:gd name="connsiteY25" fmla="*/ 143302 h 1153236"/>
              <a:gd name="connsiteX26" fmla="*/ 1433015 w 2115403"/>
              <a:gd name="connsiteY26" fmla="*/ 525439 h 1153236"/>
              <a:gd name="connsiteX27" fmla="*/ 1528550 w 2115403"/>
              <a:gd name="connsiteY27" fmla="*/ 525439 h 1153236"/>
              <a:gd name="connsiteX28" fmla="*/ 1760562 w 2115403"/>
              <a:gd name="connsiteY28" fmla="*/ 341194 h 1153236"/>
              <a:gd name="connsiteX29" fmla="*/ 1794681 w 2115403"/>
              <a:gd name="connsiteY29" fmla="*/ 252484 h 1153236"/>
              <a:gd name="connsiteX30" fmla="*/ 1740090 w 2115403"/>
              <a:gd name="connsiteY30" fmla="*/ 54591 h 1153236"/>
              <a:gd name="connsiteX31" fmla="*/ 2115403 w 2115403"/>
              <a:gd name="connsiteY31" fmla="*/ 75063 h 1153236"/>
              <a:gd name="connsiteX32" fmla="*/ 1937982 w 2115403"/>
              <a:gd name="connsiteY32" fmla="*/ 238836 h 1153236"/>
              <a:gd name="connsiteX33" fmla="*/ 1842448 w 2115403"/>
              <a:gd name="connsiteY33" fmla="*/ 388961 h 1153236"/>
              <a:gd name="connsiteX34" fmla="*/ 1760562 w 2115403"/>
              <a:gd name="connsiteY34" fmla="*/ 539087 h 1153236"/>
              <a:gd name="connsiteX35" fmla="*/ 1760562 w 2115403"/>
              <a:gd name="connsiteY35" fmla="*/ 552734 h 1153236"/>
              <a:gd name="connsiteX36" fmla="*/ 1583141 w 2115403"/>
              <a:gd name="connsiteY36" fmla="*/ 600502 h 1153236"/>
              <a:gd name="connsiteX37" fmla="*/ 1555845 w 2115403"/>
              <a:gd name="connsiteY37" fmla="*/ 689212 h 1153236"/>
              <a:gd name="connsiteX38" fmla="*/ 1685499 w 2115403"/>
              <a:gd name="connsiteY38" fmla="*/ 661917 h 1153236"/>
              <a:gd name="connsiteX39" fmla="*/ 1705970 w 2115403"/>
              <a:gd name="connsiteY39" fmla="*/ 668740 h 1153236"/>
              <a:gd name="connsiteX40" fmla="*/ 1480782 w 2115403"/>
              <a:gd name="connsiteY40" fmla="*/ 1153236 h 1153236"/>
              <a:gd name="connsiteX0" fmla="*/ 1480782 w 2115403"/>
              <a:gd name="connsiteY0" fmla="*/ 1153236 h 1153236"/>
              <a:gd name="connsiteX1" fmla="*/ 1467135 w 2115403"/>
              <a:gd name="connsiteY1" fmla="*/ 689212 h 1153236"/>
              <a:gd name="connsiteX2" fmla="*/ 1146412 w 2115403"/>
              <a:gd name="connsiteY2" fmla="*/ 764275 h 1153236"/>
              <a:gd name="connsiteX3" fmla="*/ 982639 w 2115403"/>
              <a:gd name="connsiteY3" fmla="*/ 627797 h 1153236"/>
              <a:gd name="connsiteX4" fmla="*/ 982639 w 2115403"/>
              <a:gd name="connsiteY4" fmla="*/ 600502 h 1153236"/>
              <a:gd name="connsiteX5" fmla="*/ 1091821 w 2115403"/>
              <a:gd name="connsiteY5" fmla="*/ 607325 h 1153236"/>
              <a:gd name="connsiteX6" fmla="*/ 1187356 w 2115403"/>
              <a:gd name="connsiteY6" fmla="*/ 566382 h 1153236"/>
              <a:gd name="connsiteX7" fmla="*/ 1166884 w 2115403"/>
              <a:gd name="connsiteY7" fmla="*/ 348018 h 1153236"/>
              <a:gd name="connsiteX8" fmla="*/ 696036 w 2115403"/>
              <a:gd name="connsiteY8" fmla="*/ 341194 h 1153236"/>
              <a:gd name="connsiteX9" fmla="*/ 320723 w 2115403"/>
              <a:gd name="connsiteY9" fmla="*/ 375314 h 1153236"/>
              <a:gd name="connsiteX10" fmla="*/ 0 w 2115403"/>
              <a:gd name="connsiteY10" fmla="*/ 334370 h 1153236"/>
              <a:gd name="connsiteX11" fmla="*/ 34120 w 2115403"/>
              <a:gd name="connsiteY11" fmla="*/ 204717 h 1153236"/>
              <a:gd name="connsiteX12" fmla="*/ 293427 w 2115403"/>
              <a:gd name="connsiteY12" fmla="*/ 88711 h 1153236"/>
              <a:gd name="connsiteX13" fmla="*/ 388962 w 2115403"/>
              <a:gd name="connsiteY13" fmla="*/ 88711 h 1153236"/>
              <a:gd name="connsiteX14" fmla="*/ 388962 w 2115403"/>
              <a:gd name="connsiteY14" fmla="*/ 156949 h 1153236"/>
              <a:gd name="connsiteX15" fmla="*/ 491320 w 2115403"/>
              <a:gd name="connsiteY15" fmla="*/ 88711 h 1153236"/>
              <a:gd name="connsiteX16" fmla="*/ 552734 w 2115403"/>
              <a:gd name="connsiteY16" fmla="*/ 27296 h 1153236"/>
              <a:gd name="connsiteX17" fmla="*/ 716508 w 2115403"/>
              <a:gd name="connsiteY17" fmla="*/ 0 h 1153236"/>
              <a:gd name="connsiteX18" fmla="*/ 764275 w 2115403"/>
              <a:gd name="connsiteY18" fmla="*/ 197893 h 1153236"/>
              <a:gd name="connsiteX19" fmla="*/ 777922 w 2115403"/>
              <a:gd name="connsiteY19" fmla="*/ 136478 h 1153236"/>
              <a:gd name="connsiteX20" fmla="*/ 948520 w 2115403"/>
              <a:gd name="connsiteY20" fmla="*/ 163773 h 1153236"/>
              <a:gd name="connsiteX21" fmla="*/ 1173708 w 2115403"/>
              <a:gd name="connsiteY21" fmla="*/ 211540 h 1153236"/>
              <a:gd name="connsiteX22" fmla="*/ 1235123 w 2115403"/>
              <a:gd name="connsiteY22" fmla="*/ 54591 h 1153236"/>
              <a:gd name="connsiteX23" fmla="*/ 1303362 w 2115403"/>
              <a:gd name="connsiteY23" fmla="*/ 54591 h 1153236"/>
              <a:gd name="connsiteX24" fmla="*/ 1419367 w 2115403"/>
              <a:gd name="connsiteY24" fmla="*/ 116006 h 1153236"/>
              <a:gd name="connsiteX25" fmla="*/ 1412544 w 2115403"/>
              <a:gd name="connsiteY25" fmla="*/ 143302 h 1153236"/>
              <a:gd name="connsiteX26" fmla="*/ 1433015 w 2115403"/>
              <a:gd name="connsiteY26" fmla="*/ 525439 h 1153236"/>
              <a:gd name="connsiteX27" fmla="*/ 1528550 w 2115403"/>
              <a:gd name="connsiteY27" fmla="*/ 525439 h 1153236"/>
              <a:gd name="connsiteX28" fmla="*/ 1760562 w 2115403"/>
              <a:gd name="connsiteY28" fmla="*/ 341194 h 1153236"/>
              <a:gd name="connsiteX29" fmla="*/ 1794681 w 2115403"/>
              <a:gd name="connsiteY29" fmla="*/ 252484 h 1153236"/>
              <a:gd name="connsiteX30" fmla="*/ 1740090 w 2115403"/>
              <a:gd name="connsiteY30" fmla="*/ 54591 h 1153236"/>
              <a:gd name="connsiteX31" fmla="*/ 2115403 w 2115403"/>
              <a:gd name="connsiteY31" fmla="*/ 75063 h 1153236"/>
              <a:gd name="connsiteX32" fmla="*/ 1937982 w 2115403"/>
              <a:gd name="connsiteY32" fmla="*/ 238836 h 1153236"/>
              <a:gd name="connsiteX33" fmla="*/ 1842448 w 2115403"/>
              <a:gd name="connsiteY33" fmla="*/ 388961 h 1153236"/>
              <a:gd name="connsiteX34" fmla="*/ 1760562 w 2115403"/>
              <a:gd name="connsiteY34" fmla="*/ 539087 h 1153236"/>
              <a:gd name="connsiteX35" fmla="*/ 1760562 w 2115403"/>
              <a:gd name="connsiteY35" fmla="*/ 552734 h 1153236"/>
              <a:gd name="connsiteX36" fmla="*/ 1583141 w 2115403"/>
              <a:gd name="connsiteY36" fmla="*/ 600502 h 1153236"/>
              <a:gd name="connsiteX37" fmla="*/ 1555845 w 2115403"/>
              <a:gd name="connsiteY37" fmla="*/ 689212 h 1153236"/>
              <a:gd name="connsiteX38" fmla="*/ 1685499 w 2115403"/>
              <a:gd name="connsiteY38" fmla="*/ 661917 h 1153236"/>
              <a:gd name="connsiteX39" fmla="*/ 1705970 w 2115403"/>
              <a:gd name="connsiteY39" fmla="*/ 668740 h 1153236"/>
              <a:gd name="connsiteX40" fmla="*/ 1480782 w 2115403"/>
              <a:gd name="connsiteY40" fmla="*/ 1153236 h 1153236"/>
              <a:gd name="connsiteX0" fmla="*/ 1480782 w 2115403"/>
              <a:gd name="connsiteY0" fmla="*/ 1153236 h 1153236"/>
              <a:gd name="connsiteX1" fmla="*/ 1467135 w 2115403"/>
              <a:gd name="connsiteY1" fmla="*/ 689212 h 1153236"/>
              <a:gd name="connsiteX2" fmla="*/ 1146412 w 2115403"/>
              <a:gd name="connsiteY2" fmla="*/ 764275 h 1153236"/>
              <a:gd name="connsiteX3" fmla="*/ 982639 w 2115403"/>
              <a:gd name="connsiteY3" fmla="*/ 627797 h 1153236"/>
              <a:gd name="connsiteX4" fmla="*/ 982639 w 2115403"/>
              <a:gd name="connsiteY4" fmla="*/ 600502 h 1153236"/>
              <a:gd name="connsiteX5" fmla="*/ 1091821 w 2115403"/>
              <a:gd name="connsiteY5" fmla="*/ 607325 h 1153236"/>
              <a:gd name="connsiteX6" fmla="*/ 1187356 w 2115403"/>
              <a:gd name="connsiteY6" fmla="*/ 566382 h 1153236"/>
              <a:gd name="connsiteX7" fmla="*/ 1166884 w 2115403"/>
              <a:gd name="connsiteY7" fmla="*/ 348018 h 1153236"/>
              <a:gd name="connsiteX8" fmla="*/ 696036 w 2115403"/>
              <a:gd name="connsiteY8" fmla="*/ 341194 h 1153236"/>
              <a:gd name="connsiteX9" fmla="*/ 320723 w 2115403"/>
              <a:gd name="connsiteY9" fmla="*/ 375314 h 1153236"/>
              <a:gd name="connsiteX10" fmla="*/ 0 w 2115403"/>
              <a:gd name="connsiteY10" fmla="*/ 334370 h 1153236"/>
              <a:gd name="connsiteX11" fmla="*/ 34120 w 2115403"/>
              <a:gd name="connsiteY11" fmla="*/ 204717 h 1153236"/>
              <a:gd name="connsiteX12" fmla="*/ 293427 w 2115403"/>
              <a:gd name="connsiteY12" fmla="*/ 88711 h 1153236"/>
              <a:gd name="connsiteX13" fmla="*/ 388962 w 2115403"/>
              <a:gd name="connsiteY13" fmla="*/ 88711 h 1153236"/>
              <a:gd name="connsiteX14" fmla="*/ 402610 w 2115403"/>
              <a:gd name="connsiteY14" fmla="*/ 81887 h 1153236"/>
              <a:gd name="connsiteX15" fmla="*/ 491320 w 2115403"/>
              <a:gd name="connsiteY15" fmla="*/ 88711 h 1153236"/>
              <a:gd name="connsiteX16" fmla="*/ 552734 w 2115403"/>
              <a:gd name="connsiteY16" fmla="*/ 27296 h 1153236"/>
              <a:gd name="connsiteX17" fmla="*/ 716508 w 2115403"/>
              <a:gd name="connsiteY17" fmla="*/ 0 h 1153236"/>
              <a:gd name="connsiteX18" fmla="*/ 764275 w 2115403"/>
              <a:gd name="connsiteY18" fmla="*/ 197893 h 1153236"/>
              <a:gd name="connsiteX19" fmla="*/ 777922 w 2115403"/>
              <a:gd name="connsiteY19" fmla="*/ 136478 h 1153236"/>
              <a:gd name="connsiteX20" fmla="*/ 948520 w 2115403"/>
              <a:gd name="connsiteY20" fmla="*/ 163773 h 1153236"/>
              <a:gd name="connsiteX21" fmla="*/ 1173708 w 2115403"/>
              <a:gd name="connsiteY21" fmla="*/ 211540 h 1153236"/>
              <a:gd name="connsiteX22" fmla="*/ 1235123 w 2115403"/>
              <a:gd name="connsiteY22" fmla="*/ 54591 h 1153236"/>
              <a:gd name="connsiteX23" fmla="*/ 1303362 w 2115403"/>
              <a:gd name="connsiteY23" fmla="*/ 54591 h 1153236"/>
              <a:gd name="connsiteX24" fmla="*/ 1419367 w 2115403"/>
              <a:gd name="connsiteY24" fmla="*/ 116006 h 1153236"/>
              <a:gd name="connsiteX25" fmla="*/ 1412544 w 2115403"/>
              <a:gd name="connsiteY25" fmla="*/ 143302 h 1153236"/>
              <a:gd name="connsiteX26" fmla="*/ 1433015 w 2115403"/>
              <a:gd name="connsiteY26" fmla="*/ 525439 h 1153236"/>
              <a:gd name="connsiteX27" fmla="*/ 1528550 w 2115403"/>
              <a:gd name="connsiteY27" fmla="*/ 525439 h 1153236"/>
              <a:gd name="connsiteX28" fmla="*/ 1760562 w 2115403"/>
              <a:gd name="connsiteY28" fmla="*/ 341194 h 1153236"/>
              <a:gd name="connsiteX29" fmla="*/ 1794681 w 2115403"/>
              <a:gd name="connsiteY29" fmla="*/ 252484 h 1153236"/>
              <a:gd name="connsiteX30" fmla="*/ 1740090 w 2115403"/>
              <a:gd name="connsiteY30" fmla="*/ 54591 h 1153236"/>
              <a:gd name="connsiteX31" fmla="*/ 2115403 w 2115403"/>
              <a:gd name="connsiteY31" fmla="*/ 75063 h 1153236"/>
              <a:gd name="connsiteX32" fmla="*/ 1937982 w 2115403"/>
              <a:gd name="connsiteY32" fmla="*/ 238836 h 1153236"/>
              <a:gd name="connsiteX33" fmla="*/ 1842448 w 2115403"/>
              <a:gd name="connsiteY33" fmla="*/ 388961 h 1153236"/>
              <a:gd name="connsiteX34" fmla="*/ 1760562 w 2115403"/>
              <a:gd name="connsiteY34" fmla="*/ 539087 h 1153236"/>
              <a:gd name="connsiteX35" fmla="*/ 1760562 w 2115403"/>
              <a:gd name="connsiteY35" fmla="*/ 552734 h 1153236"/>
              <a:gd name="connsiteX36" fmla="*/ 1583141 w 2115403"/>
              <a:gd name="connsiteY36" fmla="*/ 600502 h 1153236"/>
              <a:gd name="connsiteX37" fmla="*/ 1555845 w 2115403"/>
              <a:gd name="connsiteY37" fmla="*/ 689212 h 1153236"/>
              <a:gd name="connsiteX38" fmla="*/ 1685499 w 2115403"/>
              <a:gd name="connsiteY38" fmla="*/ 661917 h 1153236"/>
              <a:gd name="connsiteX39" fmla="*/ 1705970 w 2115403"/>
              <a:gd name="connsiteY39" fmla="*/ 668740 h 1153236"/>
              <a:gd name="connsiteX40" fmla="*/ 1480782 w 2115403"/>
              <a:gd name="connsiteY40" fmla="*/ 1153236 h 1153236"/>
              <a:gd name="connsiteX0" fmla="*/ 1480782 w 2115403"/>
              <a:gd name="connsiteY0" fmla="*/ 1153236 h 1153236"/>
              <a:gd name="connsiteX1" fmla="*/ 1467135 w 2115403"/>
              <a:gd name="connsiteY1" fmla="*/ 689212 h 1153236"/>
              <a:gd name="connsiteX2" fmla="*/ 1146412 w 2115403"/>
              <a:gd name="connsiteY2" fmla="*/ 764275 h 1153236"/>
              <a:gd name="connsiteX3" fmla="*/ 982639 w 2115403"/>
              <a:gd name="connsiteY3" fmla="*/ 627797 h 1153236"/>
              <a:gd name="connsiteX4" fmla="*/ 982639 w 2115403"/>
              <a:gd name="connsiteY4" fmla="*/ 600502 h 1153236"/>
              <a:gd name="connsiteX5" fmla="*/ 1091821 w 2115403"/>
              <a:gd name="connsiteY5" fmla="*/ 607325 h 1153236"/>
              <a:gd name="connsiteX6" fmla="*/ 1187356 w 2115403"/>
              <a:gd name="connsiteY6" fmla="*/ 566382 h 1153236"/>
              <a:gd name="connsiteX7" fmla="*/ 1166884 w 2115403"/>
              <a:gd name="connsiteY7" fmla="*/ 348018 h 1153236"/>
              <a:gd name="connsiteX8" fmla="*/ 696036 w 2115403"/>
              <a:gd name="connsiteY8" fmla="*/ 341194 h 1153236"/>
              <a:gd name="connsiteX9" fmla="*/ 320723 w 2115403"/>
              <a:gd name="connsiteY9" fmla="*/ 375314 h 1153236"/>
              <a:gd name="connsiteX10" fmla="*/ 0 w 2115403"/>
              <a:gd name="connsiteY10" fmla="*/ 334370 h 1153236"/>
              <a:gd name="connsiteX11" fmla="*/ 34120 w 2115403"/>
              <a:gd name="connsiteY11" fmla="*/ 204717 h 1153236"/>
              <a:gd name="connsiteX12" fmla="*/ 293427 w 2115403"/>
              <a:gd name="connsiteY12" fmla="*/ 88711 h 1153236"/>
              <a:gd name="connsiteX13" fmla="*/ 388962 w 2115403"/>
              <a:gd name="connsiteY13" fmla="*/ 88711 h 1153236"/>
              <a:gd name="connsiteX14" fmla="*/ 402610 w 2115403"/>
              <a:gd name="connsiteY14" fmla="*/ 81887 h 1153236"/>
              <a:gd name="connsiteX15" fmla="*/ 552734 w 2115403"/>
              <a:gd name="connsiteY15" fmla="*/ 27296 h 1153236"/>
              <a:gd name="connsiteX16" fmla="*/ 716508 w 2115403"/>
              <a:gd name="connsiteY16" fmla="*/ 0 h 1153236"/>
              <a:gd name="connsiteX17" fmla="*/ 764275 w 2115403"/>
              <a:gd name="connsiteY17" fmla="*/ 197893 h 1153236"/>
              <a:gd name="connsiteX18" fmla="*/ 777922 w 2115403"/>
              <a:gd name="connsiteY18" fmla="*/ 136478 h 1153236"/>
              <a:gd name="connsiteX19" fmla="*/ 948520 w 2115403"/>
              <a:gd name="connsiteY19" fmla="*/ 163773 h 1153236"/>
              <a:gd name="connsiteX20" fmla="*/ 1173708 w 2115403"/>
              <a:gd name="connsiteY20" fmla="*/ 211540 h 1153236"/>
              <a:gd name="connsiteX21" fmla="*/ 1235123 w 2115403"/>
              <a:gd name="connsiteY21" fmla="*/ 54591 h 1153236"/>
              <a:gd name="connsiteX22" fmla="*/ 1303362 w 2115403"/>
              <a:gd name="connsiteY22" fmla="*/ 54591 h 1153236"/>
              <a:gd name="connsiteX23" fmla="*/ 1419367 w 2115403"/>
              <a:gd name="connsiteY23" fmla="*/ 116006 h 1153236"/>
              <a:gd name="connsiteX24" fmla="*/ 1412544 w 2115403"/>
              <a:gd name="connsiteY24" fmla="*/ 143302 h 1153236"/>
              <a:gd name="connsiteX25" fmla="*/ 1433015 w 2115403"/>
              <a:gd name="connsiteY25" fmla="*/ 525439 h 1153236"/>
              <a:gd name="connsiteX26" fmla="*/ 1528550 w 2115403"/>
              <a:gd name="connsiteY26" fmla="*/ 525439 h 1153236"/>
              <a:gd name="connsiteX27" fmla="*/ 1760562 w 2115403"/>
              <a:gd name="connsiteY27" fmla="*/ 341194 h 1153236"/>
              <a:gd name="connsiteX28" fmla="*/ 1794681 w 2115403"/>
              <a:gd name="connsiteY28" fmla="*/ 252484 h 1153236"/>
              <a:gd name="connsiteX29" fmla="*/ 1740090 w 2115403"/>
              <a:gd name="connsiteY29" fmla="*/ 54591 h 1153236"/>
              <a:gd name="connsiteX30" fmla="*/ 2115403 w 2115403"/>
              <a:gd name="connsiteY30" fmla="*/ 75063 h 1153236"/>
              <a:gd name="connsiteX31" fmla="*/ 1937982 w 2115403"/>
              <a:gd name="connsiteY31" fmla="*/ 238836 h 1153236"/>
              <a:gd name="connsiteX32" fmla="*/ 1842448 w 2115403"/>
              <a:gd name="connsiteY32" fmla="*/ 388961 h 1153236"/>
              <a:gd name="connsiteX33" fmla="*/ 1760562 w 2115403"/>
              <a:gd name="connsiteY33" fmla="*/ 539087 h 1153236"/>
              <a:gd name="connsiteX34" fmla="*/ 1760562 w 2115403"/>
              <a:gd name="connsiteY34" fmla="*/ 552734 h 1153236"/>
              <a:gd name="connsiteX35" fmla="*/ 1583141 w 2115403"/>
              <a:gd name="connsiteY35" fmla="*/ 600502 h 1153236"/>
              <a:gd name="connsiteX36" fmla="*/ 1555845 w 2115403"/>
              <a:gd name="connsiteY36" fmla="*/ 689212 h 1153236"/>
              <a:gd name="connsiteX37" fmla="*/ 1685499 w 2115403"/>
              <a:gd name="connsiteY37" fmla="*/ 661917 h 1153236"/>
              <a:gd name="connsiteX38" fmla="*/ 1705970 w 2115403"/>
              <a:gd name="connsiteY38" fmla="*/ 668740 h 1153236"/>
              <a:gd name="connsiteX39" fmla="*/ 1480782 w 2115403"/>
              <a:gd name="connsiteY39" fmla="*/ 1153236 h 1153236"/>
              <a:gd name="connsiteX0" fmla="*/ 1480782 w 2115403"/>
              <a:gd name="connsiteY0" fmla="*/ 1153236 h 1153236"/>
              <a:gd name="connsiteX1" fmla="*/ 1467135 w 2115403"/>
              <a:gd name="connsiteY1" fmla="*/ 689212 h 1153236"/>
              <a:gd name="connsiteX2" fmla="*/ 1146412 w 2115403"/>
              <a:gd name="connsiteY2" fmla="*/ 764275 h 1153236"/>
              <a:gd name="connsiteX3" fmla="*/ 982639 w 2115403"/>
              <a:gd name="connsiteY3" fmla="*/ 627797 h 1153236"/>
              <a:gd name="connsiteX4" fmla="*/ 982639 w 2115403"/>
              <a:gd name="connsiteY4" fmla="*/ 600502 h 1153236"/>
              <a:gd name="connsiteX5" fmla="*/ 1091821 w 2115403"/>
              <a:gd name="connsiteY5" fmla="*/ 607325 h 1153236"/>
              <a:gd name="connsiteX6" fmla="*/ 1187356 w 2115403"/>
              <a:gd name="connsiteY6" fmla="*/ 566382 h 1153236"/>
              <a:gd name="connsiteX7" fmla="*/ 1166884 w 2115403"/>
              <a:gd name="connsiteY7" fmla="*/ 348018 h 1153236"/>
              <a:gd name="connsiteX8" fmla="*/ 696036 w 2115403"/>
              <a:gd name="connsiteY8" fmla="*/ 341194 h 1153236"/>
              <a:gd name="connsiteX9" fmla="*/ 320723 w 2115403"/>
              <a:gd name="connsiteY9" fmla="*/ 375314 h 1153236"/>
              <a:gd name="connsiteX10" fmla="*/ 0 w 2115403"/>
              <a:gd name="connsiteY10" fmla="*/ 334370 h 1153236"/>
              <a:gd name="connsiteX11" fmla="*/ 34120 w 2115403"/>
              <a:gd name="connsiteY11" fmla="*/ 204717 h 1153236"/>
              <a:gd name="connsiteX12" fmla="*/ 293427 w 2115403"/>
              <a:gd name="connsiteY12" fmla="*/ 88711 h 1153236"/>
              <a:gd name="connsiteX13" fmla="*/ 388962 w 2115403"/>
              <a:gd name="connsiteY13" fmla="*/ 88711 h 1153236"/>
              <a:gd name="connsiteX14" fmla="*/ 402610 w 2115403"/>
              <a:gd name="connsiteY14" fmla="*/ 81887 h 1153236"/>
              <a:gd name="connsiteX15" fmla="*/ 566382 w 2115403"/>
              <a:gd name="connsiteY15" fmla="*/ 40944 h 1153236"/>
              <a:gd name="connsiteX16" fmla="*/ 716508 w 2115403"/>
              <a:gd name="connsiteY16" fmla="*/ 0 h 1153236"/>
              <a:gd name="connsiteX17" fmla="*/ 764275 w 2115403"/>
              <a:gd name="connsiteY17" fmla="*/ 197893 h 1153236"/>
              <a:gd name="connsiteX18" fmla="*/ 777922 w 2115403"/>
              <a:gd name="connsiteY18" fmla="*/ 136478 h 1153236"/>
              <a:gd name="connsiteX19" fmla="*/ 948520 w 2115403"/>
              <a:gd name="connsiteY19" fmla="*/ 163773 h 1153236"/>
              <a:gd name="connsiteX20" fmla="*/ 1173708 w 2115403"/>
              <a:gd name="connsiteY20" fmla="*/ 211540 h 1153236"/>
              <a:gd name="connsiteX21" fmla="*/ 1235123 w 2115403"/>
              <a:gd name="connsiteY21" fmla="*/ 54591 h 1153236"/>
              <a:gd name="connsiteX22" fmla="*/ 1303362 w 2115403"/>
              <a:gd name="connsiteY22" fmla="*/ 54591 h 1153236"/>
              <a:gd name="connsiteX23" fmla="*/ 1419367 w 2115403"/>
              <a:gd name="connsiteY23" fmla="*/ 116006 h 1153236"/>
              <a:gd name="connsiteX24" fmla="*/ 1412544 w 2115403"/>
              <a:gd name="connsiteY24" fmla="*/ 143302 h 1153236"/>
              <a:gd name="connsiteX25" fmla="*/ 1433015 w 2115403"/>
              <a:gd name="connsiteY25" fmla="*/ 525439 h 1153236"/>
              <a:gd name="connsiteX26" fmla="*/ 1528550 w 2115403"/>
              <a:gd name="connsiteY26" fmla="*/ 525439 h 1153236"/>
              <a:gd name="connsiteX27" fmla="*/ 1760562 w 2115403"/>
              <a:gd name="connsiteY27" fmla="*/ 341194 h 1153236"/>
              <a:gd name="connsiteX28" fmla="*/ 1794681 w 2115403"/>
              <a:gd name="connsiteY28" fmla="*/ 252484 h 1153236"/>
              <a:gd name="connsiteX29" fmla="*/ 1740090 w 2115403"/>
              <a:gd name="connsiteY29" fmla="*/ 54591 h 1153236"/>
              <a:gd name="connsiteX30" fmla="*/ 2115403 w 2115403"/>
              <a:gd name="connsiteY30" fmla="*/ 75063 h 1153236"/>
              <a:gd name="connsiteX31" fmla="*/ 1937982 w 2115403"/>
              <a:gd name="connsiteY31" fmla="*/ 238836 h 1153236"/>
              <a:gd name="connsiteX32" fmla="*/ 1842448 w 2115403"/>
              <a:gd name="connsiteY32" fmla="*/ 388961 h 1153236"/>
              <a:gd name="connsiteX33" fmla="*/ 1760562 w 2115403"/>
              <a:gd name="connsiteY33" fmla="*/ 539087 h 1153236"/>
              <a:gd name="connsiteX34" fmla="*/ 1760562 w 2115403"/>
              <a:gd name="connsiteY34" fmla="*/ 552734 h 1153236"/>
              <a:gd name="connsiteX35" fmla="*/ 1583141 w 2115403"/>
              <a:gd name="connsiteY35" fmla="*/ 600502 h 1153236"/>
              <a:gd name="connsiteX36" fmla="*/ 1555845 w 2115403"/>
              <a:gd name="connsiteY36" fmla="*/ 689212 h 1153236"/>
              <a:gd name="connsiteX37" fmla="*/ 1685499 w 2115403"/>
              <a:gd name="connsiteY37" fmla="*/ 661917 h 1153236"/>
              <a:gd name="connsiteX38" fmla="*/ 1705970 w 2115403"/>
              <a:gd name="connsiteY38" fmla="*/ 668740 h 1153236"/>
              <a:gd name="connsiteX39" fmla="*/ 1480782 w 2115403"/>
              <a:gd name="connsiteY39" fmla="*/ 1153236 h 1153236"/>
              <a:gd name="connsiteX0" fmla="*/ 1480782 w 2115403"/>
              <a:gd name="connsiteY0" fmla="*/ 1125940 h 1125940"/>
              <a:gd name="connsiteX1" fmla="*/ 1467135 w 2115403"/>
              <a:gd name="connsiteY1" fmla="*/ 661916 h 1125940"/>
              <a:gd name="connsiteX2" fmla="*/ 1146412 w 2115403"/>
              <a:gd name="connsiteY2" fmla="*/ 736979 h 1125940"/>
              <a:gd name="connsiteX3" fmla="*/ 982639 w 2115403"/>
              <a:gd name="connsiteY3" fmla="*/ 600501 h 1125940"/>
              <a:gd name="connsiteX4" fmla="*/ 982639 w 2115403"/>
              <a:gd name="connsiteY4" fmla="*/ 573206 h 1125940"/>
              <a:gd name="connsiteX5" fmla="*/ 1091821 w 2115403"/>
              <a:gd name="connsiteY5" fmla="*/ 580029 h 1125940"/>
              <a:gd name="connsiteX6" fmla="*/ 1187356 w 2115403"/>
              <a:gd name="connsiteY6" fmla="*/ 539086 h 1125940"/>
              <a:gd name="connsiteX7" fmla="*/ 1166884 w 2115403"/>
              <a:gd name="connsiteY7" fmla="*/ 320722 h 1125940"/>
              <a:gd name="connsiteX8" fmla="*/ 696036 w 2115403"/>
              <a:gd name="connsiteY8" fmla="*/ 313898 h 1125940"/>
              <a:gd name="connsiteX9" fmla="*/ 320723 w 2115403"/>
              <a:gd name="connsiteY9" fmla="*/ 348018 h 1125940"/>
              <a:gd name="connsiteX10" fmla="*/ 0 w 2115403"/>
              <a:gd name="connsiteY10" fmla="*/ 307074 h 1125940"/>
              <a:gd name="connsiteX11" fmla="*/ 34120 w 2115403"/>
              <a:gd name="connsiteY11" fmla="*/ 177421 h 1125940"/>
              <a:gd name="connsiteX12" fmla="*/ 293427 w 2115403"/>
              <a:gd name="connsiteY12" fmla="*/ 61415 h 1125940"/>
              <a:gd name="connsiteX13" fmla="*/ 388962 w 2115403"/>
              <a:gd name="connsiteY13" fmla="*/ 61415 h 1125940"/>
              <a:gd name="connsiteX14" fmla="*/ 402610 w 2115403"/>
              <a:gd name="connsiteY14" fmla="*/ 54591 h 1125940"/>
              <a:gd name="connsiteX15" fmla="*/ 566382 w 2115403"/>
              <a:gd name="connsiteY15" fmla="*/ 13648 h 1125940"/>
              <a:gd name="connsiteX16" fmla="*/ 716508 w 2115403"/>
              <a:gd name="connsiteY16" fmla="*/ 0 h 1125940"/>
              <a:gd name="connsiteX17" fmla="*/ 764275 w 2115403"/>
              <a:gd name="connsiteY17" fmla="*/ 170597 h 1125940"/>
              <a:gd name="connsiteX18" fmla="*/ 777922 w 2115403"/>
              <a:gd name="connsiteY18" fmla="*/ 109182 h 1125940"/>
              <a:gd name="connsiteX19" fmla="*/ 948520 w 2115403"/>
              <a:gd name="connsiteY19" fmla="*/ 136477 h 1125940"/>
              <a:gd name="connsiteX20" fmla="*/ 1173708 w 2115403"/>
              <a:gd name="connsiteY20" fmla="*/ 184244 h 1125940"/>
              <a:gd name="connsiteX21" fmla="*/ 1235123 w 2115403"/>
              <a:gd name="connsiteY21" fmla="*/ 27295 h 1125940"/>
              <a:gd name="connsiteX22" fmla="*/ 1303362 w 2115403"/>
              <a:gd name="connsiteY22" fmla="*/ 27295 h 1125940"/>
              <a:gd name="connsiteX23" fmla="*/ 1419367 w 2115403"/>
              <a:gd name="connsiteY23" fmla="*/ 88710 h 1125940"/>
              <a:gd name="connsiteX24" fmla="*/ 1412544 w 2115403"/>
              <a:gd name="connsiteY24" fmla="*/ 116006 h 1125940"/>
              <a:gd name="connsiteX25" fmla="*/ 1433015 w 2115403"/>
              <a:gd name="connsiteY25" fmla="*/ 498143 h 1125940"/>
              <a:gd name="connsiteX26" fmla="*/ 1528550 w 2115403"/>
              <a:gd name="connsiteY26" fmla="*/ 498143 h 1125940"/>
              <a:gd name="connsiteX27" fmla="*/ 1760562 w 2115403"/>
              <a:gd name="connsiteY27" fmla="*/ 313898 h 1125940"/>
              <a:gd name="connsiteX28" fmla="*/ 1794681 w 2115403"/>
              <a:gd name="connsiteY28" fmla="*/ 225188 h 1125940"/>
              <a:gd name="connsiteX29" fmla="*/ 1740090 w 2115403"/>
              <a:gd name="connsiteY29" fmla="*/ 27295 h 1125940"/>
              <a:gd name="connsiteX30" fmla="*/ 2115403 w 2115403"/>
              <a:gd name="connsiteY30" fmla="*/ 47767 h 1125940"/>
              <a:gd name="connsiteX31" fmla="*/ 1937982 w 2115403"/>
              <a:gd name="connsiteY31" fmla="*/ 211540 h 1125940"/>
              <a:gd name="connsiteX32" fmla="*/ 1842448 w 2115403"/>
              <a:gd name="connsiteY32" fmla="*/ 361665 h 1125940"/>
              <a:gd name="connsiteX33" fmla="*/ 1760562 w 2115403"/>
              <a:gd name="connsiteY33" fmla="*/ 511791 h 1125940"/>
              <a:gd name="connsiteX34" fmla="*/ 1760562 w 2115403"/>
              <a:gd name="connsiteY34" fmla="*/ 525438 h 1125940"/>
              <a:gd name="connsiteX35" fmla="*/ 1583141 w 2115403"/>
              <a:gd name="connsiteY35" fmla="*/ 573206 h 1125940"/>
              <a:gd name="connsiteX36" fmla="*/ 1555845 w 2115403"/>
              <a:gd name="connsiteY36" fmla="*/ 661916 h 1125940"/>
              <a:gd name="connsiteX37" fmla="*/ 1685499 w 2115403"/>
              <a:gd name="connsiteY37" fmla="*/ 634621 h 1125940"/>
              <a:gd name="connsiteX38" fmla="*/ 1705970 w 2115403"/>
              <a:gd name="connsiteY38" fmla="*/ 641444 h 1125940"/>
              <a:gd name="connsiteX39" fmla="*/ 1480782 w 2115403"/>
              <a:gd name="connsiteY39" fmla="*/ 1125940 h 1125940"/>
              <a:gd name="connsiteX0" fmla="*/ 1480782 w 2115403"/>
              <a:gd name="connsiteY0" fmla="*/ 1112292 h 1112292"/>
              <a:gd name="connsiteX1" fmla="*/ 1467135 w 2115403"/>
              <a:gd name="connsiteY1" fmla="*/ 648268 h 1112292"/>
              <a:gd name="connsiteX2" fmla="*/ 1146412 w 2115403"/>
              <a:gd name="connsiteY2" fmla="*/ 723331 h 1112292"/>
              <a:gd name="connsiteX3" fmla="*/ 982639 w 2115403"/>
              <a:gd name="connsiteY3" fmla="*/ 586853 h 1112292"/>
              <a:gd name="connsiteX4" fmla="*/ 982639 w 2115403"/>
              <a:gd name="connsiteY4" fmla="*/ 559558 h 1112292"/>
              <a:gd name="connsiteX5" fmla="*/ 1091821 w 2115403"/>
              <a:gd name="connsiteY5" fmla="*/ 566381 h 1112292"/>
              <a:gd name="connsiteX6" fmla="*/ 1187356 w 2115403"/>
              <a:gd name="connsiteY6" fmla="*/ 525438 h 1112292"/>
              <a:gd name="connsiteX7" fmla="*/ 1166884 w 2115403"/>
              <a:gd name="connsiteY7" fmla="*/ 307074 h 1112292"/>
              <a:gd name="connsiteX8" fmla="*/ 696036 w 2115403"/>
              <a:gd name="connsiteY8" fmla="*/ 300250 h 1112292"/>
              <a:gd name="connsiteX9" fmla="*/ 320723 w 2115403"/>
              <a:gd name="connsiteY9" fmla="*/ 334370 h 1112292"/>
              <a:gd name="connsiteX10" fmla="*/ 0 w 2115403"/>
              <a:gd name="connsiteY10" fmla="*/ 293426 h 1112292"/>
              <a:gd name="connsiteX11" fmla="*/ 34120 w 2115403"/>
              <a:gd name="connsiteY11" fmla="*/ 163773 h 1112292"/>
              <a:gd name="connsiteX12" fmla="*/ 293427 w 2115403"/>
              <a:gd name="connsiteY12" fmla="*/ 47767 h 1112292"/>
              <a:gd name="connsiteX13" fmla="*/ 388962 w 2115403"/>
              <a:gd name="connsiteY13" fmla="*/ 47767 h 1112292"/>
              <a:gd name="connsiteX14" fmla="*/ 402610 w 2115403"/>
              <a:gd name="connsiteY14" fmla="*/ 40943 h 1112292"/>
              <a:gd name="connsiteX15" fmla="*/ 566382 w 2115403"/>
              <a:gd name="connsiteY15" fmla="*/ 0 h 1112292"/>
              <a:gd name="connsiteX16" fmla="*/ 716508 w 2115403"/>
              <a:gd name="connsiteY16" fmla="*/ 20471 h 1112292"/>
              <a:gd name="connsiteX17" fmla="*/ 764275 w 2115403"/>
              <a:gd name="connsiteY17" fmla="*/ 156949 h 1112292"/>
              <a:gd name="connsiteX18" fmla="*/ 777922 w 2115403"/>
              <a:gd name="connsiteY18" fmla="*/ 95534 h 1112292"/>
              <a:gd name="connsiteX19" fmla="*/ 948520 w 2115403"/>
              <a:gd name="connsiteY19" fmla="*/ 122829 h 1112292"/>
              <a:gd name="connsiteX20" fmla="*/ 1173708 w 2115403"/>
              <a:gd name="connsiteY20" fmla="*/ 170596 h 1112292"/>
              <a:gd name="connsiteX21" fmla="*/ 1235123 w 2115403"/>
              <a:gd name="connsiteY21" fmla="*/ 13647 h 1112292"/>
              <a:gd name="connsiteX22" fmla="*/ 1303362 w 2115403"/>
              <a:gd name="connsiteY22" fmla="*/ 13647 h 1112292"/>
              <a:gd name="connsiteX23" fmla="*/ 1419367 w 2115403"/>
              <a:gd name="connsiteY23" fmla="*/ 75062 h 1112292"/>
              <a:gd name="connsiteX24" fmla="*/ 1412544 w 2115403"/>
              <a:gd name="connsiteY24" fmla="*/ 102358 h 1112292"/>
              <a:gd name="connsiteX25" fmla="*/ 1433015 w 2115403"/>
              <a:gd name="connsiteY25" fmla="*/ 484495 h 1112292"/>
              <a:gd name="connsiteX26" fmla="*/ 1528550 w 2115403"/>
              <a:gd name="connsiteY26" fmla="*/ 484495 h 1112292"/>
              <a:gd name="connsiteX27" fmla="*/ 1760562 w 2115403"/>
              <a:gd name="connsiteY27" fmla="*/ 300250 h 1112292"/>
              <a:gd name="connsiteX28" fmla="*/ 1794681 w 2115403"/>
              <a:gd name="connsiteY28" fmla="*/ 211540 h 1112292"/>
              <a:gd name="connsiteX29" fmla="*/ 1740090 w 2115403"/>
              <a:gd name="connsiteY29" fmla="*/ 13647 h 1112292"/>
              <a:gd name="connsiteX30" fmla="*/ 2115403 w 2115403"/>
              <a:gd name="connsiteY30" fmla="*/ 34119 h 1112292"/>
              <a:gd name="connsiteX31" fmla="*/ 1937982 w 2115403"/>
              <a:gd name="connsiteY31" fmla="*/ 197892 h 1112292"/>
              <a:gd name="connsiteX32" fmla="*/ 1842448 w 2115403"/>
              <a:gd name="connsiteY32" fmla="*/ 348017 h 1112292"/>
              <a:gd name="connsiteX33" fmla="*/ 1760562 w 2115403"/>
              <a:gd name="connsiteY33" fmla="*/ 498143 h 1112292"/>
              <a:gd name="connsiteX34" fmla="*/ 1760562 w 2115403"/>
              <a:gd name="connsiteY34" fmla="*/ 511790 h 1112292"/>
              <a:gd name="connsiteX35" fmla="*/ 1583141 w 2115403"/>
              <a:gd name="connsiteY35" fmla="*/ 559558 h 1112292"/>
              <a:gd name="connsiteX36" fmla="*/ 1555845 w 2115403"/>
              <a:gd name="connsiteY36" fmla="*/ 648268 h 1112292"/>
              <a:gd name="connsiteX37" fmla="*/ 1685499 w 2115403"/>
              <a:gd name="connsiteY37" fmla="*/ 620973 h 1112292"/>
              <a:gd name="connsiteX38" fmla="*/ 1705970 w 2115403"/>
              <a:gd name="connsiteY38" fmla="*/ 627796 h 1112292"/>
              <a:gd name="connsiteX39" fmla="*/ 1480782 w 2115403"/>
              <a:gd name="connsiteY39" fmla="*/ 1112292 h 1112292"/>
              <a:gd name="connsiteX0" fmla="*/ 1480782 w 2115403"/>
              <a:gd name="connsiteY0" fmla="*/ 1098645 h 1098645"/>
              <a:gd name="connsiteX1" fmla="*/ 1467135 w 2115403"/>
              <a:gd name="connsiteY1" fmla="*/ 634621 h 1098645"/>
              <a:gd name="connsiteX2" fmla="*/ 1146412 w 2115403"/>
              <a:gd name="connsiteY2" fmla="*/ 709684 h 1098645"/>
              <a:gd name="connsiteX3" fmla="*/ 982639 w 2115403"/>
              <a:gd name="connsiteY3" fmla="*/ 573206 h 1098645"/>
              <a:gd name="connsiteX4" fmla="*/ 982639 w 2115403"/>
              <a:gd name="connsiteY4" fmla="*/ 545911 h 1098645"/>
              <a:gd name="connsiteX5" fmla="*/ 1091821 w 2115403"/>
              <a:gd name="connsiteY5" fmla="*/ 552734 h 1098645"/>
              <a:gd name="connsiteX6" fmla="*/ 1187356 w 2115403"/>
              <a:gd name="connsiteY6" fmla="*/ 511791 h 1098645"/>
              <a:gd name="connsiteX7" fmla="*/ 1166884 w 2115403"/>
              <a:gd name="connsiteY7" fmla="*/ 293427 h 1098645"/>
              <a:gd name="connsiteX8" fmla="*/ 696036 w 2115403"/>
              <a:gd name="connsiteY8" fmla="*/ 286603 h 1098645"/>
              <a:gd name="connsiteX9" fmla="*/ 320723 w 2115403"/>
              <a:gd name="connsiteY9" fmla="*/ 320723 h 1098645"/>
              <a:gd name="connsiteX10" fmla="*/ 0 w 2115403"/>
              <a:gd name="connsiteY10" fmla="*/ 279779 h 1098645"/>
              <a:gd name="connsiteX11" fmla="*/ 34120 w 2115403"/>
              <a:gd name="connsiteY11" fmla="*/ 150126 h 1098645"/>
              <a:gd name="connsiteX12" fmla="*/ 293427 w 2115403"/>
              <a:gd name="connsiteY12" fmla="*/ 34120 h 1098645"/>
              <a:gd name="connsiteX13" fmla="*/ 388962 w 2115403"/>
              <a:gd name="connsiteY13" fmla="*/ 34120 h 1098645"/>
              <a:gd name="connsiteX14" fmla="*/ 402610 w 2115403"/>
              <a:gd name="connsiteY14" fmla="*/ 27296 h 1098645"/>
              <a:gd name="connsiteX15" fmla="*/ 573206 w 2115403"/>
              <a:gd name="connsiteY15" fmla="*/ 6825 h 1098645"/>
              <a:gd name="connsiteX16" fmla="*/ 716508 w 2115403"/>
              <a:gd name="connsiteY16" fmla="*/ 6824 h 1098645"/>
              <a:gd name="connsiteX17" fmla="*/ 764275 w 2115403"/>
              <a:gd name="connsiteY17" fmla="*/ 143302 h 1098645"/>
              <a:gd name="connsiteX18" fmla="*/ 777922 w 2115403"/>
              <a:gd name="connsiteY18" fmla="*/ 81887 h 1098645"/>
              <a:gd name="connsiteX19" fmla="*/ 948520 w 2115403"/>
              <a:gd name="connsiteY19" fmla="*/ 109182 h 1098645"/>
              <a:gd name="connsiteX20" fmla="*/ 1173708 w 2115403"/>
              <a:gd name="connsiteY20" fmla="*/ 156949 h 1098645"/>
              <a:gd name="connsiteX21" fmla="*/ 1235123 w 2115403"/>
              <a:gd name="connsiteY21" fmla="*/ 0 h 1098645"/>
              <a:gd name="connsiteX22" fmla="*/ 1303362 w 2115403"/>
              <a:gd name="connsiteY22" fmla="*/ 0 h 1098645"/>
              <a:gd name="connsiteX23" fmla="*/ 1419367 w 2115403"/>
              <a:gd name="connsiteY23" fmla="*/ 61415 h 1098645"/>
              <a:gd name="connsiteX24" fmla="*/ 1412544 w 2115403"/>
              <a:gd name="connsiteY24" fmla="*/ 88711 h 1098645"/>
              <a:gd name="connsiteX25" fmla="*/ 1433015 w 2115403"/>
              <a:gd name="connsiteY25" fmla="*/ 470848 h 1098645"/>
              <a:gd name="connsiteX26" fmla="*/ 1528550 w 2115403"/>
              <a:gd name="connsiteY26" fmla="*/ 470848 h 1098645"/>
              <a:gd name="connsiteX27" fmla="*/ 1760562 w 2115403"/>
              <a:gd name="connsiteY27" fmla="*/ 286603 h 1098645"/>
              <a:gd name="connsiteX28" fmla="*/ 1794681 w 2115403"/>
              <a:gd name="connsiteY28" fmla="*/ 197893 h 1098645"/>
              <a:gd name="connsiteX29" fmla="*/ 1740090 w 2115403"/>
              <a:gd name="connsiteY29" fmla="*/ 0 h 1098645"/>
              <a:gd name="connsiteX30" fmla="*/ 2115403 w 2115403"/>
              <a:gd name="connsiteY30" fmla="*/ 20472 h 1098645"/>
              <a:gd name="connsiteX31" fmla="*/ 1937982 w 2115403"/>
              <a:gd name="connsiteY31" fmla="*/ 184245 h 1098645"/>
              <a:gd name="connsiteX32" fmla="*/ 1842448 w 2115403"/>
              <a:gd name="connsiteY32" fmla="*/ 334370 h 1098645"/>
              <a:gd name="connsiteX33" fmla="*/ 1760562 w 2115403"/>
              <a:gd name="connsiteY33" fmla="*/ 484496 h 1098645"/>
              <a:gd name="connsiteX34" fmla="*/ 1760562 w 2115403"/>
              <a:gd name="connsiteY34" fmla="*/ 498143 h 1098645"/>
              <a:gd name="connsiteX35" fmla="*/ 1583141 w 2115403"/>
              <a:gd name="connsiteY35" fmla="*/ 545911 h 1098645"/>
              <a:gd name="connsiteX36" fmla="*/ 1555845 w 2115403"/>
              <a:gd name="connsiteY36" fmla="*/ 634621 h 1098645"/>
              <a:gd name="connsiteX37" fmla="*/ 1685499 w 2115403"/>
              <a:gd name="connsiteY37" fmla="*/ 607326 h 1098645"/>
              <a:gd name="connsiteX38" fmla="*/ 1705970 w 2115403"/>
              <a:gd name="connsiteY38" fmla="*/ 614149 h 1098645"/>
              <a:gd name="connsiteX39" fmla="*/ 1480782 w 2115403"/>
              <a:gd name="connsiteY39" fmla="*/ 1098645 h 1098645"/>
              <a:gd name="connsiteX0" fmla="*/ 1480782 w 2115403"/>
              <a:gd name="connsiteY0" fmla="*/ 1098645 h 1098645"/>
              <a:gd name="connsiteX1" fmla="*/ 1467135 w 2115403"/>
              <a:gd name="connsiteY1" fmla="*/ 634621 h 1098645"/>
              <a:gd name="connsiteX2" fmla="*/ 1146412 w 2115403"/>
              <a:gd name="connsiteY2" fmla="*/ 709684 h 1098645"/>
              <a:gd name="connsiteX3" fmla="*/ 982639 w 2115403"/>
              <a:gd name="connsiteY3" fmla="*/ 573206 h 1098645"/>
              <a:gd name="connsiteX4" fmla="*/ 982639 w 2115403"/>
              <a:gd name="connsiteY4" fmla="*/ 545911 h 1098645"/>
              <a:gd name="connsiteX5" fmla="*/ 1091821 w 2115403"/>
              <a:gd name="connsiteY5" fmla="*/ 552734 h 1098645"/>
              <a:gd name="connsiteX6" fmla="*/ 1187356 w 2115403"/>
              <a:gd name="connsiteY6" fmla="*/ 511791 h 1098645"/>
              <a:gd name="connsiteX7" fmla="*/ 1166884 w 2115403"/>
              <a:gd name="connsiteY7" fmla="*/ 293427 h 1098645"/>
              <a:gd name="connsiteX8" fmla="*/ 696036 w 2115403"/>
              <a:gd name="connsiteY8" fmla="*/ 286603 h 1098645"/>
              <a:gd name="connsiteX9" fmla="*/ 320723 w 2115403"/>
              <a:gd name="connsiteY9" fmla="*/ 320723 h 1098645"/>
              <a:gd name="connsiteX10" fmla="*/ 0 w 2115403"/>
              <a:gd name="connsiteY10" fmla="*/ 279779 h 1098645"/>
              <a:gd name="connsiteX11" fmla="*/ 34120 w 2115403"/>
              <a:gd name="connsiteY11" fmla="*/ 150126 h 1098645"/>
              <a:gd name="connsiteX12" fmla="*/ 300251 w 2115403"/>
              <a:gd name="connsiteY12" fmla="*/ 88711 h 1098645"/>
              <a:gd name="connsiteX13" fmla="*/ 388962 w 2115403"/>
              <a:gd name="connsiteY13" fmla="*/ 34120 h 1098645"/>
              <a:gd name="connsiteX14" fmla="*/ 402610 w 2115403"/>
              <a:gd name="connsiteY14" fmla="*/ 27296 h 1098645"/>
              <a:gd name="connsiteX15" fmla="*/ 573206 w 2115403"/>
              <a:gd name="connsiteY15" fmla="*/ 6825 h 1098645"/>
              <a:gd name="connsiteX16" fmla="*/ 716508 w 2115403"/>
              <a:gd name="connsiteY16" fmla="*/ 6824 h 1098645"/>
              <a:gd name="connsiteX17" fmla="*/ 764275 w 2115403"/>
              <a:gd name="connsiteY17" fmla="*/ 143302 h 1098645"/>
              <a:gd name="connsiteX18" fmla="*/ 777922 w 2115403"/>
              <a:gd name="connsiteY18" fmla="*/ 81887 h 1098645"/>
              <a:gd name="connsiteX19" fmla="*/ 948520 w 2115403"/>
              <a:gd name="connsiteY19" fmla="*/ 109182 h 1098645"/>
              <a:gd name="connsiteX20" fmla="*/ 1173708 w 2115403"/>
              <a:gd name="connsiteY20" fmla="*/ 156949 h 1098645"/>
              <a:gd name="connsiteX21" fmla="*/ 1235123 w 2115403"/>
              <a:gd name="connsiteY21" fmla="*/ 0 h 1098645"/>
              <a:gd name="connsiteX22" fmla="*/ 1303362 w 2115403"/>
              <a:gd name="connsiteY22" fmla="*/ 0 h 1098645"/>
              <a:gd name="connsiteX23" fmla="*/ 1419367 w 2115403"/>
              <a:gd name="connsiteY23" fmla="*/ 61415 h 1098645"/>
              <a:gd name="connsiteX24" fmla="*/ 1412544 w 2115403"/>
              <a:gd name="connsiteY24" fmla="*/ 88711 h 1098645"/>
              <a:gd name="connsiteX25" fmla="*/ 1433015 w 2115403"/>
              <a:gd name="connsiteY25" fmla="*/ 470848 h 1098645"/>
              <a:gd name="connsiteX26" fmla="*/ 1528550 w 2115403"/>
              <a:gd name="connsiteY26" fmla="*/ 470848 h 1098645"/>
              <a:gd name="connsiteX27" fmla="*/ 1760562 w 2115403"/>
              <a:gd name="connsiteY27" fmla="*/ 286603 h 1098645"/>
              <a:gd name="connsiteX28" fmla="*/ 1794681 w 2115403"/>
              <a:gd name="connsiteY28" fmla="*/ 197893 h 1098645"/>
              <a:gd name="connsiteX29" fmla="*/ 1740090 w 2115403"/>
              <a:gd name="connsiteY29" fmla="*/ 0 h 1098645"/>
              <a:gd name="connsiteX30" fmla="*/ 2115403 w 2115403"/>
              <a:gd name="connsiteY30" fmla="*/ 20472 h 1098645"/>
              <a:gd name="connsiteX31" fmla="*/ 1937982 w 2115403"/>
              <a:gd name="connsiteY31" fmla="*/ 184245 h 1098645"/>
              <a:gd name="connsiteX32" fmla="*/ 1842448 w 2115403"/>
              <a:gd name="connsiteY32" fmla="*/ 334370 h 1098645"/>
              <a:gd name="connsiteX33" fmla="*/ 1760562 w 2115403"/>
              <a:gd name="connsiteY33" fmla="*/ 484496 h 1098645"/>
              <a:gd name="connsiteX34" fmla="*/ 1760562 w 2115403"/>
              <a:gd name="connsiteY34" fmla="*/ 498143 h 1098645"/>
              <a:gd name="connsiteX35" fmla="*/ 1583141 w 2115403"/>
              <a:gd name="connsiteY35" fmla="*/ 545911 h 1098645"/>
              <a:gd name="connsiteX36" fmla="*/ 1555845 w 2115403"/>
              <a:gd name="connsiteY36" fmla="*/ 634621 h 1098645"/>
              <a:gd name="connsiteX37" fmla="*/ 1685499 w 2115403"/>
              <a:gd name="connsiteY37" fmla="*/ 607326 h 1098645"/>
              <a:gd name="connsiteX38" fmla="*/ 1705970 w 2115403"/>
              <a:gd name="connsiteY38" fmla="*/ 614149 h 1098645"/>
              <a:gd name="connsiteX39" fmla="*/ 1480782 w 2115403"/>
              <a:gd name="connsiteY39" fmla="*/ 1098645 h 1098645"/>
              <a:gd name="connsiteX0" fmla="*/ 1480782 w 2115403"/>
              <a:gd name="connsiteY0" fmla="*/ 1098645 h 1098645"/>
              <a:gd name="connsiteX1" fmla="*/ 1467135 w 2115403"/>
              <a:gd name="connsiteY1" fmla="*/ 634621 h 1098645"/>
              <a:gd name="connsiteX2" fmla="*/ 1146412 w 2115403"/>
              <a:gd name="connsiteY2" fmla="*/ 709684 h 1098645"/>
              <a:gd name="connsiteX3" fmla="*/ 982639 w 2115403"/>
              <a:gd name="connsiteY3" fmla="*/ 573206 h 1098645"/>
              <a:gd name="connsiteX4" fmla="*/ 982639 w 2115403"/>
              <a:gd name="connsiteY4" fmla="*/ 545911 h 1098645"/>
              <a:gd name="connsiteX5" fmla="*/ 1091821 w 2115403"/>
              <a:gd name="connsiteY5" fmla="*/ 552734 h 1098645"/>
              <a:gd name="connsiteX6" fmla="*/ 1187356 w 2115403"/>
              <a:gd name="connsiteY6" fmla="*/ 511791 h 1098645"/>
              <a:gd name="connsiteX7" fmla="*/ 1166884 w 2115403"/>
              <a:gd name="connsiteY7" fmla="*/ 293427 h 1098645"/>
              <a:gd name="connsiteX8" fmla="*/ 696036 w 2115403"/>
              <a:gd name="connsiteY8" fmla="*/ 286603 h 1098645"/>
              <a:gd name="connsiteX9" fmla="*/ 320723 w 2115403"/>
              <a:gd name="connsiteY9" fmla="*/ 320723 h 1098645"/>
              <a:gd name="connsiteX10" fmla="*/ 0 w 2115403"/>
              <a:gd name="connsiteY10" fmla="*/ 279779 h 1098645"/>
              <a:gd name="connsiteX11" fmla="*/ 34120 w 2115403"/>
              <a:gd name="connsiteY11" fmla="*/ 150126 h 1098645"/>
              <a:gd name="connsiteX12" fmla="*/ 300251 w 2115403"/>
              <a:gd name="connsiteY12" fmla="*/ 88711 h 1098645"/>
              <a:gd name="connsiteX13" fmla="*/ 388962 w 2115403"/>
              <a:gd name="connsiteY13" fmla="*/ 34120 h 1098645"/>
              <a:gd name="connsiteX14" fmla="*/ 402610 w 2115403"/>
              <a:gd name="connsiteY14" fmla="*/ 27296 h 1098645"/>
              <a:gd name="connsiteX15" fmla="*/ 573206 w 2115403"/>
              <a:gd name="connsiteY15" fmla="*/ 6825 h 1098645"/>
              <a:gd name="connsiteX16" fmla="*/ 716508 w 2115403"/>
              <a:gd name="connsiteY16" fmla="*/ 6824 h 1098645"/>
              <a:gd name="connsiteX17" fmla="*/ 764275 w 2115403"/>
              <a:gd name="connsiteY17" fmla="*/ 143302 h 1098645"/>
              <a:gd name="connsiteX18" fmla="*/ 777922 w 2115403"/>
              <a:gd name="connsiteY18" fmla="*/ 81887 h 1098645"/>
              <a:gd name="connsiteX19" fmla="*/ 948520 w 2115403"/>
              <a:gd name="connsiteY19" fmla="*/ 109182 h 1098645"/>
              <a:gd name="connsiteX20" fmla="*/ 1173708 w 2115403"/>
              <a:gd name="connsiteY20" fmla="*/ 156949 h 1098645"/>
              <a:gd name="connsiteX21" fmla="*/ 1235123 w 2115403"/>
              <a:gd name="connsiteY21" fmla="*/ 0 h 1098645"/>
              <a:gd name="connsiteX22" fmla="*/ 1303362 w 2115403"/>
              <a:gd name="connsiteY22" fmla="*/ 0 h 1098645"/>
              <a:gd name="connsiteX23" fmla="*/ 1419367 w 2115403"/>
              <a:gd name="connsiteY23" fmla="*/ 61415 h 1098645"/>
              <a:gd name="connsiteX24" fmla="*/ 1412544 w 2115403"/>
              <a:gd name="connsiteY24" fmla="*/ 88711 h 1098645"/>
              <a:gd name="connsiteX25" fmla="*/ 1433015 w 2115403"/>
              <a:gd name="connsiteY25" fmla="*/ 470848 h 1098645"/>
              <a:gd name="connsiteX26" fmla="*/ 1528550 w 2115403"/>
              <a:gd name="connsiteY26" fmla="*/ 470848 h 1098645"/>
              <a:gd name="connsiteX27" fmla="*/ 1760562 w 2115403"/>
              <a:gd name="connsiteY27" fmla="*/ 286603 h 1098645"/>
              <a:gd name="connsiteX28" fmla="*/ 1794681 w 2115403"/>
              <a:gd name="connsiteY28" fmla="*/ 197893 h 1098645"/>
              <a:gd name="connsiteX29" fmla="*/ 1740090 w 2115403"/>
              <a:gd name="connsiteY29" fmla="*/ 0 h 1098645"/>
              <a:gd name="connsiteX30" fmla="*/ 2115403 w 2115403"/>
              <a:gd name="connsiteY30" fmla="*/ 20472 h 1098645"/>
              <a:gd name="connsiteX31" fmla="*/ 1937982 w 2115403"/>
              <a:gd name="connsiteY31" fmla="*/ 184245 h 1098645"/>
              <a:gd name="connsiteX32" fmla="*/ 1842448 w 2115403"/>
              <a:gd name="connsiteY32" fmla="*/ 334370 h 1098645"/>
              <a:gd name="connsiteX33" fmla="*/ 1760562 w 2115403"/>
              <a:gd name="connsiteY33" fmla="*/ 484496 h 1098645"/>
              <a:gd name="connsiteX34" fmla="*/ 1760562 w 2115403"/>
              <a:gd name="connsiteY34" fmla="*/ 498143 h 1098645"/>
              <a:gd name="connsiteX35" fmla="*/ 1583141 w 2115403"/>
              <a:gd name="connsiteY35" fmla="*/ 545911 h 1098645"/>
              <a:gd name="connsiteX36" fmla="*/ 1555845 w 2115403"/>
              <a:gd name="connsiteY36" fmla="*/ 634621 h 1098645"/>
              <a:gd name="connsiteX37" fmla="*/ 1685499 w 2115403"/>
              <a:gd name="connsiteY37" fmla="*/ 607326 h 1098645"/>
              <a:gd name="connsiteX38" fmla="*/ 1705970 w 2115403"/>
              <a:gd name="connsiteY38" fmla="*/ 614149 h 1098645"/>
              <a:gd name="connsiteX39" fmla="*/ 1480782 w 2115403"/>
              <a:gd name="connsiteY39" fmla="*/ 1098645 h 1098645"/>
              <a:gd name="connsiteX0" fmla="*/ 1480782 w 2115403"/>
              <a:gd name="connsiteY0" fmla="*/ 1098645 h 1098645"/>
              <a:gd name="connsiteX1" fmla="*/ 1467135 w 2115403"/>
              <a:gd name="connsiteY1" fmla="*/ 634621 h 1098645"/>
              <a:gd name="connsiteX2" fmla="*/ 1146412 w 2115403"/>
              <a:gd name="connsiteY2" fmla="*/ 709684 h 1098645"/>
              <a:gd name="connsiteX3" fmla="*/ 982639 w 2115403"/>
              <a:gd name="connsiteY3" fmla="*/ 573206 h 1098645"/>
              <a:gd name="connsiteX4" fmla="*/ 982639 w 2115403"/>
              <a:gd name="connsiteY4" fmla="*/ 545911 h 1098645"/>
              <a:gd name="connsiteX5" fmla="*/ 1091821 w 2115403"/>
              <a:gd name="connsiteY5" fmla="*/ 552734 h 1098645"/>
              <a:gd name="connsiteX6" fmla="*/ 1187356 w 2115403"/>
              <a:gd name="connsiteY6" fmla="*/ 511791 h 1098645"/>
              <a:gd name="connsiteX7" fmla="*/ 1166884 w 2115403"/>
              <a:gd name="connsiteY7" fmla="*/ 293427 h 1098645"/>
              <a:gd name="connsiteX8" fmla="*/ 696036 w 2115403"/>
              <a:gd name="connsiteY8" fmla="*/ 286603 h 1098645"/>
              <a:gd name="connsiteX9" fmla="*/ 320723 w 2115403"/>
              <a:gd name="connsiteY9" fmla="*/ 320723 h 1098645"/>
              <a:gd name="connsiteX10" fmla="*/ 0 w 2115403"/>
              <a:gd name="connsiteY10" fmla="*/ 279779 h 1098645"/>
              <a:gd name="connsiteX11" fmla="*/ 34120 w 2115403"/>
              <a:gd name="connsiteY11" fmla="*/ 150126 h 1098645"/>
              <a:gd name="connsiteX12" fmla="*/ 286604 w 2115403"/>
              <a:gd name="connsiteY12" fmla="*/ 54591 h 1098645"/>
              <a:gd name="connsiteX13" fmla="*/ 388962 w 2115403"/>
              <a:gd name="connsiteY13" fmla="*/ 34120 h 1098645"/>
              <a:gd name="connsiteX14" fmla="*/ 402610 w 2115403"/>
              <a:gd name="connsiteY14" fmla="*/ 27296 h 1098645"/>
              <a:gd name="connsiteX15" fmla="*/ 573206 w 2115403"/>
              <a:gd name="connsiteY15" fmla="*/ 6825 h 1098645"/>
              <a:gd name="connsiteX16" fmla="*/ 716508 w 2115403"/>
              <a:gd name="connsiteY16" fmla="*/ 6824 h 1098645"/>
              <a:gd name="connsiteX17" fmla="*/ 764275 w 2115403"/>
              <a:gd name="connsiteY17" fmla="*/ 143302 h 1098645"/>
              <a:gd name="connsiteX18" fmla="*/ 777922 w 2115403"/>
              <a:gd name="connsiteY18" fmla="*/ 81887 h 1098645"/>
              <a:gd name="connsiteX19" fmla="*/ 948520 w 2115403"/>
              <a:gd name="connsiteY19" fmla="*/ 109182 h 1098645"/>
              <a:gd name="connsiteX20" fmla="*/ 1173708 w 2115403"/>
              <a:gd name="connsiteY20" fmla="*/ 156949 h 1098645"/>
              <a:gd name="connsiteX21" fmla="*/ 1235123 w 2115403"/>
              <a:gd name="connsiteY21" fmla="*/ 0 h 1098645"/>
              <a:gd name="connsiteX22" fmla="*/ 1303362 w 2115403"/>
              <a:gd name="connsiteY22" fmla="*/ 0 h 1098645"/>
              <a:gd name="connsiteX23" fmla="*/ 1419367 w 2115403"/>
              <a:gd name="connsiteY23" fmla="*/ 61415 h 1098645"/>
              <a:gd name="connsiteX24" fmla="*/ 1412544 w 2115403"/>
              <a:gd name="connsiteY24" fmla="*/ 88711 h 1098645"/>
              <a:gd name="connsiteX25" fmla="*/ 1433015 w 2115403"/>
              <a:gd name="connsiteY25" fmla="*/ 470848 h 1098645"/>
              <a:gd name="connsiteX26" fmla="*/ 1528550 w 2115403"/>
              <a:gd name="connsiteY26" fmla="*/ 470848 h 1098645"/>
              <a:gd name="connsiteX27" fmla="*/ 1760562 w 2115403"/>
              <a:gd name="connsiteY27" fmla="*/ 286603 h 1098645"/>
              <a:gd name="connsiteX28" fmla="*/ 1794681 w 2115403"/>
              <a:gd name="connsiteY28" fmla="*/ 197893 h 1098645"/>
              <a:gd name="connsiteX29" fmla="*/ 1740090 w 2115403"/>
              <a:gd name="connsiteY29" fmla="*/ 0 h 1098645"/>
              <a:gd name="connsiteX30" fmla="*/ 2115403 w 2115403"/>
              <a:gd name="connsiteY30" fmla="*/ 20472 h 1098645"/>
              <a:gd name="connsiteX31" fmla="*/ 1937982 w 2115403"/>
              <a:gd name="connsiteY31" fmla="*/ 184245 h 1098645"/>
              <a:gd name="connsiteX32" fmla="*/ 1842448 w 2115403"/>
              <a:gd name="connsiteY32" fmla="*/ 334370 h 1098645"/>
              <a:gd name="connsiteX33" fmla="*/ 1760562 w 2115403"/>
              <a:gd name="connsiteY33" fmla="*/ 484496 h 1098645"/>
              <a:gd name="connsiteX34" fmla="*/ 1760562 w 2115403"/>
              <a:gd name="connsiteY34" fmla="*/ 498143 h 1098645"/>
              <a:gd name="connsiteX35" fmla="*/ 1583141 w 2115403"/>
              <a:gd name="connsiteY35" fmla="*/ 545911 h 1098645"/>
              <a:gd name="connsiteX36" fmla="*/ 1555845 w 2115403"/>
              <a:gd name="connsiteY36" fmla="*/ 634621 h 1098645"/>
              <a:gd name="connsiteX37" fmla="*/ 1685499 w 2115403"/>
              <a:gd name="connsiteY37" fmla="*/ 607326 h 1098645"/>
              <a:gd name="connsiteX38" fmla="*/ 1705970 w 2115403"/>
              <a:gd name="connsiteY38" fmla="*/ 614149 h 1098645"/>
              <a:gd name="connsiteX39" fmla="*/ 1480782 w 2115403"/>
              <a:gd name="connsiteY39" fmla="*/ 1098645 h 1098645"/>
              <a:gd name="connsiteX0" fmla="*/ 1480782 w 2115403"/>
              <a:gd name="connsiteY0" fmla="*/ 1098645 h 1098645"/>
              <a:gd name="connsiteX1" fmla="*/ 1467135 w 2115403"/>
              <a:gd name="connsiteY1" fmla="*/ 634621 h 1098645"/>
              <a:gd name="connsiteX2" fmla="*/ 1146412 w 2115403"/>
              <a:gd name="connsiteY2" fmla="*/ 709684 h 1098645"/>
              <a:gd name="connsiteX3" fmla="*/ 982639 w 2115403"/>
              <a:gd name="connsiteY3" fmla="*/ 573206 h 1098645"/>
              <a:gd name="connsiteX4" fmla="*/ 982639 w 2115403"/>
              <a:gd name="connsiteY4" fmla="*/ 545911 h 1098645"/>
              <a:gd name="connsiteX5" fmla="*/ 1091821 w 2115403"/>
              <a:gd name="connsiteY5" fmla="*/ 552734 h 1098645"/>
              <a:gd name="connsiteX6" fmla="*/ 1187356 w 2115403"/>
              <a:gd name="connsiteY6" fmla="*/ 511791 h 1098645"/>
              <a:gd name="connsiteX7" fmla="*/ 1166884 w 2115403"/>
              <a:gd name="connsiteY7" fmla="*/ 293427 h 1098645"/>
              <a:gd name="connsiteX8" fmla="*/ 696036 w 2115403"/>
              <a:gd name="connsiteY8" fmla="*/ 286603 h 1098645"/>
              <a:gd name="connsiteX9" fmla="*/ 320723 w 2115403"/>
              <a:gd name="connsiteY9" fmla="*/ 320723 h 1098645"/>
              <a:gd name="connsiteX10" fmla="*/ 0 w 2115403"/>
              <a:gd name="connsiteY10" fmla="*/ 279779 h 1098645"/>
              <a:gd name="connsiteX11" fmla="*/ 34120 w 2115403"/>
              <a:gd name="connsiteY11" fmla="*/ 150126 h 1098645"/>
              <a:gd name="connsiteX12" fmla="*/ 286604 w 2115403"/>
              <a:gd name="connsiteY12" fmla="*/ 54591 h 1098645"/>
              <a:gd name="connsiteX13" fmla="*/ 388962 w 2115403"/>
              <a:gd name="connsiteY13" fmla="*/ 34120 h 1098645"/>
              <a:gd name="connsiteX14" fmla="*/ 402610 w 2115403"/>
              <a:gd name="connsiteY14" fmla="*/ 27296 h 1098645"/>
              <a:gd name="connsiteX15" fmla="*/ 573206 w 2115403"/>
              <a:gd name="connsiteY15" fmla="*/ 6825 h 1098645"/>
              <a:gd name="connsiteX16" fmla="*/ 716508 w 2115403"/>
              <a:gd name="connsiteY16" fmla="*/ 6824 h 1098645"/>
              <a:gd name="connsiteX17" fmla="*/ 764275 w 2115403"/>
              <a:gd name="connsiteY17" fmla="*/ 143302 h 1098645"/>
              <a:gd name="connsiteX18" fmla="*/ 777922 w 2115403"/>
              <a:gd name="connsiteY18" fmla="*/ 81887 h 1098645"/>
              <a:gd name="connsiteX19" fmla="*/ 948520 w 2115403"/>
              <a:gd name="connsiteY19" fmla="*/ 109182 h 1098645"/>
              <a:gd name="connsiteX20" fmla="*/ 1173708 w 2115403"/>
              <a:gd name="connsiteY20" fmla="*/ 156949 h 1098645"/>
              <a:gd name="connsiteX21" fmla="*/ 1235123 w 2115403"/>
              <a:gd name="connsiteY21" fmla="*/ 0 h 1098645"/>
              <a:gd name="connsiteX22" fmla="*/ 1303362 w 2115403"/>
              <a:gd name="connsiteY22" fmla="*/ 0 h 1098645"/>
              <a:gd name="connsiteX23" fmla="*/ 1419367 w 2115403"/>
              <a:gd name="connsiteY23" fmla="*/ 61415 h 1098645"/>
              <a:gd name="connsiteX24" fmla="*/ 1412544 w 2115403"/>
              <a:gd name="connsiteY24" fmla="*/ 88711 h 1098645"/>
              <a:gd name="connsiteX25" fmla="*/ 1433015 w 2115403"/>
              <a:gd name="connsiteY25" fmla="*/ 470848 h 1098645"/>
              <a:gd name="connsiteX26" fmla="*/ 1528550 w 2115403"/>
              <a:gd name="connsiteY26" fmla="*/ 470848 h 1098645"/>
              <a:gd name="connsiteX27" fmla="*/ 1760562 w 2115403"/>
              <a:gd name="connsiteY27" fmla="*/ 286603 h 1098645"/>
              <a:gd name="connsiteX28" fmla="*/ 1794681 w 2115403"/>
              <a:gd name="connsiteY28" fmla="*/ 197893 h 1098645"/>
              <a:gd name="connsiteX29" fmla="*/ 1740090 w 2115403"/>
              <a:gd name="connsiteY29" fmla="*/ 0 h 1098645"/>
              <a:gd name="connsiteX30" fmla="*/ 2115403 w 2115403"/>
              <a:gd name="connsiteY30" fmla="*/ 20472 h 1098645"/>
              <a:gd name="connsiteX31" fmla="*/ 1937982 w 2115403"/>
              <a:gd name="connsiteY31" fmla="*/ 184245 h 1098645"/>
              <a:gd name="connsiteX32" fmla="*/ 1842448 w 2115403"/>
              <a:gd name="connsiteY32" fmla="*/ 334370 h 1098645"/>
              <a:gd name="connsiteX33" fmla="*/ 1760562 w 2115403"/>
              <a:gd name="connsiteY33" fmla="*/ 484496 h 1098645"/>
              <a:gd name="connsiteX34" fmla="*/ 1760562 w 2115403"/>
              <a:gd name="connsiteY34" fmla="*/ 498143 h 1098645"/>
              <a:gd name="connsiteX35" fmla="*/ 1583141 w 2115403"/>
              <a:gd name="connsiteY35" fmla="*/ 545911 h 1098645"/>
              <a:gd name="connsiteX36" fmla="*/ 1555845 w 2115403"/>
              <a:gd name="connsiteY36" fmla="*/ 634621 h 1098645"/>
              <a:gd name="connsiteX37" fmla="*/ 1685499 w 2115403"/>
              <a:gd name="connsiteY37" fmla="*/ 607326 h 1098645"/>
              <a:gd name="connsiteX38" fmla="*/ 1705970 w 2115403"/>
              <a:gd name="connsiteY38" fmla="*/ 614149 h 1098645"/>
              <a:gd name="connsiteX39" fmla="*/ 1480782 w 2115403"/>
              <a:gd name="connsiteY39" fmla="*/ 1098645 h 1098645"/>
              <a:gd name="connsiteX0" fmla="*/ 1480782 w 2115403"/>
              <a:gd name="connsiteY0" fmla="*/ 1098645 h 1098645"/>
              <a:gd name="connsiteX1" fmla="*/ 1467135 w 2115403"/>
              <a:gd name="connsiteY1" fmla="*/ 634621 h 1098645"/>
              <a:gd name="connsiteX2" fmla="*/ 1146412 w 2115403"/>
              <a:gd name="connsiteY2" fmla="*/ 709684 h 1098645"/>
              <a:gd name="connsiteX3" fmla="*/ 982639 w 2115403"/>
              <a:gd name="connsiteY3" fmla="*/ 573206 h 1098645"/>
              <a:gd name="connsiteX4" fmla="*/ 982639 w 2115403"/>
              <a:gd name="connsiteY4" fmla="*/ 545911 h 1098645"/>
              <a:gd name="connsiteX5" fmla="*/ 1091821 w 2115403"/>
              <a:gd name="connsiteY5" fmla="*/ 552734 h 1098645"/>
              <a:gd name="connsiteX6" fmla="*/ 1187356 w 2115403"/>
              <a:gd name="connsiteY6" fmla="*/ 511791 h 1098645"/>
              <a:gd name="connsiteX7" fmla="*/ 1166884 w 2115403"/>
              <a:gd name="connsiteY7" fmla="*/ 293427 h 1098645"/>
              <a:gd name="connsiteX8" fmla="*/ 696036 w 2115403"/>
              <a:gd name="connsiteY8" fmla="*/ 286603 h 1098645"/>
              <a:gd name="connsiteX9" fmla="*/ 320723 w 2115403"/>
              <a:gd name="connsiteY9" fmla="*/ 320723 h 1098645"/>
              <a:gd name="connsiteX10" fmla="*/ 0 w 2115403"/>
              <a:gd name="connsiteY10" fmla="*/ 279779 h 1098645"/>
              <a:gd name="connsiteX11" fmla="*/ 34120 w 2115403"/>
              <a:gd name="connsiteY11" fmla="*/ 150126 h 1098645"/>
              <a:gd name="connsiteX12" fmla="*/ 286604 w 2115403"/>
              <a:gd name="connsiteY12" fmla="*/ 54591 h 1098645"/>
              <a:gd name="connsiteX13" fmla="*/ 388962 w 2115403"/>
              <a:gd name="connsiteY13" fmla="*/ 34120 h 1098645"/>
              <a:gd name="connsiteX14" fmla="*/ 402610 w 2115403"/>
              <a:gd name="connsiteY14" fmla="*/ 27296 h 1098645"/>
              <a:gd name="connsiteX15" fmla="*/ 573206 w 2115403"/>
              <a:gd name="connsiteY15" fmla="*/ 6825 h 1098645"/>
              <a:gd name="connsiteX16" fmla="*/ 716508 w 2115403"/>
              <a:gd name="connsiteY16" fmla="*/ 6824 h 1098645"/>
              <a:gd name="connsiteX17" fmla="*/ 764275 w 2115403"/>
              <a:gd name="connsiteY17" fmla="*/ 109182 h 1098645"/>
              <a:gd name="connsiteX18" fmla="*/ 777922 w 2115403"/>
              <a:gd name="connsiteY18" fmla="*/ 81887 h 1098645"/>
              <a:gd name="connsiteX19" fmla="*/ 948520 w 2115403"/>
              <a:gd name="connsiteY19" fmla="*/ 109182 h 1098645"/>
              <a:gd name="connsiteX20" fmla="*/ 1173708 w 2115403"/>
              <a:gd name="connsiteY20" fmla="*/ 156949 h 1098645"/>
              <a:gd name="connsiteX21" fmla="*/ 1235123 w 2115403"/>
              <a:gd name="connsiteY21" fmla="*/ 0 h 1098645"/>
              <a:gd name="connsiteX22" fmla="*/ 1303362 w 2115403"/>
              <a:gd name="connsiteY22" fmla="*/ 0 h 1098645"/>
              <a:gd name="connsiteX23" fmla="*/ 1419367 w 2115403"/>
              <a:gd name="connsiteY23" fmla="*/ 61415 h 1098645"/>
              <a:gd name="connsiteX24" fmla="*/ 1412544 w 2115403"/>
              <a:gd name="connsiteY24" fmla="*/ 88711 h 1098645"/>
              <a:gd name="connsiteX25" fmla="*/ 1433015 w 2115403"/>
              <a:gd name="connsiteY25" fmla="*/ 470848 h 1098645"/>
              <a:gd name="connsiteX26" fmla="*/ 1528550 w 2115403"/>
              <a:gd name="connsiteY26" fmla="*/ 470848 h 1098645"/>
              <a:gd name="connsiteX27" fmla="*/ 1760562 w 2115403"/>
              <a:gd name="connsiteY27" fmla="*/ 286603 h 1098645"/>
              <a:gd name="connsiteX28" fmla="*/ 1794681 w 2115403"/>
              <a:gd name="connsiteY28" fmla="*/ 197893 h 1098645"/>
              <a:gd name="connsiteX29" fmla="*/ 1740090 w 2115403"/>
              <a:gd name="connsiteY29" fmla="*/ 0 h 1098645"/>
              <a:gd name="connsiteX30" fmla="*/ 2115403 w 2115403"/>
              <a:gd name="connsiteY30" fmla="*/ 20472 h 1098645"/>
              <a:gd name="connsiteX31" fmla="*/ 1937982 w 2115403"/>
              <a:gd name="connsiteY31" fmla="*/ 184245 h 1098645"/>
              <a:gd name="connsiteX32" fmla="*/ 1842448 w 2115403"/>
              <a:gd name="connsiteY32" fmla="*/ 334370 h 1098645"/>
              <a:gd name="connsiteX33" fmla="*/ 1760562 w 2115403"/>
              <a:gd name="connsiteY33" fmla="*/ 484496 h 1098645"/>
              <a:gd name="connsiteX34" fmla="*/ 1760562 w 2115403"/>
              <a:gd name="connsiteY34" fmla="*/ 498143 h 1098645"/>
              <a:gd name="connsiteX35" fmla="*/ 1583141 w 2115403"/>
              <a:gd name="connsiteY35" fmla="*/ 545911 h 1098645"/>
              <a:gd name="connsiteX36" fmla="*/ 1555845 w 2115403"/>
              <a:gd name="connsiteY36" fmla="*/ 634621 h 1098645"/>
              <a:gd name="connsiteX37" fmla="*/ 1685499 w 2115403"/>
              <a:gd name="connsiteY37" fmla="*/ 607326 h 1098645"/>
              <a:gd name="connsiteX38" fmla="*/ 1705970 w 2115403"/>
              <a:gd name="connsiteY38" fmla="*/ 614149 h 1098645"/>
              <a:gd name="connsiteX39" fmla="*/ 1480782 w 2115403"/>
              <a:gd name="connsiteY39" fmla="*/ 1098645 h 1098645"/>
              <a:gd name="connsiteX0" fmla="*/ 1480782 w 2115403"/>
              <a:gd name="connsiteY0" fmla="*/ 1098645 h 1098645"/>
              <a:gd name="connsiteX1" fmla="*/ 1467135 w 2115403"/>
              <a:gd name="connsiteY1" fmla="*/ 634621 h 1098645"/>
              <a:gd name="connsiteX2" fmla="*/ 1146412 w 2115403"/>
              <a:gd name="connsiteY2" fmla="*/ 709684 h 1098645"/>
              <a:gd name="connsiteX3" fmla="*/ 982639 w 2115403"/>
              <a:gd name="connsiteY3" fmla="*/ 573206 h 1098645"/>
              <a:gd name="connsiteX4" fmla="*/ 982639 w 2115403"/>
              <a:gd name="connsiteY4" fmla="*/ 545911 h 1098645"/>
              <a:gd name="connsiteX5" fmla="*/ 1091821 w 2115403"/>
              <a:gd name="connsiteY5" fmla="*/ 552734 h 1098645"/>
              <a:gd name="connsiteX6" fmla="*/ 1187356 w 2115403"/>
              <a:gd name="connsiteY6" fmla="*/ 511791 h 1098645"/>
              <a:gd name="connsiteX7" fmla="*/ 1166884 w 2115403"/>
              <a:gd name="connsiteY7" fmla="*/ 293427 h 1098645"/>
              <a:gd name="connsiteX8" fmla="*/ 696036 w 2115403"/>
              <a:gd name="connsiteY8" fmla="*/ 286603 h 1098645"/>
              <a:gd name="connsiteX9" fmla="*/ 320723 w 2115403"/>
              <a:gd name="connsiteY9" fmla="*/ 320723 h 1098645"/>
              <a:gd name="connsiteX10" fmla="*/ 0 w 2115403"/>
              <a:gd name="connsiteY10" fmla="*/ 279779 h 1098645"/>
              <a:gd name="connsiteX11" fmla="*/ 34120 w 2115403"/>
              <a:gd name="connsiteY11" fmla="*/ 150126 h 1098645"/>
              <a:gd name="connsiteX12" fmla="*/ 286604 w 2115403"/>
              <a:gd name="connsiteY12" fmla="*/ 54591 h 1098645"/>
              <a:gd name="connsiteX13" fmla="*/ 388962 w 2115403"/>
              <a:gd name="connsiteY13" fmla="*/ 34120 h 1098645"/>
              <a:gd name="connsiteX14" fmla="*/ 402610 w 2115403"/>
              <a:gd name="connsiteY14" fmla="*/ 27296 h 1098645"/>
              <a:gd name="connsiteX15" fmla="*/ 573206 w 2115403"/>
              <a:gd name="connsiteY15" fmla="*/ 6825 h 1098645"/>
              <a:gd name="connsiteX16" fmla="*/ 716508 w 2115403"/>
              <a:gd name="connsiteY16" fmla="*/ 6824 h 1098645"/>
              <a:gd name="connsiteX17" fmla="*/ 764275 w 2115403"/>
              <a:gd name="connsiteY17" fmla="*/ 109182 h 1098645"/>
              <a:gd name="connsiteX18" fmla="*/ 777922 w 2115403"/>
              <a:gd name="connsiteY18" fmla="*/ 81887 h 1098645"/>
              <a:gd name="connsiteX19" fmla="*/ 900753 w 2115403"/>
              <a:gd name="connsiteY19" fmla="*/ 88711 h 1098645"/>
              <a:gd name="connsiteX20" fmla="*/ 948520 w 2115403"/>
              <a:gd name="connsiteY20" fmla="*/ 109182 h 1098645"/>
              <a:gd name="connsiteX21" fmla="*/ 1173708 w 2115403"/>
              <a:gd name="connsiteY21" fmla="*/ 156949 h 1098645"/>
              <a:gd name="connsiteX22" fmla="*/ 1235123 w 2115403"/>
              <a:gd name="connsiteY22" fmla="*/ 0 h 1098645"/>
              <a:gd name="connsiteX23" fmla="*/ 1303362 w 2115403"/>
              <a:gd name="connsiteY23" fmla="*/ 0 h 1098645"/>
              <a:gd name="connsiteX24" fmla="*/ 1419367 w 2115403"/>
              <a:gd name="connsiteY24" fmla="*/ 61415 h 1098645"/>
              <a:gd name="connsiteX25" fmla="*/ 1412544 w 2115403"/>
              <a:gd name="connsiteY25" fmla="*/ 88711 h 1098645"/>
              <a:gd name="connsiteX26" fmla="*/ 1433015 w 2115403"/>
              <a:gd name="connsiteY26" fmla="*/ 470848 h 1098645"/>
              <a:gd name="connsiteX27" fmla="*/ 1528550 w 2115403"/>
              <a:gd name="connsiteY27" fmla="*/ 470848 h 1098645"/>
              <a:gd name="connsiteX28" fmla="*/ 1760562 w 2115403"/>
              <a:gd name="connsiteY28" fmla="*/ 286603 h 1098645"/>
              <a:gd name="connsiteX29" fmla="*/ 1794681 w 2115403"/>
              <a:gd name="connsiteY29" fmla="*/ 197893 h 1098645"/>
              <a:gd name="connsiteX30" fmla="*/ 1740090 w 2115403"/>
              <a:gd name="connsiteY30" fmla="*/ 0 h 1098645"/>
              <a:gd name="connsiteX31" fmla="*/ 2115403 w 2115403"/>
              <a:gd name="connsiteY31" fmla="*/ 20472 h 1098645"/>
              <a:gd name="connsiteX32" fmla="*/ 1937982 w 2115403"/>
              <a:gd name="connsiteY32" fmla="*/ 184245 h 1098645"/>
              <a:gd name="connsiteX33" fmla="*/ 1842448 w 2115403"/>
              <a:gd name="connsiteY33" fmla="*/ 334370 h 1098645"/>
              <a:gd name="connsiteX34" fmla="*/ 1760562 w 2115403"/>
              <a:gd name="connsiteY34" fmla="*/ 484496 h 1098645"/>
              <a:gd name="connsiteX35" fmla="*/ 1760562 w 2115403"/>
              <a:gd name="connsiteY35" fmla="*/ 498143 h 1098645"/>
              <a:gd name="connsiteX36" fmla="*/ 1583141 w 2115403"/>
              <a:gd name="connsiteY36" fmla="*/ 545911 h 1098645"/>
              <a:gd name="connsiteX37" fmla="*/ 1555845 w 2115403"/>
              <a:gd name="connsiteY37" fmla="*/ 634621 h 1098645"/>
              <a:gd name="connsiteX38" fmla="*/ 1685499 w 2115403"/>
              <a:gd name="connsiteY38" fmla="*/ 607326 h 1098645"/>
              <a:gd name="connsiteX39" fmla="*/ 1705970 w 2115403"/>
              <a:gd name="connsiteY39" fmla="*/ 614149 h 1098645"/>
              <a:gd name="connsiteX40" fmla="*/ 1480782 w 2115403"/>
              <a:gd name="connsiteY40" fmla="*/ 1098645 h 109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115403" h="1098645">
                <a:moveTo>
                  <a:pt x="1480782" y="1098645"/>
                </a:moveTo>
                <a:lnTo>
                  <a:pt x="1467135" y="634621"/>
                </a:lnTo>
                <a:lnTo>
                  <a:pt x="1146412" y="709684"/>
                </a:lnTo>
                <a:lnTo>
                  <a:pt x="982639" y="573206"/>
                </a:lnTo>
                <a:lnTo>
                  <a:pt x="982639" y="545911"/>
                </a:lnTo>
                <a:lnTo>
                  <a:pt x="1091821" y="552734"/>
                </a:lnTo>
                <a:lnTo>
                  <a:pt x="1187356" y="511791"/>
                </a:lnTo>
                <a:lnTo>
                  <a:pt x="1166884" y="293427"/>
                </a:lnTo>
                <a:lnTo>
                  <a:pt x="696036" y="286603"/>
                </a:lnTo>
                <a:lnTo>
                  <a:pt x="320723" y="320723"/>
                </a:lnTo>
                <a:lnTo>
                  <a:pt x="0" y="279779"/>
                </a:lnTo>
                <a:lnTo>
                  <a:pt x="34120" y="150126"/>
                </a:lnTo>
                <a:cubicBezTo>
                  <a:pt x="122830" y="129654"/>
                  <a:pt x="170599" y="81887"/>
                  <a:pt x="286604" y="54591"/>
                </a:cubicBezTo>
                <a:lnTo>
                  <a:pt x="388962" y="34120"/>
                </a:lnTo>
                <a:lnTo>
                  <a:pt x="402610" y="27296"/>
                </a:lnTo>
                <a:lnTo>
                  <a:pt x="573206" y="6825"/>
                </a:lnTo>
                <a:lnTo>
                  <a:pt x="716508" y="6824"/>
                </a:lnTo>
                <a:cubicBezTo>
                  <a:pt x="714233" y="131929"/>
                  <a:pt x="746078" y="45492"/>
                  <a:pt x="764275" y="109182"/>
                </a:cubicBezTo>
                <a:lnTo>
                  <a:pt x="777922" y="81887"/>
                </a:lnTo>
                <a:cubicBezTo>
                  <a:pt x="798394" y="78475"/>
                  <a:pt x="872320" y="84162"/>
                  <a:pt x="900753" y="88711"/>
                </a:cubicBezTo>
                <a:cubicBezTo>
                  <a:pt x="929186" y="93260"/>
                  <a:pt x="900753" y="97809"/>
                  <a:pt x="948520" y="109182"/>
                </a:cubicBezTo>
                <a:cubicBezTo>
                  <a:pt x="925774" y="169459"/>
                  <a:pt x="1125941" y="175146"/>
                  <a:pt x="1173708" y="156949"/>
                </a:cubicBezTo>
                <a:lnTo>
                  <a:pt x="1235123" y="0"/>
                </a:lnTo>
                <a:lnTo>
                  <a:pt x="1303362" y="0"/>
                </a:lnTo>
                <a:lnTo>
                  <a:pt x="1419367" y="61415"/>
                </a:lnTo>
                <a:lnTo>
                  <a:pt x="1412544" y="88711"/>
                </a:lnTo>
                <a:lnTo>
                  <a:pt x="1433015" y="470848"/>
                </a:lnTo>
                <a:lnTo>
                  <a:pt x="1528550" y="470848"/>
                </a:lnTo>
                <a:lnTo>
                  <a:pt x="1760562" y="286603"/>
                </a:lnTo>
                <a:lnTo>
                  <a:pt x="1794681" y="197893"/>
                </a:lnTo>
                <a:lnTo>
                  <a:pt x="1740090" y="0"/>
                </a:lnTo>
                <a:lnTo>
                  <a:pt x="2115403" y="20472"/>
                </a:lnTo>
                <a:lnTo>
                  <a:pt x="1937982" y="184245"/>
                </a:lnTo>
                <a:lnTo>
                  <a:pt x="1842448" y="334370"/>
                </a:lnTo>
                <a:lnTo>
                  <a:pt x="1760562" y="484496"/>
                </a:lnTo>
                <a:lnTo>
                  <a:pt x="1760562" y="498143"/>
                </a:lnTo>
                <a:lnTo>
                  <a:pt x="1583141" y="545911"/>
                </a:lnTo>
                <a:lnTo>
                  <a:pt x="1555845" y="634621"/>
                </a:lnTo>
                <a:lnTo>
                  <a:pt x="1685499" y="607326"/>
                </a:lnTo>
                <a:lnTo>
                  <a:pt x="1705970" y="614149"/>
                </a:lnTo>
                <a:lnTo>
                  <a:pt x="1480782" y="1098645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0" name="Forme libre 219"/>
          <p:cNvSpPr/>
          <p:nvPr/>
        </p:nvSpPr>
        <p:spPr>
          <a:xfrm>
            <a:off x="6065744" y="2533585"/>
            <a:ext cx="122830" cy="661916"/>
          </a:xfrm>
          <a:custGeom>
            <a:avLst/>
            <a:gdLst>
              <a:gd name="connsiteX0" fmla="*/ 0 w 122830"/>
              <a:gd name="connsiteY0" fmla="*/ 661916 h 661916"/>
              <a:gd name="connsiteX1" fmla="*/ 75063 w 122830"/>
              <a:gd name="connsiteY1" fmla="*/ 197892 h 661916"/>
              <a:gd name="connsiteX2" fmla="*/ 122830 w 122830"/>
              <a:gd name="connsiteY2" fmla="*/ 0 h 66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830" h="661916">
                <a:moveTo>
                  <a:pt x="0" y="661916"/>
                </a:moveTo>
                <a:lnTo>
                  <a:pt x="75063" y="197892"/>
                </a:lnTo>
                <a:lnTo>
                  <a:pt x="12283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1" name="Forme libre 220"/>
          <p:cNvSpPr/>
          <p:nvPr/>
        </p:nvSpPr>
        <p:spPr>
          <a:xfrm>
            <a:off x="6052097" y="1885316"/>
            <a:ext cx="1255594" cy="1337481"/>
          </a:xfrm>
          <a:custGeom>
            <a:avLst/>
            <a:gdLst>
              <a:gd name="connsiteX0" fmla="*/ 641444 w 1255594"/>
              <a:gd name="connsiteY0" fmla="*/ 0 h 1337481"/>
              <a:gd name="connsiteX1" fmla="*/ 504967 w 1255594"/>
              <a:gd name="connsiteY1" fmla="*/ 0 h 1337481"/>
              <a:gd name="connsiteX2" fmla="*/ 429904 w 1255594"/>
              <a:gd name="connsiteY2" fmla="*/ 20472 h 1337481"/>
              <a:gd name="connsiteX3" fmla="*/ 341194 w 1255594"/>
              <a:gd name="connsiteY3" fmla="*/ 197893 h 1337481"/>
              <a:gd name="connsiteX4" fmla="*/ 218364 w 1255594"/>
              <a:gd name="connsiteY4" fmla="*/ 457200 h 1337481"/>
              <a:gd name="connsiteX5" fmla="*/ 232011 w 1255594"/>
              <a:gd name="connsiteY5" fmla="*/ 477672 h 1337481"/>
              <a:gd name="connsiteX6" fmla="*/ 266131 w 1255594"/>
              <a:gd name="connsiteY6" fmla="*/ 518615 h 1337481"/>
              <a:gd name="connsiteX7" fmla="*/ 238835 w 1255594"/>
              <a:gd name="connsiteY7" fmla="*/ 655093 h 1337481"/>
              <a:gd name="connsiteX8" fmla="*/ 197892 w 1255594"/>
              <a:gd name="connsiteY8" fmla="*/ 620973 h 1337481"/>
              <a:gd name="connsiteX9" fmla="*/ 184244 w 1255594"/>
              <a:gd name="connsiteY9" fmla="*/ 607325 h 1337481"/>
              <a:gd name="connsiteX10" fmla="*/ 136477 w 1255594"/>
              <a:gd name="connsiteY10" fmla="*/ 709684 h 1337481"/>
              <a:gd name="connsiteX11" fmla="*/ 54591 w 1255594"/>
              <a:gd name="connsiteY11" fmla="*/ 1003111 h 1337481"/>
              <a:gd name="connsiteX12" fmla="*/ 0 w 1255594"/>
              <a:gd name="connsiteY12" fmla="*/ 1310185 h 1337481"/>
              <a:gd name="connsiteX13" fmla="*/ 293426 w 1255594"/>
              <a:gd name="connsiteY13" fmla="*/ 1337481 h 1337481"/>
              <a:gd name="connsiteX14" fmla="*/ 655092 w 1255594"/>
              <a:gd name="connsiteY14" fmla="*/ 1310185 h 1337481"/>
              <a:gd name="connsiteX15" fmla="*/ 1125940 w 1255594"/>
              <a:gd name="connsiteY15" fmla="*/ 1296537 h 1337481"/>
              <a:gd name="connsiteX16" fmla="*/ 1214650 w 1255594"/>
              <a:gd name="connsiteY16" fmla="*/ 1296537 h 1337481"/>
              <a:gd name="connsiteX17" fmla="*/ 1255594 w 1255594"/>
              <a:gd name="connsiteY17" fmla="*/ 1064525 h 1337481"/>
              <a:gd name="connsiteX18" fmla="*/ 1255594 w 1255594"/>
              <a:gd name="connsiteY18" fmla="*/ 1064525 h 1337481"/>
              <a:gd name="connsiteX19" fmla="*/ 1201003 w 1255594"/>
              <a:gd name="connsiteY19" fmla="*/ 1119117 h 1337481"/>
              <a:gd name="connsiteX20" fmla="*/ 1146411 w 1255594"/>
              <a:gd name="connsiteY20" fmla="*/ 1160060 h 1337481"/>
              <a:gd name="connsiteX21" fmla="*/ 1009934 w 1255594"/>
              <a:gd name="connsiteY21" fmla="*/ 1187355 h 1337481"/>
              <a:gd name="connsiteX22" fmla="*/ 614149 w 1255594"/>
              <a:gd name="connsiteY22" fmla="*/ 1180531 h 1337481"/>
              <a:gd name="connsiteX23" fmla="*/ 498143 w 1255594"/>
              <a:gd name="connsiteY23" fmla="*/ 1146412 h 1337481"/>
              <a:gd name="connsiteX24" fmla="*/ 457200 w 1255594"/>
              <a:gd name="connsiteY24" fmla="*/ 1064525 h 1337481"/>
              <a:gd name="connsiteX25" fmla="*/ 457200 w 1255594"/>
              <a:gd name="connsiteY25" fmla="*/ 914400 h 1337481"/>
              <a:gd name="connsiteX26" fmla="*/ 402609 w 1255594"/>
              <a:gd name="connsiteY26" fmla="*/ 955343 h 1337481"/>
              <a:gd name="connsiteX27" fmla="*/ 334370 w 1255594"/>
              <a:gd name="connsiteY27" fmla="*/ 955343 h 1337481"/>
              <a:gd name="connsiteX28" fmla="*/ 320722 w 1255594"/>
              <a:gd name="connsiteY28" fmla="*/ 648269 h 1337481"/>
              <a:gd name="connsiteX29" fmla="*/ 464023 w 1255594"/>
              <a:gd name="connsiteY29" fmla="*/ 266131 h 1337481"/>
              <a:gd name="connsiteX30" fmla="*/ 641444 w 1255594"/>
              <a:gd name="connsiteY30" fmla="*/ 0 h 133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55594" h="1337481">
                <a:moveTo>
                  <a:pt x="641444" y="0"/>
                </a:moveTo>
                <a:lnTo>
                  <a:pt x="504967" y="0"/>
                </a:lnTo>
                <a:lnTo>
                  <a:pt x="429904" y="20472"/>
                </a:lnTo>
                <a:lnTo>
                  <a:pt x="341194" y="197893"/>
                </a:lnTo>
                <a:lnTo>
                  <a:pt x="218364" y="457200"/>
                </a:lnTo>
                <a:lnTo>
                  <a:pt x="232011" y="477672"/>
                </a:lnTo>
                <a:lnTo>
                  <a:pt x="266131" y="518615"/>
                </a:lnTo>
                <a:lnTo>
                  <a:pt x="238835" y="655093"/>
                </a:lnTo>
                <a:lnTo>
                  <a:pt x="197892" y="620973"/>
                </a:lnTo>
                <a:lnTo>
                  <a:pt x="184244" y="607325"/>
                </a:lnTo>
                <a:lnTo>
                  <a:pt x="136477" y="709684"/>
                </a:lnTo>
                <a:lnTo>
                  <a:pt x="54591" y="1003111"/>
                </a:lnTo>
                <a:lnTo>
                  <a:pt x="0" y="1310185"/>
                </a:lnTo>
                <a:lnTo>
                  <a:pt x="293426" y="1337481"/>
                </a:lnTo>
                <a:lnTo>
                  <a:pt x="655092" y="1310185"/>
                </a:lnTo>
                <a:lnTo>
                  <a:pt x="1125940" y="1296537"/>
                </a:lnTo>
                <a:lnTo>
                  <a:pt x="1214650" y="1296537"/>
                </a:lnTo>
                <a:lnTo>
                  <a:pt x="1255594" y="1064525"/>
                </a:lnTo>
                <a:lnTo>
                  <a:pt x="1255594" y="1064525"/>
                </a:lnTo>
                <a:lnTo>
                  <a:pt x="1201003" y="1119117"/>
                </a:lnTo>
                <a:lnTo>
                  <a:pt x="1146411" y="1160060"/>
                </a:lnTo>
                <a:lnTo>
                  <a:pt x="1009934" y="1187355"/>
                </a:lnTo>
                <a:lnTo>
                  <a:pt x="614149" y="1180531"/>
                </a:lnTo>
                <a:lnTo>
                  <a:pt x="498143" y="1146412"/>
                </a:lnTo>
                <a:lnTo>
                  <a:pt x="457200" y="1064525"/>
                </a:lnTo>
                <a:lnTo>
                  <a:pt x="457200" y="914400"/>
                </a:lnTo>
                <a:lnTo>
                  <a:pt x="402609" y="955343"/>
                </a:lnTo>
                <a:lnTo>
                  <a:pt x="334370" y="955343"/>
                </a:lnTo>
                <a:lnTo>
                  <a:pt x="320722" y="648269"/>
                </a:lnTo>
                <a:lnTo>
                  <a:pt x="464023" y="266131"/>
                </a:lnTo>
                <a:lnTo>
                  <a:pt x="641444" y="0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3" name="Forme libre 222"/>
          <p:cNvSpPr/>
          <p:nvPr/>
        </p:nvSpPr>
        <p:spPr>
          <a:xfrm>
            <a:off x="6031625" y="3188677"/>
            <a:ext cx="1262418" cy="429905"/>
          </a:xfrm>
          <a:custGeom>
            <a:avLst/>
            <a:gdLst>
              <a:gd name="connsiteX0" fmla="*/ 13648 w 1262418"/>
              <a:gd name="connsiteY0" fmla="*/ 6824 h 429905"/>
              <a:gd name="connsiteX1" fmla="*/ 0 w 1262418"/>
              <a:gd name="connsiteY1" fmla="*/ 423081 h 429905"/>
              <a:gd name="connsiteX2" fmla="*/ 614149 w 1262418"/>
              <a:gd name="connsiteY2" fmla="*/ 429905 h 429905"/>
              <a:gd name="connsiteX3" fmla="*/ 1105469 w 1262418"/>
              <a:gd name="connsiteY3" fmla="*/ 388961 h 429905"/>
              <a:gd name="connsiteX4" fmla="*/ 1262418 w 1262418"/>
              <a:gd name="connsiteY4" fmla="*/ 354842 h 429905"/>
              <a:gd name="connsiteX5" fmla="*/ 1241946 w 1262418"/>
              <a:gd name="connsiteY5" fmla="*/ 6824 h 429905"/>
              <a:gd name="connsiteX6" fmla="*/ 914400 w 1262418"/>
              <a:gd name="connsiteY6" fmla="*/ 0 h 429905"/>
              <a:gd name="connsiteX7" fmla="*/ 539086 w 1262418"/>
              <a:gd name="connsiteY7" fmla="*/ 27296 h 429905"/>
              <a:gd name="connsiteX8" fmla="*/ 354842 w 1262418"/>
              <a:gd name="connsiteY8" fmla="*/ 34120 h 429905"/>
              <a:gd name="connsiteX9" fmla="*/ 13648 w 1262418"/>
              <a:gd name="connsiteY9" fmla="*/ 6824 h 429905"/>
              <a:gd name="connsiteX0" fmla="*/ 3015 w 1262418"/>
              <a:gd name="connsiteY0" fmla="*/ 22773 h 429905"/>
              <a:gd name="connsiteX1" fmla="*/ 0 w 1262418"/>
              <a:gd name="connsiteY1" fmla="*/ 423081 h 429905"/>
              <a:gd name="connsiteX2" fmla="*/ 614149 w 1262418"/>
              <a:gd name="connsiteY2" fmla="*/ 429905 h 429905"/>
              <a:gd name="connsiteX3" fmla="*/ 1105469 w 1262418"/>
              <a:gd name="connsiteY3" fmla="*/ 388961 h 429905"/>
              <a:gd name="connsiteX4" fmla="*/ 1262418 w 1262418"/>
              <a:gd name="connsiteY4" fmla="*/ 354842 h 429905"/>
              <a:gd name="connsiteX5" fmla="*/ 1241946 w 1262418"/>
              <a:gd name="connsiteY5" fmla="*/ 6824 h 429905"/>
              <a:gd name="connsiteX6" fmla="*/ 914400 w 1262418"/>
              <a:gd name="connsiteY6" fmla="*/ 0 h 429905"/>
              <a:gd name="connsiteX7" fmla="*/ 539086 w 1262418"/>
              <a:gd name="connsiteY7" fmla="*/ 27296 h 429905"/>
              <a:gd name="connsiteX8" fmla="*/ 354842 w 1262418"/>
              <a:gd name="connsiteY8" fmla="*/ 34120 h 429905"/>
              <a:gd name="connsiteX9" fmla="*/ 3015 w 1262418"/>
              <a:gd name="connsiteY9" fmla="*/ 22773 h 429905"/>
              <a:gd name="connsiteX0" fmla="*/ 3015 w 1262418"/>
              <a:gd name="connsiteY0" fmla="*/ 59987 h 429905"/>
              <a:gd name="connsiteX1" fmla="*/ 0 w 1262418"/>
              <a:gd name="connsiteY1" fmla="*/ 423081 h 429905"/>
              <a:gd name="connsiteX2" fmla="*/ 614149 w 1262418"/>
              <a:gd name="connsiteY2" fmla="*/ 429905 h 429905"/>
              <a:gd name="connsiteX3" fmla="*/ 1105469 w 1262418"/>
              <a:gd name="connsiteY3" fmla="*/ 388961 h 429905"/>
              <a:gd name="connsiteX4" fmla="*/ 1262418 w 1262418"/>
              <a:gd name="connsiteY4" fmla="*/ 354842 h 429905"/>
              <a:gd name="connsiteX5" fmla="*/ 1241946 w 1262418"/>
              <a:gd name="connsiteY5" fmla="*/ 6824 h 429905"/>
              <a:gd name="connsiteX6" fmla="*/ 914400 w 1262418"/>
              <a:gd name="connsiteY6" fmla="*/ 0 h 429905"/>
              <a:gd name="connsiteX7" fmla="*/ 539086 w 1262418"/>
              <a:gd name="connsiteY7" fmla="*/ 27296 h 429905"/>
              <a:gd name="connsiteX8" fmla="*/ 354842 w 1262418"/>
              <a:gd name="connsiteY8" fmla="*/ 34120 h 429905"/>
              <a:gd name="connsiteX9" fmla="*/ 3015 w 1262418"/>
              <a:gd name="connsiteY9" fmla="*/ 59987 h 429905"/>
              <a:gd name="connsiteX0" fmla="*/ 18964 w 1262418"/>
              <a:gd name="connsiteY0" fmla="*/ 22773 h 429905"/>
              <a:gd name="connsiteX1" fmla="*/ 0 w 1262418"/>
              <a:gd name="connsiteY1" fmla="*/ 423081 h 429905"/>
              <a:gd name="connsiteX2" fmla="*/ 614149 w 1262418"/>
              <a:gd name="connsiteY2" fmla="*/ 429905 h 429905"/>
              <a:gd name="connsiteX3" fmla="*/ 1105469 w 1262418"/>
              <a:gd name="connsiteY3" fmla="*/ 388961 h 429905"/>
              <a:gd name="connsiteX4" fmla="*/ 1262418 w 1262418"/>
              <a:gd name="connsiteY4" fmla="*/ 354842 h 429905"/>
              <a:gd name="connsiteX5" fmla="*/ 1241946 w 1262418"/>
              <a:gd name="connsiteY5" fmla="*/ 6824 h 429905"/>
              <a:gd name="connsiteX6" fmla="*/ 914400 w 1262418"/>
              <a:gd name="connsiteY6" fmla="*/ 0 h 429905"/>
              <a:gd name="connsiteX7" fmla="*/ 539086 w 1262418"/>
              <a:gd name="connsiteY7" fmla="*/ 27296 h 429905"/>
              <a:gd name="connsiteX8" fmla="*/ 354842 w 1262418"/>
              <a:gd name="connsiteY8" fmla="*/ 34120 h 429905"/>
              <a:gd name="connsiteX9" fmla="*/ 18964 w 1262418"/>
              <a:gd name="connsiteY9" fmla="*/ 22773 h 42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2418" h="429905">
                <a:moveTo>
                  <a:pt x="18964" y="22773"/>
                </a:moveTo>
                <a:lnTo>
                  <a:pt x="0" y="423081"/>
                </a:lnTo>
                <a:lnTo>
                  <a:pt x="614149" y="429905"/>
                </a:lnTo>
                <a:lnTo>
                  <a:pt x="1105469" y="388961"/>
                </a:lnTo>
                <a:lnTo>
                  <a:pt x="1262418" y="354842"/>
                </a:lnTo>
                <a:lnTo>
                  <a:pt x="1241946" y="6824"/>
                </a:lnTo>
                <a:lnTo>
                  <a:pt x="914400" y="0"/>
                </a:lnTo>
                <a:lnTo>
                  <a:pt x="539086" y="27296"/>
                </a:lnTo>
                <a:lnTo>
                  <a:pt x="354842" y="34120"/>
                </a:lnTo>
                <a:lnTo>
                  <a:pt x="18964" y="22773"/>
                </a:lnTo>
                <a:close/>
              </a:path>
            </a:pathLst>
          </a:custGeom>
          <a:solidFill>
            <a:schemeClr val="bg1">
              <a:lumMod val="7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4" name="Forme libre 223"/>
          <p:cNvSpPr/>
          <p:nvPr/>
        </p:nvSpPr>
        <p:spPr>
          <a:xfrm>
            <a:off x="7262542" y="1956411"/>
            <a:ext cx="404037" cy="1594884"/>
          </a:xfrm>
          <a:custGeom>
            <a:avLst/>
            <a:gdLst>
              <a:gd name="connsiteX0" fmla="*/ 0 w 404037"/>
              <a:gd name="connsiteY0" fmla="*/ 1201479 h 1594884"/>
              <a:gd name="connsiteX1" fmla="*/ 101009 w 404037"/>
              <a:gd name="connsiteY1" fmla="*/ 685800 h 1594884"/>
              <a:gd name="connsiteX2" fmla="*/ 281763 w 404037"/>
              <a:gd name="connsiteY2" fmla="*/ 127591 h 1594884"/>
              <a:gd name="connsiteX3" fmla="*/ 340242 w 404037"/>
              <a:gd name="connsiteY3" fmla="*/ 0 h 1594884"/>
              <a:gd name="connsiteX4" fmla="*/ 404037 w 404037"/>
              <a:gd name="connsiteY4" fmla="*/ 334926 h 1594884"/>
              <a:gd name="connsiteX5" fmla="*/ 324293 w 404037"/>
              <a:gd name="connsiteY5" fmla="*/ 542261 h 1594884"/>
              <a:gd name="connsiteX6" fmla="*/ 223284 w 404037"/>
              <a:gd name="connsiteY6" fmla="*/ 845289 h 1594884"/>
              <a:gd name="connsiteX7" fmla="*/ 95693 w 404037"/>
              <a:gd name="connsiteY7" fmla="*/ 1286540 h 1594884"/>
              <a:gd name="connsiteX8" fmla="*/ 58479 w 404037"/>
              <a:gd name="connsiteY8" fmla="*/ 1557670 h 1594884"/>
              <a:gd name="connsiteX9" fmla="*/ 58479 w 404037"/>
              <a:gd name="connsiteY9" fmla="*/ 1557670 h 1594884"/>
              <a:gd name="connsiteX10" fmla="*/ 42530 w 404037"/>
              <a:gd name="connsiteY10" fmla="*/ 1594884 h 1594884"/>
              <a:gd name="connsiteX11" fmla="*/ 0 w 404037"/>
              <a:gd name="connsiteY11" fmla="*/ 1201479 h 1594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4037" h="1594884">
                <a:moveTo>
                  <a:pt x="0" y="1201479"/>
                </a:moveTo>
                <a:lnTo>
                  <a:pt x="101009" y="685800"/>
                </a:lnTo>
                <a:lnTo>
                  <a:pt x="281763" y="127591"/>
                </a:lnTo>
                <a:lnTo>
                  <a:pt x="340242" y="0"/>
                </a:lnTo>
                <a:lnTo>
                  <a:pt x="404037" y="334926"/>
                </a:lnTo>
                <a:lnTo>
                  <a:pt x="324293" y="542261"/>
                </a:lnTo>
                <a:lnTo>
                  <a:pt x="223284" y="845289"/>
                </a:lnTo>
                <a:lnTo>
                  <a:pt x="95693" y="1286540"/>
                </a:lnTo>
                <a:lnTo>
                  <a:pt x="58479" y="1557670"/>
                </a:lnTo>
                <a:lnTo>
                  <a:pt x="58479" y="1557670"/>
                </a:lnTo>
                <a:lnTo>
                  <a:pt x="42530" y="1594884"/>
                </a:lnTo>
                <a:lnTo>
                  <a:pt x="0" y="1201479"/>
                </a:lnTo>
                <a:close/>
              </a:path>
            </a:pathLst>
          </a:custGeom>
          <a:solidFill>
            <a:schemeClr val="bg1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8" name="Rectangle 227"/>
          <p:cNvSpPr/>
          <p:nvPr/>
        </p:nvSpPr>
        <p:spPr>
          <a:xfrm rot="18720858">
            <a:off x="7298247" y="1929284"/>
            <a:ext cx="261544" cy="159659"/>
          </a:xfrm>
          <a:prstGeom prst="rect">
            <a:avLst/>
          </a:prstGeom>
          <a:blipFill dpi="0"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8621" b="89655" l="9722" r="100000"/>
                      </a14:imgEffect>
                    </a14:imgLayer>
                  </a14:imgProps>
                </a:ext>
              </a:extLst>
            </a:blip>
            <a:srcRect/>
            <a:stretch>
              <a:fillRect r="445" b="-309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0" name="Forme libre 229"/>
          <p:cNvSpPr/>
          <p:nvPr/>
        </p:nvSpPr>
        <p:spPr>
          <a:xfrm>
            <a:off x="3880100" y="2201714"/>
            <a:ext cx="1105232" cy="850790"/>
          </a:xfrm>
          <a:custGeom>
            <a:avLst/>
            <a:gdLst>
              <a:gd name="connsiteX0" fmla="*/ 0 w 1105232"/>
              <a:gd name="connsiteY0" fmla="*/ 421419 h 850790"/>
              <a:gd name="connsiteX1" fmla="*/ 381663 w 1105232"/>
              <a:gd name="connsiteY1" fmla="*/ 87464 h 850790"/>
              <a:gd name="connsiteX2" fmla="*/ 683812 w 1105232"/>
              <a:gd name="connsiteY2" fmla="*/ 87464 h 850790"/>
              <a:gd name="connsiteX3" fmla="*/ 1001865 w 1105232"/>
              <a:gd name="connsiteY3" fmla="*/ 405517 h 850790"/>
              <a:gd name="connsiteX4" fmla="*/ 1009816 w 1105232"/>
              <a:gd name="connsiteY4" fmla="*/ 675861 h 850790"/>
              <a:gd name="connsiteX5" fmla="*/ 1009816 w 1105232"/>
              <a:gd name="connsiteY5" fmla="*/ 850790 h 850790"/>
              <a:gd name="connsiteX6" fmla="*/ 1105232 w 1105232"/>
              <a:gd name="connsiteY6" fmla="*/ 834887 h 850790"/>
              <a:gd name="connsiteX7" fmla="*/ 1105232 w 1105232"/>
              <a:gd name="connsiteY7" fmla="*/ 397565 h 850790"/>
              <a:gd name="connsiteX8" fmla="*/ 739472 w 1105232"/>
              <a:gd name="connsiteY8" fmla="*/ 0 h 850790"/>
              <a:gd name="connsiteX9" fmla="*/ 461176 w 1105232"/>
              <a:gd name="connsiteY9" fmla="*/ 0 h 850790"/>
              <a:gd name="connsiteX10" fmla="*/ 461176 w 1105232"/>
              <a:gd name="connsiteY10" fmla="*/ 0 h 850790"/>
              <a:gd name="connsiteX11" fmla="*/ 381663 w 1105232"/>
              <a:gd name="connsiteY11" fmla="*/ 71562 h 85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5232" h="850790">
                <a:moveTo>
                  <a:pt x="0" y="421419"/>
                </a:moveTo>
                <a:lnTo>
                  <a:pt x="381663" y="87464"/>
                </a:lnTo>
                <a:lnTo>
                  <a:pt x="683812" y="87464"/>
                </a:lnTo>
                <a:lnTo>
                  <a:pt x="1001865" y="405517"/>
                </a:lnTo>
                <a:lnTo>
                  <a:pt x="1009816" y="675861"/>
                </a:lnTo>
                <a:lnTo>
                  <a:pt x="1009816" y="850790"/>
                </a:lnTo>
                <a:lnTo>
                  <a:pt x="1105232" y="834887"/>
                </a:lnTo>
                <a:lnTo>
                  <a:pt x="1105232" y="397565"/>
                </a:lnTo>
                <a:lnTo>
                  <a:pt x="739472" y="0"/>
                </a:lnTo>
                <a:lnTo>
                  <a:pt x="461176" y="0"/>
                </a:lnTo>
                <a:lnTo>
                  <a:pt x="461176" y="0"/>
                </a:lnTo>
                <a:lnTo>
                  <a:pt x="381663" y="71562"/>
                </a:lnTo>
              </a:path>
            </a:pathLst>
          </a:custGeom>
          <a:solidFill>
            <a:schemeClr val="bg1">
              <a:lumMod val="50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1" name="Forme libre 230"/>
          <p:cNvSpPr/>
          <p:nvPr/>
        </p:nvSpPr>
        <p:spPr>
          <a:xfrm>
            <a:off x="3902515" y="2289349"/>
            <a:ext cx="1001864" cy="803082"/>
          </a:xfrm>
          <a:custGeom>
            <a:avLst/>
            <a:gdLst>
              <a:gd name="connsiteX0" fmla="*/ 0 w 1001864"/>
              <a:gd name="connsiteY0" fmla="*/ 333955 h 803082"/>
              <a:gd name="connsiteX1" fmla="*/ 0 w 1001864"/>
              <a:gd name="connsiteY1" fmla="*/ 333955 h 803082"/>
              <a:gd name="connsiteX2" fmla="*/ 7951 w 1001864"/>
              <a:gd name="connsiteY2" fmla="*/ 795131 h 803082"/>
              <a:gd name="connsiteX3" fmla="*/ 985962 w 1001864"/>
              <a:gd name="connsiteY3" fmla="*/ 803082 h 803082"/>
              <a:gd name="connsiteX4" fmla="*/ 1001864 w 1001864"/>
              <a:gd name="connsiteY4" fmla="*/ 349858 h 803082"/>
              <a:gd name="connsiteX5" fmla="*/ 707666 w 1001864"/>
              <a:gd name="connsiteY5" fmla="*/ 23854 h 803082"/>
              <a:gd name="connsiteX6" fmla="*/ 365760 w 1001864"/>
              <a:gd name="connsiteY6" fmla="*/ 0 h 803082"/>
              <a:gd name="connsiteX7" fmla="*/ 0 w 1001864"/>
              <a:gd name="connsiteY7" fmla="*/ 333955 h 80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1864" h="803082">
                <a:moveTo>
                  <a:pt x="0" y="333955"/>
                </a:moveTo>
                <a:lnTo>
                  <a:pt x="0" y="333955"/>
                </a:lnTo>
                <a:lnTo>
                  <a:pt x="7951" y="795131"/>
                </a:lnTo>
                <a:lnTo>
                  <a:pt x="985962" y="803082"/>
                </a:lnTo>
                <a:lnTo>
                  <a:pt x="1001864" y="349858"/>
                </a:lnTo>
                <a:lnTo>
                  <a:pt x="707666" y="23854"/>
                </a:lnTo>
                <a:lnTo>
                  <a:pt x="365760" y="0"/>
                </a:lnTo>
                <a:lnTo>
                  <a:pt x="0" y="333955"/>
                </a:lnTo>
                <a:close/>
              </a:path>
            </a:pathLst>
          </a:custGeom>
          <a:solidFill>
            <a:schemeClr val="bg1">
              <a:lumMod val="6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2" name="Forme libre 231"/>
          <p:cNvSpPr/>
          <p:nvPr/>
        </p:nvSpPr>
        <p:spPr>
          <a:xfrm>
            <a:off x="5008043" y="2649591"/>
            <a:ext cx="81886" cy="457200"/>
          </a:xfrm>
          <a:custGeom>
            <a:avLst/>
            <a:gdLst>
              <a:gd name="connsiteX0" fmla="*/ 27295 w 81886"/>
              <a:gd name="connsiteY0" fmla="*/ 0 h 457200"/>
              <a:gd name="connsiteX1" fmla="*/ 0 w 81886"/>
              <a:gd name="connsiteY1" fmla="*/ 429904 h 457200"/>
              <a:gd name="connsiteX2" fmla="*/ 54591 w 81886"/>
              <a:gd name="connsiteY2" fmla="*/ 457200 h 457200"/>
              <a:gd name="connsiteX3" fmla="*/ 81886 w 81886"/>
              <a:gd name="connsiteY3" fmla="*/ 88710 h 457200"/>
              <a:gd name="connsiteX4" fmla="*/ 27295 w 81886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86" h="457200">
                <a:moveTo>
                  <a:pt x="27295" y="0"/>
                </a:moveTo>
                <a:lnTo>
                  <a:pt x="0" y="429904"/>
                </a:lnTo>
                <a:lnTo>
                  <a:pt x="54591" y="457200"/>
                </a:lnTo>
                <a:lnTo>
                  <a:pt x="81886" y="88710"/>
                </a:lnTo>
                <a:lnTo>
                  <a:pt x="27295" y="0"/>
                </a:lnTo>
                <a:close/>
              </a:path>
            </a:pathLst>
          </a:cu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Forme libre 232"/>
          <p:cNvSpPr/>
          <p:nvPr/>
        </p:nvSpPr>
        <p:spPr>
          <a:xfrm>
            <a:off x="5035338" y="2424403"/>
            <a:ext cx="655093" cy="300250"/>
          </a:xfrm>
          <a:custGeom>
            <a:avLst/>
            <a:gdLst>
              <a:gd name="connsiteX0" fmla="*/ 0 w 655093"/>
              <a:gd name="connsiteY0" fmla="*/ 197892 h 300250"/>
              <a:gd name="connsiteX1" fmla="*/ 225188 w 655093"/>
              <a:gd name="connsiteY1" fmla="*/ 102358 h 300250"/>
              <a:gd name="connsiteX2" fmla="*/ 518615 w 655093"/>
              <a:gd name="connsiteY2" fmla="*/ 27295 h 300250"/>
              <a:gd name="connsiteX3" fmla="*/ 655093 w 655093"/>
              <a:gd name="connsiteY3" fmla="*/ 0 h 300250"/>
              <a:gd name="connsiteX4" fmla="*/ 607326 w 655093"/>
              <a:gd name="connsiteY4" fmla="*/ 129653 h 300250"/>
              <a:gd name="connsiteX5" fmla="*/ 61415 w 655093"/>
              <a:gd name="connsiteY5" fmla="*/ 300250 h 300250"/>
              <a:gd name="connsiteX6" fmla="*/ 0 w 655093"/>
              <a:gd name="connsiteY6" fmla="*/ 197892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093" h="300250">
                <a:moveTo>
                  <a:pt x="0" y="197892"/>
                </a:moveTo>
                <a:lnTo>
                  <a:pt x="225188" y="102358"/>
                </a:lnTo>
                <a:lnTo>
                  <a:pt x="518615" y="27295"/>
                </a:lnTo>
                <a:lnTo>
                  <a:pt x="655093" y="0"/>
                </a:lnTo>
                <a:lnTo>
                  <a:pt x="607326" y="129653"/>
                </a:lnTo>
                <a:lnTo>
                  <a:pt x="61415" y="300250"/>
                </a:lnTo>
                <a:lnTo>
                  <a:pt x="0" y="197892"/>
                </a:lnTo>
                <a:close/>
              </a:path>
            </a:pathLst>
          </a:custGeom>
          <a:solidFill>
            <a:schemeClr val="bg1">
              <a:lumMod val="50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4" name="Forme libre 233"/>
          <p:cNvSpPr/>
          <p:nvPr/>
        </p:nvSpPr>
        <p:spPr>
          <a:xfrm>
            <a:off x="5629016" y="2431227"/>
            <a:ext cx="95534" cy="607325"/>
          </a:xfrm>
          <a:custGeom>
            <a:avLst/>
            <a:gdLst>
              <a:gd name="connsiteX0" fmla="*/ 6824 w 95534"/>
              <a:gd name="connsiteY0" fmla="*/ 136477 h 607325"/>
              <a:gd name="connsiteX1" fmla="*/ 0 w 95534"/>
              <a:gd name="connsiteY1" fmla="*/ 607325 h 607325"/>
              <a:gd name="connsiteX2" fmla="*/ 95534 w 95534"/>
              <a:gd name="connsiteY2" fmla="*/ 409432 h 607325"/>
              <a:gd name="connsiteX3" fmla="*/ 75063 w 95534"/>
              <a:gd name="connsiteY3" fmla="*/ 0 h 607325"/>
              <a:gd name="connsiteX4" fmla="*/ 6824 w 95534"/>
              <a:gd name="connsiteY4" fmla="*/ 136477 h 60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4" h="607325">
                <a:moveTo>
                  <a:pt x="6824" y="136477"/>
                </a:moveTo>
                <a:cubicBezTo>
                  <a:pt x="4549" y="293426"/>
                  <a:pt x="2275" y="450376"/>
                  <a:pt x="0" y="607325"/>
                </a:cubicBezTo>
                <a:lnTo>
                  <a:pt x="95534" y="409432"/>
                </a:lnTo>
                <a:lnTo>
                  <a:pt x="75063" y="0"/>
                </a:lnTo>
                <a:lnTo>
                  <a:pt x="6824" y="136477"/>
                </a:lnTo>
                <a:close/>
              </a:path>
            </a:pathLst>
          </a:custGeom>
          <a:solidFill>
            <a:schemeClr val="bg1">
              <a:lumMod val="5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5" name="Forme libre 234"/>
          <p:cNvSpPr/>
          <p:nvPr/>
        </p:nvSpPr>
        <p:spPr>
          <a:xfrm>
            <a:off x="5076282" y="2560880"/>
            <a:ext cx="566382" cy="539087"/>
          </a:xfrm>
          <a:custGeom>
            <a:avLst/>
            <a:gdLst>
              <a:gd name="connsiteX0" fmla="*/ 20471 w 566382"/>
              <a:gd name="connsiteY0" fmla="*/ 150126 h 539087"/>
              <a:gd name="connsiteX1" fmla="*/ 0 w 566382"/>
              <a:gd name="connsiteY1" fmla="*/ 539087 h 539087"/>
              <a:gd name="connsiteX2" fmla="*/ 532262 w 566382"/>
              <a:gd name="connsiteY2" fmla="*/ 532263 h 539087"/>
              <a:gd name="connsiteX3" fmla="*/ 566382 w 566382"/>
              <a:gd name="connsiteY3" fmla="*/ 20472 h 539087"/>
              <a:gd name="connsiteX4" fmla="*/ 552734 w 566382"/>
              <a:gd name="connsiteY4" fmla="*/ 0 h 539087"/>
              <a:gd name="connsiteX5" fmla="*/ 20471 w 566382"/>
              <a:gd name="connsiteY5" fmla="*/ 150126 h 539087"/>
              <a:gd name="connsiteX0" fmla="*/ 20471 w 566382"/>
              <a:gd name="connsiteY0" fmla="*/ 150126 h 539087"/>
              <a:gd name="connsiteX1" fmla="*/ 0 w 566382"/>
              <a:gd name="connsiteY1" fmla="*/ 539087 h 539087"/>
              <a:gd name="connsiteX2" fmla="*/ 545909 w 566382"/>
              <a:gd name="connsiteY2" fmla="*/ 518615 h 539087"/>
              <a:gd name="connsiteX3" fmla="*/ 566382 w 566382"/>
              <a:gd name="connsiteY3" fmla="*/ 20472 h 539087"/>
              <a:gd name="connsiteX4" fmla="*/ 552734 w 566382"/>
              <a:gd name="connsiteY4" fmla="*/ 0 h 539087"/>
              <a:gd name="connsiteX5" fmla="*/ 20471 w 566382"/>
              <a:gd name="connsiteY5" fmla="*/ 150126 h 539087"/>
              <a:gd name="connsiteX0" fmla="*/ 20471 w 566382"/>
              <a:gd name="connsiteY0" fmla="*/ 150126 h 539087"/>
              <a:gd name="connsiteX1" fmla="*/ 0 w 566382"/>
              <a:gd name="connsiteY1" fmla="*/ 539087 h 539087"/>
              <a:gd name="connsiteX2" fmla="*/ 545909 w 566382"/>
              <a:gd name="connsiteY2" fmla="*/ 518615 h 539087"/>
              <a:gd name="connsiteX3" fmla="*/ 566382 w 566382"/>
              <a:gd name="connsiteY3" fmla="*/ 20472 h 539087"/>
              <a:gd name="connsiteX4" fmla="*/ 552734 w 566382"/>
              <a:gd name="connsiteY4" fmla="*/ 0 h 539087"/>
              <a:gd name="connsiteX5" fmla="*/ 20471 w 566382"/>
              <a:gd name="connsiteY5" fmla="*/ 150126 h 53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382" h="539087">
                <a:moveTo>
                  <a:pt x="20471" y="150126"/>
                </a:moveTo>
                <a:lnTo>
                  <a:pt x="0" y="539087"/>
                </a:lnTo>
                <a:lnTo>
                  <a:pt x="545909" y="518615"/>
                </a:lnTo>
                <a:lnTo>
                  <a:pt x="566382" y="20472"/>
                </a:lnTo>
                <a:lnTo>
                  <a:pt x="552734" y="0"/>
                </a:lnTo>
                <a:lnTo>
                  <a:pt x="20471" y="150126"/>
                </a:lnTo>
                <a:close/>
              </a:path>
            </a:pathLst>
          </a:custGeom>
          <a:solidFill>
            <a:schemeClr val="bg1">
              <a:lumMod val="6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36" name="B2O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87671" l="0" r="80233">
                        <a14:foregroundMark x1="66279" y1="30137" x2="66279" y2="30137"/>
                        <a14:foregroundMark x1="18605" y1="87671" x2="18605" y2="87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779">
            <a:off x="4942257" y="2474547"/>
            <a:ext cx="897690" cy="766748"/>
          </a:xfrm>
          <a:prstGeom prst="rect">
            <a:avLst/>
          </a:prstGeom>
        </p:spPr>
      </p:pic>
      <p:pic>
        <p:nvPicPr>
          <p:cNvPr id="237" name="Image 236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5"/>
          <a:stretch/>
        </p:blipFill>
        <p:spPr>
          <a:xfrm>
            <a:off x="4049809" y="2537731"/>
            <a:ext cx="743142" cy="291558"/>
          </a:xfrm>
          <a:prstGeom prst="rect">
            <a:avLst/>
          </a:prstGeom>
        </p:spPr>
      </p:pic>
      <p:sp>
        <p:nvSpPr>
          <p:cNvPr id="238" name="Forme libre 237"/>
          <p:cNvSpPr/>
          <p:nvPr/>
        </p:nvSpPr>
        <p:spPr>
          <a:xfrm>
            <a:off x="4725663" y="2267387"/>
            <a:ext cx="557349" cy="539933"/>
          </a:xfrm>
          <a:custGeom>
            <a:avLst/>
            <a:gdLst>
              <a:gd name="connsiteX0" fmla="*/ 252549 w 670560"/>
              <a:gd name="connsiteY0" fmla="*/ 618308 h 627017"/>
              <a:gd name="connsiteX1" fmla="*/ 304800 w 670560"/>
              <a:gd name="connsiteY1" fmla="*/ 627017 h 627017"/>
              <a:gd name="connsiteX2" fmla="*/ 313509 w 670560"/>
              <a:gd name="connsiteY2" fmla="*/ 487680 h 627017"/>
              <a:gd name="connsiteX3" fmla="*/ 313509 w 670560"/>
              <a:gd name="connsiteY3" fmla="*/ 487680 h 627017"/>
              <a:gd name="connsiteX4" fmla="*/ 313509 w 670560"/>
              <a:gd name="connsiteY4" fmla="*/ 487680 h 627017"/>
              <a:gd name="connsiteX5" fmla="*/ 348343 w 670560"/>
              <a:gd name="connsiteY5" fmla="*/ 418011 h 627017"/>
              <a:gd name="connsiteX6" fmla="*/ 444137 w 670560"/>
              <a:gd name="connsiteY6" fmla="*/ 348343 h 627017"/>
              <a:gd name="connsiteX7" fmla="*/ 661852 w 670560"/>
              <a:gd name="connsiteY7" fmla="*/ 313508 h 627017"/>
              <a:gd name="connsiteX8" fmla="*/ 670560 w 670560"/>
              <a:gd name="connsiteY8" fmla="*/ 296091 h 627017"/>
              <a:gd name="connsiteX9" fmla="*/ 357052 w 670560"/>
              <a:gd name="connsiteY9" fmla="*/ 26125 h 627017"/>
              <a:gd name="connsiteX10" fmla="*/ 113212 w 670560"/>
              <a:gd name="connsiteY10" fmla="*/ 0 h 627017"/>
              <a:gd name="connsiteX11" fmla="*/ 0 w 670560"/>
              <a:gd name="connsiteY11" fmla="*/ 130628 h 627017"/>
              <a:gd name="connsiteX12" fmla="*/ 226423 w 670560"/>
              <a:gd name="connsiteY12" fmla="*/ 400594 h 627017"/>
              <a:gd name="connsiteX13" fmla="*/ 252549 w 670560"/>
              <a:gd name="connsiteY13" fmla="*/ 618308 h 627017"/>
              <a:gd name="connsiteX0" fmla="*/ 252549 w 670560"/>
              <a:gd name="connsiteY0" fmla="*/ 618308 h 627017"/>
              <a:gd name="connsiteX1" fmla="*/ 304800 w 670560"/>
              <a:gd name="connsiteY1" fmla="*/ 627017 h 627017"/>
              <a:gd name="connsiteX2" fmla="*/ 313509 w 670560"/>
              <a:gd name="connsiteY2" fmla="*/ 487680 h 627017"/>
              <a:gd name="connsiteX3" fmla="*/ 313509 w 670560"/>
              <a:gd name="connsiteY3" fmla="*/ 487680 h 627017"/>
              <a:gd name="connsiteX4" fmla="*/ 313509 w 670560"/>
              <a:gd name="connsiteY4" fmla="*/ 487680 h 627017"/>
              <a:gd name="connsiteX5" fmla="*/ 348343 w 670560"/>
              <a:gd name="connsiteY5" fmla="*/ 418011 h 627017"/>
              <a:gd name="connsiteX6" fmla="*/ 444137 w 670560"/>
              <a:gd name="connsiteY6" fmla="*/ 348343 h 627017"/>
              <a:gd name="connsiteX7" fmla="*/ 661852 w 670560"/>
              <a:gd name="connsiteY7" fmla="*/ 313508 h 627017"/>
              <a:gd name="connsiteX8" fmla="*/ 670560 w 670560"/>
              <a:gd name="connsiteY8" fmla="*/ 296091 h 627017"/>
              <a:gd name="connsiteX9" fmla="*/ 357052 w 670560"/>
              <a:gd name="connsiteY9" fmla="*/ 26125 h 627017"/>
              <a:gd name="connsiteX10" fmla="*/ 113212 w 670560"/>
              <a:gd name="connsiteY10" fmla="*/ 0 h 627017"/>
              <a:gd name="connsiteX11" fmla="*/ 0 w 670560"/>
              <a:gd name="connsiteY11" fmla="*/ 130628 h 627017"/>
              <a:gd name="connsiteX12" fmla="*/ 226423 w 670560"/>
              <a:gd name="connsiteY12" fmla="*/ 400594 h 627017"/>
              <a:gd name="connsiteX13" fmla="*/ 252549 w 670560"/>
              <a:gd name="connsiteY13" fmla="*/ 618308 h 627017"/>
              <a:gd name="connsiteX0" fmla="*/ 252549 w 670560"/>
              <a:gd name="connsiteY0" fmla="*/ 618308 h 627017"/>
              <a:gd name="connsiteX1" fmla="*/ 304800 w 670560"/>
              <a:gd name="connsiteY1" fmla="*/ 627017 h 627017"/>
              <a:gd name="connsiteX2" fmla="*/ 313509 w 670560"/>
              <a:gd name="connsiteY2" fmla="*/ 487680 h 627017"/>
              <a:gd name="connsiteX3" fmla="*/ 313509 w 670560"/>
              <a:gd name="connsiteY3" fmla="*/ 487680 h 627017"/>
              <a:gd name="connsiteX4" fmla="*/ 313509 w 670560"/>
              <a:gd name="connsiteY4" fmla="*/ 487680 h 627017"/>
              <a:gd name="connsiteX5" fmla="*/ 348343 w 670560"/>
              <a:gd name="connsiteY5" fmla="*/ 418011 h 627017"/>
              <a:gd name="connsiteX6" fmla="*/ 435429 w 670560"/>
              <a:gd name="connsiteY6" fmla="*/ 365760 h 627017"/>
              <a:gd name="connsiteX7" fmla="*/ 661852 w 670560"/>
              <a:gd name="connsiteY7" fmla="*/ 313508 h 627017"/>
              <a:gd name="connsiteX8" fmla="*/ 670560 w 670560"/>
              <a:gd name="connsiteY8" fmla="*/ 296091 h 627017"/>
              <a:gd name="connsiteX9" fmla="*/ 357052 w 670560"/>
              <a:gd name="connsiteY9" fmla="*/ 26125 h 627017"/>
              <a:gd name="connsiteX10" fmla="*/ 113212 w 670560"/>
              <a:gd name="connsiteY10" fmla="*/ 0 h 627017"/>
              <a:gd name="connsiteX11" fmla="*/ 0 w 670560"/>
              <a:gd name="connsiteY11" fmla="*/ 130628 h 627017"/>
              <a:gd name="connsiteX12" fmla="*/ 226423 w 670560"/>
              <a:gd name="connsiteY12" fmla="*/ 400594 h 627017"/>
              <a:gd name="connsiteX13" fmla="*/ 252549 w 670560"/>
              <a:gd name="connsiteY13" fmla="*/ 618308 h 627017"/>
              <a:gd name="connsiteX0" fmla="*/ 252549 w 670560"/>
              <a:gd name="connsiteY0" fmla="*/ 618308 h 627017"/>
              <a:gd name="connsiteX1" fmla="*/ 304800 w 670560"/>
              <a:gd name="connsiteY1" fmla="*/ 627017 h 627017"/>
              <a:gd name="connsiteX2" fmla="*/ 313509 w 670560"/>
              <a:gd name="connsiteY2" fmla="*/ 487680 h 627017"/>
              <a:gd name="connsiteX3" fmla="*/ 313509 w 670560"/>
              <a:gd name="connsiteY3" fmla="*/ 487680 h 627017"/>
              <a:gd name="connsiteX4" fmla="*/ 313509 w 670560"/>
              <a:gd name="connsiteY4" fmla="*/ 487680 h 627017"/>
              <a:gd name="connsiteX5" fmla="*/ 348343 w 670560"/>
              <a:gd name="connsiteY5" fmla="*/ 418011 h 627017"/>
              <a:gd name="connsiteX6" fmla="*/ 435429 w 670560"/>
              <a:gd name="connsiteY6" fmla="*/ 365760 h 627017"/>
              <a:gd name="connsiteX7" fmla="*/ 661852 w 670560"/>
              <a:gd name="connsiteY7" fmla="*/ 313508 h 627017"/>
              <a:gd name="connsiteX8" fmla="*/ 670560 w 670560"/>
              <a:gd name="connsiteY8" fmla="*/ 296091 h 627017"/>
              <a:gd name="connsiteX9" fmla="*/ 304801 w 670560"/>
              <a:gd name="connsiteY9" fmla="*/ 121919 h 627017"/>
              <a:gd name="connsiteX10" fmla="*/ 113212 w 670560"/>
              <a:gd name="connsiteY10" fmla="*/ 0 h 627017"/>
              <a:gd name="connsiteX11" fmla="*/ 0 w 670560"/>
              <a:gd name="connsiteY11" fmla="*/ 130628 h 627017"/>
              <a:gd name="connsiteX12" fmla="*/ 226423 w 670560"/>
              <a:gd name="connsiteY12" fmla="*/ 400594 h 627017"/>
              <a:gd name="connsiteX13" fmla="*/ 252549 w 670560"/>
              <a:gd name="connsiteY13" fmla="*/ 618308 h 627017"/>
              <a:gd name="connsiteX0" fmla="*/ 252549 w 670560"/>
              <a:gd name="connsiteY0" fmla="*/ 522514 h 531223"/>
              <a:gd name="connsiteX1" fmla="*/ 304800 w 670560"/>
              <a:gd name="connsiteY1" fmla="*/ 531223 h 531223"/>
              <a:gd name="connsiteX2" fmla="*/ 313509 w 670560"/>
              <a:gd name="connsiteY2" fmla="*/ 391886 h 531223"/>
              <a:gd name="connsiteX3" fmla="*/ 313509 w 670560"/>
              <a:gd name="connsiteY3" fmla="*/ 391886 h 531223"/>
              <a:gd name="connsiteX4" fmla="*/ 313509 w 670560"/>
              <a:gd name="connsiteY4" fmla="*/ 391886 h 531223"/>
              <a:gd name="connsiteX5" fmla="*/ 348343 w 670560"/>
              <a:gd name="connsiteY5" fmla="*/ 322217 h 531223"/>
              <a:gd name="connsiteX6" fmla="*/ 435429 w 670560"/>
              <a:gd name="connsiteY6" fmla="*/ 269966 h 531223"/>
              <a:gd name="connsiteX7" fmla="*/ 661852 w 670560"/>
              <a:gd name="connsiteY7" fmla="*/ 217714 h 531223"/>
              <a:gd name="connsiteX8" fmla="*/ 670560 w 670560"/>
              <a:gd name="connsiteY8" fmla="*/ 200297 h 531223"/>
              <a:gd name="connsiteX9" fmla="*/ 304801 w 670560"/>
              <a:gd name="connsiteY9" fmla="*/ 26125 h 531223"/>
              <a:gd name="connsiteX10" fmla="*/ 78377 w 670560"/>
              <a:gd name="connsiteY10" fmla="*/ 0 h 531223"/>
              <a:gd name="connsiteX11" fmla="*/ 0 w 670560"/>
              <a:gd name="connsiteY11" fmla="*/ 34834 h 531223"/>
              <a:gd name="connsiteX12" fmla="*/ 226423 w 670560"/>
              <a:gd name="connsiteY12" fmla="*/ 304800 h 531223"/>
              <a:gd name="connsiteX13" fmla="*/ 252549 w 670560"/>
              <a:gd name="connsiteY13" fmla="*/ 522514 h 531223"/>
              <a:gd name="connsiteX0" fmla="*/ 252549 w 661852"/>
              <a:gd name="connsiteY0" fmla="*/ 522514 h 531223"/>
              <a:gd name="connsiteX1" fmla="*/ 304800 w 661852"/>
              <a:gd name="connsiteY1" fmla="*/ 531223 h 531223"/>
              <a:gd name="connsiteX2" fmla="*/ 313509 w 661852"/>
              <a:gd name="connsiteY2" fmla="*/ 391886 h 531223"/>
              <a:gd name="connsiteX3" fmla="*/ 313509 w 661852"/>
              <a:gd name="connsiteY3" fmla="*/ 391886 h 531223"/>
              <a:gd name="connsiteX4" fmla="*/ 313509 w 661852"/>
              <a:gd name="connsiteY4" fmla="*/ 391886 h 531223"/>
              <a:gd name="connsiteX5" fmla="*/ 348343 w 661852"/>
              <a:gd name="connsiteY5" fmla="*/ 322217 h 531223"/>
              <a:gd name="connsiteX6" fmla="*/ 435429 w 661852"/>
              <a:gd name="connsiteY6" fmla="*/ 269966 h 531223"/>
              <a:gd name="connsiteX7" fmla="*/ 661852 w 661852"/>
              <a:gd name="connsiteY7" fmla="*/ 217714 h 531223"/>
              <a:gd name="connsiteX8" fmla="*/ 531223 w 661852"/>
              <a:gd name="connsiteY8" fmla="*/ 235131 h 531223"/>
              <a:gd name="connsiteX9" fmla="*/ 304801 w 661852"/>
              <a:gd name="connsiteY9" fmla="*/ 26125 h 531223"/>
              <a:gd name="connsiteX10" fmla="*/ 78377 w 661852"/>
              <a:gd name="connsiteY10" fmla="*/ 0 h 531223"/>
              <a:gd name="connsiteX11" fmla="*/ 0 w 661852"/>
              <a:gd name="connsiteY11" fmla="*/ 34834 h 531223"/>
              <a:gd name="connsiteX12" fmla="*/ 226423 w 661852"/>
              <a:gd name="connsiteY12" fmla="*/ 304800 h 531223"/>
              <a:gd name="connsiteX13" fmla="*/ 252549 w 661852"/>
              <a:gd name="connsiteY13" fmla="*/ 522514 h 531223"/>
              <a:gd name="connsiteX0" fmla="*/ 252549 w 557349"/>
              <a:gd name="connsiteY0" fmla="*/ 522514 h 531223"/>
              <a:gd name="connsiteX1" fmla="*/ 304800 w 557349"/>
              <a:gd name="connsiteY1" fmla="*/ 531223 h 531223"/>
              <a:gd name="connsiteX2" fmla="*/ 313509 w 557349"/>
              <a:gd name="connsiteY2" fmla="*/ 391886 h 531223"/>
              <a:gd name="connsiteX3" fmla="*/ 313509 w 557349"/>
              <a:gd name="connsiteY3" fmla="*/ 391886 h 531223"/>
              <a:gd name="connsiteX4" fmla="*/ 313509 w 557349"/>
              <a:gd name="connsiteY4" fmla="*/ 391886 h 531223"/>
              <a:gd name="connsiteX5" fmla="*/ 348343 w 557349"/>
              <a:gd name="connsiteY5" fmla="*/ 322217 h 531223"/>
              <a:gd name="connsiteX6" fmla="*/ 435429 w 557349"/>
              <a:gd name="connsiteY6" fmla="*/ 269966 h 531223"/>
              <a:gd name="connsiteX7" fmla="*/ 557349 w 557349"/>
              <a:gd name="connsiteY7" fmla="*/ 243840 h 531223"/>
              <a:gd name="connsiteX8" fmla="*/ 531223 w 557349"/>
              <a:gd name="connsiteY8" fmla="*/ 235131 h 531223"/>
              <a:gd name="connsiteX9" fmla="*/ 304801 w 557349"/>
              <a:gd name="connsiteY9" fmla="*/ 26125 h 531223"/>
              <a:gd name="connsiteX10" fmla="*/ 78377 w 557349"/>
              <a:gd name="connsiteY10" fmla="*/ 0 h 531223"/>
              <a:gd name="connsiteX11" fmla="*/ 0 w 557349"/>
              <a:gd name="connsiteY11" fmla="*/ 34834 h 531223"/>
              <a:gd name="connsiteX12" fmla="*/ 226423 w 557349"/>
              <a:gd name="connsiteY12" fmla="*/ 304800 h 531223"/>
              <a:gd name="connsiteX13" fmla="*/ 252549 w 557349"/>
              <a:gd name="connsiteY13" fmla="*/ 522514 h 531223"/>
              <a:gd name="connsiteX0" fmla="*/ 252549 w 557349"/>
              <a:gd name="connsiteY0" fmla="*/ 522514 h 531223"/>
              <a:gd name="connsiteX1" fmla="*/ 304800 w 557349"/>
              <a:gd name="connsiteY1" fmla="*/ 531223 h 531223"/>
              <a:gd name="connsiteX2" fmla="*/ 313509 w 557349"/>
              <a:gd name="connsiteY2" fmla="*/ 391886 h 531223"/>
              <a:gd name="connsiteX3" fmla="*/ 313509 w 557349"/>
              <a:gd name="connsiteY3" fmla="*/ 391886 h 531223"/>
              <a:gd name="connsiteX4" fmla="*/ 313509 w 557349"/>
              <a:gd name="connsiteY4" fmla="*/ 391886 h 531223"/>
              <a:gd name="connsiteX5" fmla="*/ 348343 w 557349"/>
              <a:gd name="connsiteY5" fmla="*/ 322217 h 531223"/>
              <a:gd name="connsiteX6" fmla="*/ 435429 w 557349"/>
              <a:gd name="connsiteY6" fmla="*/ 269966 h 531223"/>
              <a:gd name="connsiteX7" fmla="*/ 557349 w 557349"/>
              <a:gd name="connsiteY7" fmla="*/ 243840 h 531223"/>
              <a:gd name="connsiteX8" fmla="*/ 522514 w 557349"/>
              <a:gd name="connsiteY8" fmla="*/ 191588 h 531223"/>
              <a:gd name="connsiteX9" fmla="*/ 304801 w 557349"/>
              <a:gd name="connsiteY9" fmla="*/ 26125 h 531223"/>
              <a:gd name="connsiteX10" fmla="*/ 78377 w 557349"/>
              <a:gd name="connsiteY10" fmla="*/ 0 h 531223"/>
              <a:gd name="connsiteX11" fmla="*/ 0 w 557349"/>
              <a:gd name="connsiteY11" fmla="*/ 34834 h 531223"/>
              <a:gd name="connsiteX12" fmla="*/ 226423 w 557349"/>
              <a:gd name="connsiteY12" fmla="*/ 304800 h 531223"/>
              <a:gd name="connsiteX13" fmla="*/ 252549 w 557349"/>
              <a:gd name="connsiteY13" fmla="*/ 522514 h 531223"/>
              <a:gd name="connsiteX0" fmla="*/ 252549 w 557349"/>
              <a:gd name="connsiteY0" fmla="*/ 522514 h 531223"/>
              <a:gd name="connsiteX1" fmla="*/ 304800 w 557349"/>
              <a:gd name="connsiteY1" fmla="*/ 531223 h 531223"/>
              <a:gd name="connsiteX2" fmla="*/ 313509 w 557349"/>
              <a:gd name="connsiteY2" fmla="*/ 391886 h 531223"/>
              <a:gd name="connsiteX3" fmla="*/ 313509 w 557349"/>
              <a:gd name="connsiteY3" fmla="*/ 391886 h 531223"/>
              <a:gd name="connsiteX4" fmla="*/ 313509 w 557349"/>
              <a:gd name="connsiteY4" fmla="*/ 391886 h 531223"/>
              <a:gd name="connsiteX5" fmla="*/ 348343 w 557349"/>
              <a:gd name="connsiteY5" fmla="*/ 322217 h 531223"/>
              <a:gd name="connsiteX6" fmla="*/ 435429 w 557349"/>
              <a:gd name="connsiteY6" fmla="*/ 269966 h 531223"/>
              <a:gd name="connsiteX7" fmla="*/ 557349 w 557349"/>
              <a:gd name="connsiteY7" fmla="*/ 243840 h 531223"/>
              <a:gd name="connsiteX8" fmla="*/ 522514 w 557349"/>
              <a:gd name="connsiteY8" fmla="*/ 191588 h 531223"/>
              <a:gd name="connsiteX9" fmla="*/ 304801 w 557349"/>
              <a:gd name="connsiteY9" fmla="*/ 26125 h 531223"/>
              <a:gd name="connsiteX10" fmla="*/ 78377 w 557349"/>
              <a:gd name="connsiteY10" fmla="*/ 0 h 531223"/>
              <a:gd name="connsiteX11" fmla="*/ 0 w 557349"/>
              <a:gd name="connsiteY11" fmla="*/ 34834 h 531223"/>
              <a:gd name="connsiteX12" fmla="*/ 226423 w 557349"/>
              <a:gd name="connsiteY12" fmla="*/ 304800 h 531223"/>
              <a:gd name="connsiteX13" fmla="*/ 252549 w 557349"/>
              <a:gd name="connsiteY13" fmla="*/ 522514 h 531223"/>
              <a:gd name="connsiteX0" fmla="*/ 252549 w 557349"/>
              <a:gd name="connsiteY0" fmla="*/ 531224 h 539933"/>
              <a:gd name="connsiteX1" fmla="*/ 304800 w 557349"/>
              <a:gd name="connsiteY1" fmla="*/ 539933 h 539933"/>
              <a:gd name="connsiteX2" fmla="*/ 313509 w 557349"/>
              <a:gd name="connsiteY2" fmla="*/ 400596 h 539933"/>
              <a:gd name="connsiteX3" fmla="*/ 313509 w 557349"/>
              <a:gd name="connsiteY3" fmla="*/ 400596 h 539933"/>
              <a:gd name="connsiteX4" fmla="*/ 313509 w 557349"/>
              <a:gd name="connsiteY4" fmla="*/ 400596 h 539933"/>
              <a:gd name="connsiteX5" fmla="*/ 348343 w 557349"/>
              <a:gd name="connsiteY5" fmla="*/ 330927 h 539933"/>
              <a:gd name="connsiteX6" fmla="*/ 435429 w 557349"/>
              <a:gd name="connsiteY6" fmla="*/ 278676 h 539933"/>
              <a:gd name="connsiteX7" fmla="*/ 557349 w 557349"/>
              <a:gd name="connsiteY7" fmla="*/ 252550 h 539933"/>
              <a:gd name="connsiteX8" fmla="*/ 522514 w 557349"/>
              <a:gd name="connsiteY8" fmla="*/ 200298 h 539933"/>
              <a:gd name="connsiteX9" fmla="*/ 287384 w 557349"/>
              <a:gd name="connsiteY9" fmla="*/ 0 h 539933"/>
              <a:gd name="connsiteX10" fmla="*/ 78377 w 557349"/>
              <a:gd name="connsiteY10" fmla="*/ 8710 h 539933"/>
              <a:gd name="connsiteX11" fmla="*/ 0 w 557349"/>
              <a:gd name="connsiteY11" fmla="*/ 43544 h 539933"/>
              <a:gd name="connsiteX12" fmla="*/ 226423 w 557349"/>
              <a:gd name="connsiteY12" fmla="*/ 313510 h 539933"/>
              <a:gd name="connsiteX13" fmla="*/ 252549 w 557349"/>
              <a:gd name="connsiteY13" fmla="*/ 531224 h 539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7349" h="539933">
                <a:moveTo>
                  <a:pt x="252549" y="531224"/>
                </a:moveTo>
                <a:lnTo>
                  <a:pt x="304800" y="539933"/>
                </a:lnTo>
                <a:lnTo>
                  <a:pt x="313509" y="400596"/>
                </a:lnTo>
                <a:lnTo>
                  <a:pt x="313509" y="400596"/>
                </a:lnTo>
                <a:lnTo>
                  <a:pt x="313509" y="400596"/>
                </a:lnTo>
                <a:lnTo>
                  <a:pt x="348343" y="330927"/>
                </a:lnTo>
                <a:lnTo>
                  <a:pt x="435429" y="278676"/>
                </a:lnTo>
                <a:lnTo>
                  <a:pt x="557349" y="252550"/>
                </a:lnTo>
                <a:lnTo>
                  <a:pt x="522514" y="200298"/>
                </a:lnTo>
                <a:lnTo>
                  <a:pt x="287384" y="0"/>
                </a:lnTo>
                <a:lnTo>
                  <a:pt x="78377" y="8710"/>
                </a:lnTo>
                <a:lnTo>
                  <a:pt x="0" y="43544"/>
                </a:lnTo>
                <a:lnTo>
                  <a:pt x="226423" y="313510"/>
                </a:lnTo>
                <a:lnTo>
                  <a:pt x="252549" y="531224"/>
                </a:lnTo>
                <a:close/>
              </a:path>
            </a:pathLst>
          </a:custGeom>
          <a:solidFill>
            <a:schemeClr val="bg1">
              <a:lumMod val="6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9" name="Forme libre 238"/>
          <p:cNvSpPr/>
          <p:nvPr/>
        </p:nvSpPr>
        <p:spPr>
          <a:xfrm>
            <a:off x="4769207" y="2162886"/>
            <a:ext cx="644434" cy="348342"/>
          </a:xfrm>
          <a:custGeom>
            <a:avLst/>
            <a:gdLst>
              <a:gd name="connsiteX0" fmla="*/ 505097 w 609600"/>
              <a:gd name="connsiteY0" fmla="*/ 348342 h 348342"/>
              <a:gd name="connsiteX1" fmla="*/ 235132 w 609600"/>
              <a:gd name="connsiteY1" fmla="*/ 95794 h 348342"/>
              <a:gd name="connsiteX2" fmla="*/ 0 w 609600"/>
              <a:gd name="connsiteY2" fmla="*/ 95794 h 348342"/>
              <a:gd name="connsiteX3" fmla="*/ 26126 w 609600"/>
              <a:gd name="connsiteY3" fmla="*/ 26125 h 348342"/>
              <a:gd name="connsiteX4" fmla="*/ 261257 w 609600"/>
              <a:gd name="connsiteY4" fmla="*/ 0 h 348342"/>
              <a:gd name="connsiteX5" fmla="*/ 609600 w 609600"/>
              <a:gd name="connsiteY5" fmla="*/ 322217 h 348342"/>
              <a:gd name="connsiteX6" fmla="*/ 505097 w 609600"/>
              <a:gd name="connsiteY6" fmla="*/ 348342 h 348342"/>
              <a:gd name="connsiteX0" fmla="*/ 539931 w 644434"/>
              <a:gd name="connsiteY0" fmla="*/ 348342 h 348342"/>
              <a:gd name="connsiteX1" fmla="*/ 269966 w 644434"/>
              <a:gd name="connsiteY1" fmla="*/ 95794 h 348342"/>
              <a:gd name="connsiteX2" fmla="*/ 0 w 644434"/>
              <a:gd name="connsiteY2" fmla="*/ 95794 h 348342"/>
              <a:gd name="connsiteX3" fmla="*/ 60960 w 644434"/>
              <a:gd name="connsiteY3" fmla="*/ 26125 h 348342"/>
              <a:gd name="connsiteX4" fmla="*/ 296091 w 644434"/>
              <a:gd name="connsiteY4" fmla="*/ 0 h 348342"/>
              <a:gd name="connsiteX5" fmla="*/ 644434 w 644434"/>
              <a:gd name="connsiteY5" fmla="*/ 322217 h 348342"/>
              <a:gd name="connsiteX6" fmla="*/ 539931 w 644434"/>
              <a:gd name="connsiteY6" fmla="*/ 348342 h 348342"/>
              <a:gd name="connsiteX0" fmla="*/ 539931 w 644434"/>
              <a:gd name="connsiteY0" fmla="*/ 348342 h 348342"/>
              <a:gd name="connsiteX1" fmla="*/ 243840 w 644434"/>
              <a:gd name="connsiteY1" fmla="*/ 104502 h 348342"/>
              <a:gd name="connsiteX2" fmla="*/ 0 w 644434"/>
              <a:gd name="connsiteY2" fmla="*/ 95794 h 348342"/>
              <a:gd name="connsiteX3" fmla="*/ 60960 w 644434"/>
              <a:gd name="connsiteY3" fmla="*/ 26125 h 348342"/>
              <a:gd name="connsiteX4" fmla="*/ 296091 w 644434"/>
              <a:gd name="connsiteY4" fmla="*/ 0 h 348342"/>
              <a:gd name="connsiteX5" fmla="*/ 644434 w 644434"/>
              <a:gd name="connsiteY5" fmla="*/ 322217 h 348342"/>
              <a:gd name="connsiteX6" fmla="*/ 539931 w 644434"/>
              <a:gd name="connsiteY6" fmla="*/ 348342 h 34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4434" h="348342">
                <a:moveTo>
                  <a:pt x="539931" y="348342"/>
                </a:moveTo>
                <a:lnTo>
                  <a:pt x="243840" y="104502"/>
                </a:lnTo>
                <a:lnTo>
                  <a:pt x="0" y="95794"/>
                </a:lnTo>
                <a:lnTo>
                  <a:pt x="60960" y="26125"/>
                </a:lnTo>
                <a:lnTo>
                  <a:pt x="296091" y="0"/>
                </a:lnTo>
                <a:lnTo>
                  <a:pt x="644434" y="322217"/>
                </a:lnTo>
                <a:lnTo>
                  <a:pt x="539931" y="348342"/>
                </a:lnTo>
                <a:close/>
              </a:path>
            </a:pathLst>
          </a:custGeom>
          <a:solidFill>
            <a:schemeClr val="bg1">
              <a:lumMod val="5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0" name="Forme libre 239"/>
          <p:cNvSpPr/>
          <p:nvPr/>
        </p:nvSpPr>
        <p:spPr>
          <a:xfrm>
            <a:off x="5329646" y="2070111"/>
            <a:ext cx="95864" cy="250723"/>
          </a:xfrm>
          <a:custGeom>
            <a:avLst/>
            <a:gdLst>
              <a:gd name="connsiteX0" fmla="*/ 36871 w 95864"/>
              <a:gd name="connsiteY0" fmla="*/ 250723 h 250723"/>
              <a:gd name="connsiteX1" fmla="*/ 95864 w 95864"/>
              <a:gd name="connsiteY1" fmla="*/ 213852 h 250723"/>
              <a:gd name="connsiteX2" fmla="*/ 58993 w 95864"/>
              <a:gd name="connsiteY2" fmla="*/ 0 h 250723"/>
              <a:gd name="connsiteX3" fmla="*/ 0 w 95864"/>
              <a:gd name="connsiteY3" fmla="*/ 66368 h 250723"/>
              <a:gd name="connsiteX4" fmla="*/ 36871 w 95864"/>
              <a:gd name="connsiteY4" fmla="*/ 250723 h 25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64" h="250723">
                <a:moveTo>
                  <a:pt x="36871" y="250723"/>
                </a:moveTo>
                <a:lnTo>
                  <a:pt x="95864" y="213852"/>
                </a:lnTo>
                <a:lnTo>
                  <a:pt x="58993" y="0"/>
                </a:lnTo>
                <a:lnTo>
                  <a:pt x="0" y="66368"/>
                </a:lnTo>
                <a:lnTo>
                  <a:pt x="36871" y="250723"/>
                </a:lnTo>
                <a:close/>
              </a:path>
            </a:pathLst>
          </a:custGeom>
          <a:solidFill>
            <a:schemeClr val="bg1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Forme libre 241"/>
          <p:cNvSpPr/>
          <p:nvPr/>
        </p:nvSpPr>
        <p:spPr>
          <a:xfrm>
            <a:off x="3906426" y="2055363"/>
            <a:ext cx="1452716" cy="339213"/>
          </a:xfrm>
          <a:custGeom>
            <a:avLst/>
            <a:gdLst>
              <a:gd name="connsiteX0" fmla="*/ 0 w 1452716"/>
              <a:gd name="connsiteY0" fmla="*/ 0 h 339213"/>
              <a:gd name="connsiteX1" fmla="*/ 22123 w 1452716"/>
              <a:gd name="connsiteY1" fmla="*/ 339213 h 339213"/>
              <a:gd name="connsiteX2" fmla="*/ 258097 w 1452716"/>
              <a:gd name="connsiteY2" fmla="*/ 324464 h 339213"/>
              <a:gd name="connsiteX3" fmla="*/ 435078 w 1452716"/>
              <a:gd name="connsiteY3" fmla="*/ 147484 h 339213"/>
              <a:gd name="connsiteX4" fmla="*/ 715297 w 1452716"/>
              <a:gd name="connsiteY4" fmla="*/ 162232 h 339213"/>
              <a:gd name="connsiteX5" fmla="*/ 796413 w 1452716"/>
              <a:gd name="connsiteY5" fmla="*/ 243348 h 339213"/>
              <a:gd name="connsiteX6" fmla="*/ 921775 w 1452716"/>
              <a:gd name="connsiteY6" fmla="*/ 147484 h 339213"/>
              <a:gd name="connsiteX7" fmla="*/ 1165123 w 1452716"/>
              <a:gd name="connsiteY7" fmla="*/ 147484 h 339213"/>
              <a:gd name="connsiteX8" fmla="*/ 1283110 w 1452716"/>
              <a:gd name="connsiteY8" fmla="*/ 250722 h 339213"/>
              <a:gd name="connsiteX9" fmla="*/ 1452716 w 1452716"/>
              <a:gd name="connsiteY9" fmla="*/ 258097 h 339213"/>
              <a:gd name="connsiteX10" fmla="*/ 1430594 w 1452716"/>
              <a:gd name="connsiteY10" fmla="*/ 88490 h 339213"/>
              <a:gd name="connsiteX11" fmla="*/ 619433 w 1452716"/>
              <a:gd name="connsiteY11" fmla="*/ 117987 h 339213"/>
              <a:gd name="connsiteX12" fmla="*/ 51620 w 1452716"/>
              <a:gd name="connsiteY12" fmla="*/ 88490 h 339213"/>
              <a:gd name="connsiteX13" fmla="*/ 0 w 1452716"/>
              <a:gd name="connsiteY13" fmla="*/ 0 h 339213"/>
              <a:gd name="connsiteX0" fmla="*/ 0 w 1452716"/>
              <a:gd name="connsiteY0" fmla="*/ 0 h 339213"/>
              <a:gd name="connsiteX1" fmla="*/ 22123 w 1452716"/>
              <a:gd name="connsiteY1" fmla="*/ 339213 h 339213"/>
              <a:gd name="connsiteX2" fmla="*/ 258097 w 1452716"/>
              <a:gd name="connsiteY2" fmla="*/ 324464 h 339213"/>
              <a:gd name="connsiteX3" fmla="*/ 435078 w 1452716"/>
              <a:gd name="connsiteY3" fmla="*/ 147484 h 339213"/>
              <a:gd name="connsiteX4" fmla="*/ 715297 w 1452716"/>
              <a:gd name="connsiteY4" fmla="*/ 162232 h 339213"/>
              <a:gd name="connsiteX5" fmla="*/ 796413 w 1452716"/>
              <a:gd name="connsiteY5" fmla="*/ 243348 h 339213"/>
              <a:gd name="connsiteX6" fmla="*/ 921775 w 1452716"/>
              <a:gd name="connsiteY6" fmla="*/ 147484 h 339213"/>
              <a:gd name="connsiteX7" fmla="*/ 1165123 w 1452716"/>
              <a:gd name="connsiteY7" fmla="*/ 147484 h 339213"/>
              <a:gd name="connsiteX8" fmla="*/ 1283110 w 1452716"/>
              <a:gd name="connsiteY8" fmla="*/ 250722 h 339213"/>
              <a:gd name="connsiteX9" fmla="*/ 1452716 w 1452716"/>
              <a:gd name="connsiteY9" fmla="*/ 258097 h 339213"/>
              <a:gd name="connsiteX10" fmla="*/ 1430594 w 1452716"/>
              <a:gd name="connsiteY10" fmla="*/ 88490 h 339213"/>
              <a:gd name="connsiteX11" fmla="*/ 619433 w 1452716"/>
              <a:gd name="connsiteY11" fmla="*/ 117987 h 339213"/>
              <a:gd name="connsiteX12" fmla="*/ 73743 w 1452716"/>
              <a:gd name="connsiteY12" fmla="*/ 81116 h 339213"/>
              <a:gd name="connsiteX13" fmla="*/ 0 w 1452716"/>
              <a:gd name="connsiteY13" fmla="*/ 0 h 33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2716" h="339213">
                <a:moveTo>
                  <a:pt x="0" y="0"/>
                </a:moveTo>
                <a:lnTo>
                  <a:pt x="22123" y="339213"/>
                </a:lnTo>
                <a:lnTo>
                  <a:pt x="258097" y="324464"/>
                </a:lnTo>
                <a:lnTo>
                  <a:pt x="435078" y="147484"/>
                </a:lnTo>
                <a:lnTo>
                  <a:pt x="715297" y="162232"/>
                </a:lnTo>
                <a:lnTo>
                  <a:pt x="796413" y="243348"/>
                </a:lnTo>
                <a:lnTo>
                  <a:pt x="921775" y="147484"/>
                </a:lnTo>
                <a:lnTo>
                  <a:pt x="1165123" y="147484"/>
                </a:lnTo>
                <a:lnTo>
                  <a:pt x="1283110" y="250722"/>
                </a:lnTo>
                <a:lnTo>
                  <a:pt x="1452716" y="258097"/>
                </a:lnTo>
                <a:lnTo>
                  <a:pt x="1430594" y="88490"/>
                </a:lnTo>
                <a:lnTo>
                  <a:pt x="619433" y="117987"/>
                </a:lnTo>
                <a:lnTo>
                  <a:pt x="73743" y="8111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3" name="Forme libre 242"/>
          <p:cNvSpPr/>
          <p:nvPr/>
        </p:nvSpPr>
        <p:spPr>
          <a:xfrm>
            <a:off x="4938813" y="1251576"/>
            <a:ext cx="228600" cy="582561"/>
          </a:xfrm>
          <a:custGeom>
            <a:avLst/>
            <a:gdLst>
              <a:gd name="connsiteX0" fmla="*/ 7375 w 228600"/>
              <a:gd name="connsiteY0" fmla="*/ 582561 h 582561"/>
              <a:gd name="connsiteX1" fmla="*/ 7375 w 228600"/>
              <a:gd name="connsiteY1" fmla="*/ 582561 h 582561"/>
              <a:gd name="connsiteX2" fmla="*/ 0 w 228600"/>
              <a:gd name="connsiteY2" fmla="*/ 117987 h 582561"/>
              <a:gd name="connsiteX3" fmla="*/ 154859 w 228600"/>
              <a:gd name="connsiteY3" fmla="*/ 140109 h 582561"/>
              <a:gd name="connsiteX4" fmla="*/ 213852 w 228600"/>
              <a:gd name="connsiteY4" fmla="*/ 44245 h 582561"/>
              <a:gd name="connsiteX5" fmla="*/ 228600 w 228600"/>
              <a:gd name="connsiteY5" fmla="*/ 22122 h 582561"/>
              <a:gd name="connsiteX6" fmla="*/ 95865 w 228600"/>
              <a:gd name="connsiteY6" fmla="*/ 0 h 582561"/>
              <a:gd name="connsiteX7" fmla="*/ 22123 w 228600"/>
              <a:gd name="connsiteY7" fmla="*/ 103238 h 582561"/>
              <a:gd name="connsiteX8" fmla="*/ 22123 w 228600"/>
              <a:gd name="connsiteY8" fmla="*/ 103238 h 58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" h="582561">
                <a:moveTo>
                  <a:pt x="7375" y="582561"/>
                </a:moveTo>
                <a:lnTo>
                  <a:pt x="7375" y="582561"/>
                </a:lnTo>
                <a:lnTo>
                  <a:pt x="0" y="117987"/>
                </a:lnTo>
                <a:lnTo>
                  <a:pt x="154859" y="140109"/>
                </a:lnTo>
                <a:lnTo>
                  <a:pt x="213852" y="44245"/>
                </a:lnTo>
                <a:lnTo>
                  <a:pt x="228600" y="22122"/>
                </a:lnTo>
                <a:lnTo>
                  <a:pt x="95865" y="0"/>
                </a:lnTo>
                <a:lnTo>
                  <a:pt x="22123" y="103238"/>
                </a:lnTo>
                <a:lnTo>
                  <a:pt x="22123" y="103238"/>
                </a:lnTo>
              </a:path>
            </a:pathLst>
          </a:custGeom>
          <a:solidFill>
            <a:schemeClr val="bg1">
              <a:lumMod val="6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4" name="Forme libre 243"/>
          <p:cNvSpPr/>
          <p:nvPr/>
        </p:nvSpPr>
        <p:spPr>
          <a:xfrm>
            <a:off x="4938813" y="1376937"/>
            <a:ext cx="221226" cy="464574"/>
          </a:xfrm>
          <a:custGeom>
            <a:avLst/>
            <a:gdLst>
              <a:gd name="connsiteX0" fmla="*/ 0 w 221226"/>
              <a:gd name="connsiteY0" fmla="*/ 0 h 464574"/>
              <a:gd name="connsiteX1" fmla="*/ 7375 w 221226"/>
              <a:gd name="connsiteY1" fmla="*/ 457200 h 464574"/>
              <a:gd name="connsiteX2" fmla="*/ 221226 w 221226"/>
              <a:gd name="connsiteY2" fmla="*/ 464574 h 464574"/>
              <a:gd name="connsiteX3" fmla="*/ 184355 w 221226"/>
              <a:gd name="connsiteY3" fmla="*/ 29497 h 464574"/>
              <a:gd name="connsiteX4" fmla="*/ 51620 w 221226"/>
              <a:gd name="connsiteY4" fmla="*/ 7374 h 464574"/>
              <a:gd name="connsiteX5" fmla="*/ 0 w 221226"/>
              <a:gd name="connsiteY5" fmla="*/ 0 h 46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226" h="464574">
                <a:moveTo>
                  <a:pt x="0" y="0"/>
                </a:moveTo>
                <a:lnTo>
                  <a:pt x="7375" y="457200"/>
                </a:lnTo>
                <a:lnTo>
                  <a:pt x="221226" y="464574"/>
                </a:lnTo>
                <a:lnTo>
                  <a:pt x="184355" y="29497"/>
                </a:lnTo>
                <a:lnTo>
                  <a:pt x="51620" y="737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5" name="Forme libre 244"/>
          <p:cNvSpPr/>
          <p:nvPr/>
        </p:nvSpPr>
        <p:spPr>
          <a:xfrm>
            <a:off x="5089930" y="1288447"/>
            <a:ext cx="114354" cy="227278"/>
          </a:xfrm>
          <a:custGeom>
            <a:avLst/>
            <a:gdLst>
              <a:gd name="connsiteX0" fmla="*/ 73742 w 95864"/>
              <a:gd name="connsiteY0" fmla="*/ 0 h 206477"/>
              <a:gd name="connsiteX1" fmla="*/ 0 w 95864"/>
              <a:gd name="connsiteY1" fmla="*/ 88490 h 206477"/>
              <a:gd name="connsiteX2" fmla="*/ 7374 w 95864"/>
              <a:gd name="connsiteY2" fmla="*/ 206477 h 206477"/>
              <a:gd name="connsiteX3" fmla="*/ 95864 w 95864"/>
              <a:gd name="connsiteY3" fmla="*/ 58993 h 206477"/>
              <a:gd name="connsiteX4" fmla="*/ 73742 w 95864"/>
              <a:gd name="connsiteY4" fmla="*/ 0 h 206477"/>
              <a:gd name="connsiteX0" fmla="*/ 73742 w 95864"/>
              <a:gd name="connsiteY0" fmla="*/ 0 h 193894"/>
              <a:gd name="connsiteX1" fmla="*/ 0 w 95864"/>
              <a:gd name="connsiteY1" fmla="*/ 88490 h 193894"/>
              <a:gd name="connsiteX2" fmla="*/ 19738 w 95864"/>
              <a:gd name="connsiteY2" fmla="*/ 193894 h 193894"/>
              <a:gd name="connsiteX3" fmla="*/ 95864 w 95864"/>
              <a:gd name="connsiteY3" fmla="*/ 58993 h 193894"/>
              <a:gd name="connsiteX4" fmla="*/ 73742 w 95864"/>
              <a:gd name="connsiteY4" fmla="*/ 0 h 193894"/>
              <a:gd name="connsiteX0" fmla="*/ 73742 w 95864"/>
              <a:gd name="connsiteY0" fmla="*/ 0 h 193894"/>
              <a:gd name="connsiteX1" fmla="*/ 0 w 95864"/>
              <a:gd name="connsiteY1" fmla="*/ 88490 h 193894"/>
              <a:gd name="connsiteX2" fmla="*/ 19738 w 95864"/>
              <a:gd name="connsiteY2" fmla="*/ 193894 h 193894"/>
              <a:gd name="connsiteX3" fmla="*/ 95864 w 95864"/>
              <a:gd name="connsiteY3" fmla="*/ 58993 h 193894"/>
              <a:gd name="connsiteX4" fmla="*/ 73742 w 95864"/>
              <a:gd name="connsiteY4" fmla="*/ 0 h 19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64" h="193894">
                <a:moveTo>
                  <a:pt x="73742" y="0"/>
                </a:moveTo>
                <a:lnTo>
                  <a:pt x="0" y="88490"/>
                </a:lnTo>
                <a:lnTo>
                  <a:pt x="19738" y="193894"/>
                </a:lnTo>
                <a:lnTo>
                  <a:pt x="95864" y="58993"/>
                </a:lnTo>
                <a:lnTo>
                  <a:pt x="73742" y="0"/>
                </a:lnTo>
                <a:close/>
              </a:path>
            </a:pathLst>
          </a:custGeom>
          <a:solidFill>
            <a:schemeClr val="bg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6" name="Forme libre 245"/>
          <p:cNvSpPr/>
          <p:nvPr/>
        </p:nvSpPr>
        <p:spPr>
          <a:xfrm>
            <a:off x="5145291" y="1489951"/>
            <a:ext cx="280219" cy="440052"/>
          </a:xfrm>
          <a:custGeom>
            <a:avLst/>
            <a:gdLst>
              <a:gd name="connsiteX0" fmla="*/ 0 w 280219"/>
              <a:gd name="connsiteY0" fmla="*/ 36871 h 471949"/>
              <a:gd name="connsiteX1" fmla="*/ 14748 w 280219"/>
              <a:gd name="connsiteY1" fmla="*/ 464574 h 471949"/>
              <a:gd name="connsiteX2" fmla="*/ 280219 w 280219"/>
              <a:gd name="connsiteY2" fmla="*/ 471949 h 471949"/>
              <a:gd name="connsiteX3" fmla="*/ 221226 w 280219"/>
              <a:gd name="connsiteY3" fmla="*/ 103239 h 471949"/>
              <a:gd name="connsiteX4" fmla="*/ 228600 w 280219"/>
              <a:gd name="connsiteY4" fmla="*/ 0 h 471949"/>
              <a:gd name="connsiteX5" fmla="*/ 0 w 280219"/>
              <a:gd name="connsiteY5" fmla="*/ 36871 h 471949"/>
              <a:gd name="connsiteX0" fmla="*/ 0 w 280219"/>
              <a:gd name="connsiteY0" fmla="*/ 36871 h 471949"/>
              <a:gd name="connsiteX1" fmla="*/ 14748 w 280219"/>
              <a:gd name="connsiteY1" fmla="*/ 464574 h 471949"/>
              <a:gd name="connsiteX2" fmla="*/ 280219 w 280219"/>
              <a:gd name="connsiteY2" fmla="*/ 471949 h 471949"/>
              <a:gd name="connsiteX3" fmla="*/ 231859 w 280219"/>
              <a:gd name="connsiteY3" fmla="*/ 103239 h 471949"/>
              <a:gd name="connsiteX4" fmla="*/ 228600 w 280219"/>
              <a:gd name="connsiteY4" fmla="*/ 0 h 471949"/>
              <a:gd name="connsiteX5" fmla="*/ 0 w 280219"/>
              <a:gd name="connsiteY5" fmla="*/ 36871 h 471949"/>
              <a:gd name="connsiteX0" fmla="*/ 0 w 280219"/>
              <a:gd name="connsiteY0" fmla="*/ 4974 h 440052"/>
              <a:gd name="connsiteX1" fmla="*/ 14748 w 280219"/>
              <a:gd name="connsiteY1" fmla="*/ 432677 h 440052"/>
              <a:gd name="connsiteX2" fmla="*/ 280219 w 280219"/>
              <a:gd name="connsiteY2" fmla="*/ 440052 h 440052"/>
              <a:gd name="connsiteX3" fmla="*/ 231859 w 280219"/>
              <a:gd name="connsiteY3" fmla="*/ 71342 h 440052"/>
              <a:gd name="connsiteX4" fmla="*/ 228600 w 280219"/>
              <a:gd name="connsiteY4" fmla="*/ 0 h 440052"/>
              <a:gd name="connsiteX5" fmla="*/ 0 w 280219"/>
              <a:gd name="connsiteY5" fmla="*/ 4974 h 44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219" h="440052">
                <a:moveTo>
                  <a:pt x="0" y="4974"/>
                </a:moveTo>
                <a:lnTo>
                  <a:pt x="14748" y="432677"/>
                </a:lnTo>
                <a:lnTo>
                  <a:pt x="280219" y="440052"/>
                </a:lnTo>
                <a:lnTo>
                  <a:pt x="231859" y="71342"/>
                </a:lnTo>
                <a:lnTo>
                  <a:pt x="228600" y="0"/>
                </a:lnTo>
                <a:lnTo>
                  <a:pt x="0" y="49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7" name="Forme libre 246"/>
          <p:cNvSpPr/>
          <p:nvPr/>
        </p:nvSpPr>
        <p:spPr>
          <a:xfrm>
            <a:off x="5381265" y="1362189"/>
            <a:ext cx="103239" cy="553064"/>
          </a:xfrm>
          <a:custGeom>
            <a:avLst/>
            <a:gdLst>
              <a:gd name="connsiteX0" fmla="*/ 36871 w 103239"/>
              <a:gd name="connsiteY0" fmla="*/ 0 h 553064"/>
              <a:gd name="connsiteX1" fmla="*/ 0 w 103239"/>
              <a:gd name="connsiteY1" fmla="*/ 140109 h 553064"/>
              <a:gd name="connsiteX2" fmla="*/ 29497 w 103239"/>
              <a:gd name="connsiteY2" fmla="*/ 516193 h 553064"/>
              <a:gd name="connsiteX3" fmla="*/ 51619 w 103239"/>
              <a:gd name="connsiteY3" fmla="*/ 553064 h 553064"/>
              <a:gd name="connsiteX4" fmla="*/ 103239 w 103239"/>
              <a:gd name="connsiteY4" fmla="*/ 405580 h 553064"/>
              <a:gd name="connsiteX5" fmla="*/ 36871 w 103239"/>
              <a:gd name="connsiteY5" fmla="*/ 0 h 55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239" h="553064">
                <a:moveTo>
                  <a:pt x="36871" y="0"/>
                </a:moveTo>
                <a:lnTo>
                  <a:pt x="0" y="140109"/>
                </a:lnTo>
                <a:lnTo>
                  <a:pt x="29497" y="516193"/>
                </a:lnTo>
                <a:lnTo>
                  <a:pt x="51619" y="553064"/>
                </a:lnTo>
                <a:lnTo>
                  <a:pt x="103239" y="405580"/>
                </a:lnTo>
                <a:lnTo>
                  <a:pt x="3687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8" name="Forme libre 247"/>
          <p:cNvSpPr/>
          <p:nvPr/>
        </p:nvSpPr>
        <p:spPr>
          <a:xfrm>
            <a:off x="5516630" y="1374949"/>
            <a:ext cx="310100" cy="492981"/>
          </a:xfrm>
          <a:custGeom>
            <a:avLst/>
            <a:gdLst>
              <a:gd name="connsiteX0" fmla="*/ 39756 w 310100"/>
              <a:gd name="connsiteY0" fmla="*/ 389614 h 492981"/>
              <a:gd name="connsiteX1" fmla="*/ 0 w 310100"/>
              <a:gd name="connsiteY1" fmla="*/ 15903 h 492981"/>
              <a:gd name="connsiteX2" fmla="*/ 47707 w 310100"/>
              <a:gd name="connsiteY2" fmla="*/ 0 h 492981"/>
              <a:gd name="connsiteX3" fmla="*/ 214685 w 310100"/>
              <a:gd name="connsiteY3" fmla="*/ 55659 h 492981"/>
              <a:gd name="connsiteX4" fmla="*/ 270344 w 310100"/>
              <a:gd name="connsiteY4" fmla="*/ 166978 h 492981"/>
              <a:gd name="connsiteX5" fmla="*/ 310100 w 310100"/>
              <a:gd name="connsiteY5" fmla="*/ 270345 h 492981"/>
              <a:gd name="connsiteX6" fmla="*/ 166977 w 310100"/>
              <a:gd name="connsiteY6" fmla="*/ 477078 h 492981"/>
              <a:gd name="connsiteX7" fmla="*/ 151074 w 310100"/>
              <a:gd name="connsiteY7" fmla="*/ 492981 h 492981"/>
              <a:gd name="connsiteX8" fmla="*/ 87464 w 310100"/>
              <a:gd name="connsiteY8" fmla="*/ 421419 h 492981"/>
              <a:gd name="connsiteX9" fmla="*/ 39756 w 310100"/>
              <a:gd name="connsiteY9" fmla="*/ 389614 h 49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100" h="492981">
                <a:moveTo>
                  <a:pt x="39756" y="389614"/>
                </a:moveTo>
                <a:lnTo>
                  <a:pt x="0" y="15903"/>
                </a:lnTo>
                <a:lnTo>
                  <a:pt x="47707" y="0"/>
                </a:lnTo>
                <a:lnTo>
                  <a:pt x="214685" y="55659"/>
                </a:lnTo>
                <a:lnTo>
                  <a:pt x="270344" y="166978"/>
                </a:lnTo>
                <a:lnTo>
                  <a:pt x="310100" y="270345"/>
                </a:lnTo>
                <a:lnTo>
                  <a:pt x="166977" y="477078"/>
                </a:lnTo>
                <a:lnTo>
                  <a:pt x="151074" y="492981"/>
                </a:lnTo>
                <a:lnTo>
                  <a:pt x="87464" y="421419"/>
                </a:lnTo>
                <a:lnTo>
                  <a:pt x="39756" y="389614"/>
                </a:lnTo>
                <a:close/>
              </a:path>
            </a:pathLst>
          </a:custGeom>
          <a:solidFill>
            <a:schemeClr val="bg1">
              <a:lumMod val="95000"/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9" name="Forme libre 248"/>
          <p:cNvSpPr/>
          <p:nvPr/>
        </p:nvSpPr>
        <p:spPr>
          <a:xfrm>
            <a:off x="5659753" y="1875881"/>
            <a:ext cx="103367" cy="373712"/>
          </a:xfrm>
          <a:custGeom>
            <a:avLst/>
            <a:gdLst>
              <a:gd name="connsiteX0" fmla="*/ 0 w 103367"/>
              <a:gd name="connsiteY0" fmla="*/ 15903 h 373712"/>
              <a:gd name="connsiteX1" fmla="*/ 15903 w 103367"/>
              <a:gd name="connsiteY1" fmla="*/ 373712 h 373712"/>
              <a:gd name="connsiteX2" fmla="*/ 103367 w 103367"/>
              <a:gd name="connsiteY2" fmla="*/ 357809 h 373712"/>
              <a:gd name="connsiteX3" fmla="*/ 95416 w 103367"/>
              <a:gd name="connsiteY3" fmla="*/ 0 h 373712"/>
              <a:gd name="connsiteX4" fmla="*/ 0 w 103367"/>
              <a:gd name="connsiteY4" fmla="*/ 15903 h 37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67" h="373712">
                <a:moveTo>
                  <a:pt x="0" y="15903"/>
                </a:moveTo>
                <a:lnTo>
                  <a:pt x="15903" y="373712"/>
                </a:lnTo>
                <a:lnTo>
                  <a:pt x="103367" y="357809"/>
                </a:lnTo>
                <a:lnTo>
                  <a:pt x="95416" y="0"/>
                </a:lnTo>
                <a:lnTo>
                  <a:pt x="0" y="15903"/>
                </a:lnTo>
                <a:close/>
              </a:path>
            </a:pathLst>
          </a:custGeom>
          <a:solidFill>
            <a:schemeClr val="bg1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0" name="Forme libre 249"/>
          <p:cNvSpPr/>
          <p:nvPr/>
        </p:nvSpPr>
        <p:spPr>
          <a:xfrm>
            <a:off x="5763120" y="1605537"/>
            <a:ext cx="270344" cy="628153"/>
          </a:xfrm>
          <a:custGeom>
            <a:avLst/>
            <a:gdLst>
              <a:gd name="connsiteX0" fmla="*/ 0 w 270344"/>
              <a:gd name="connsiteY0" fmla="*/ 262393 h 628153"/>
              <a:gd name="connsiteX1" fmla="*/ 151075 w 270344"/>
              <a:gd name="connsiteY1" fmla="*/ 111318 h 628153"/>
              <a:gd name="connsiteX2" fmla="*/ 190831 w 270344"/>
              <a:gd name="connsiteY2" fmla="*/ 0 h 628153"/>
              <a:gd name="connsiteX3" fmla="*/ 270344 w 270344"/>
              <a:gd name="connsiteY3" fmla="*/ 357809 h 628153"/>
              <a:gd name="connsiteX4" fmla="*/ 190831 w 270344"/>
              <a:gd name="connsiteY4" fmla="*/ 492981 h 628153"/>
              <a:gd name="connsiteX5" fmla="*/ 79513 w 270344"/>
              <a:gd name="connsiteY5" fmla="*/ 580445 h 628153"/>
              <a:gd name="connsiteX6" fmla="*/ 15903 w 270344"/>
              <a:gd name="connsiteY6" fmla="*/ 620202 h 628153"/>
              <a:gd name="connsiteX7" fmla="*/ 0 w 270344"/>
              <a:gd name="connsiteY7" fmla="*/ 628153 h 628153"/>
              <a:gd name="connsiteX8" fmla="*/ 0 w 270344"/>
              <a:gd name="connsiteY8" fmla="*/ 262393 h 62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344" h="628153">
                <a:moveTo>
                  <a:pt x="0" y="262393"/>
                </a:moveTo>
                <a:lnTo>
                  <a:pt x="151075" y="111318"/>
                </a:lnTo>
                <a:lnTo>
                  <a:pt x="190831" y="0"/>
                </a:lnTo>
                <a:lnTo>
                  <a:pt x="270344" y="357809"/>
                </a:lnTo>
                <a:lnTo>
                  <a:pt x="190831" y="492981"/>
                </a:lnTo>
                <a:lnTo>
                  <a:pt x="79513" y="580445"/>
                </a:lnTo>
                <a:lnTo>
                  <a:pt x="15903" y="620202"/>
                </a:lnTo>
                <a:lnTo>
                  <a:pt x="0" y="628153"/>
                </a:lnTo>
                <a:lnTo>
                  <a:pt x="0" y="262393"/>
                </a:lnTo>
                <a:close/>
              </a:path>
            </a:pathLst>
          </a:cu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1" name="Forme libre 250"/>
          <p:cNvSpPr/>
          <p:nvPr/>
        </p:nvSpPr>
        <p:spPr>
          <a:xfrm>
            <a:off x="6510543" y="2376814"/>
            <a:ext cx="731520" cy="707666"/>
          </a:xfrm>
          <a:custGeom>
            <a:avLst/>
            <a:gdLst>
              <a:gd name="connsiteX0" fmla="*/ 0 w 731520"/>
              <a:gd name="connsiteY0" fmla="*/ 596347 h 707666"/>
              <a:gd name="connsiteX1" fmla="*/ 23854 w 731520"/>
              <a:gd name="connsiteY1" fmla="*/ 0 h 707666"/>
              <a:gd name="connsiteX2" fmla="*/ 373711 w 731520"/>
              <a:gd name="connsiteY2" fmla="*/ 166977 h 707666"/>
              <a:gd name="connsiteX3" fmla="*/ 683812 w 731520"/>
              <a:gd name="connsiteY3" fmla="*/ 254441 h 707666"/>
              <a:gd name="connsiteX4" fmla="*/ 731520 w 731520"/>
              <a:gd name="connsiteY4" fmla="*/ 636104 h 707666"/>
              <a:gd name="connsiteX5" fmla="*/ 500932 w 731520"/>
              <a:gd name="connsiteY5" fmla="*/ 691763 h 707666"/>
              <a:gd name="connsiteX6" fmla="*/ 254441 w 731520"/>
              <a:gd name="connsiteY6" fmla="*/ 707666 h 707666"/>
              <a:gd name="connsiteX7" fmla="*/ 111318 w 731520"/>
              <a:gd name="connsiteY7" fmla="*/ 683812 h 707666"/>
              <a:gd name="connsiteX8" fmla="*/ 0 w 731520"/>
              <a:gd name="connsiteY8" fmla="*/ 596347 h 70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520" h="707666">
                <a:moveTo>
                  <a:pt x="0" y="596347"/>
                </a:moveTo>
                <a:lnTo>
                  <a:pt x="23854" y="0"/>
                </a:lnTo>
                <a:lnTo>
                  <a:pt x="373711" y="166977"/>
                </a:lnTo>
                <a:lnTo>
                  <a:pt x="683812" y="254441"/>
                </a:lnTo>
                <a:lnTo>
                  <a:pt x="731520" y="636104"/>
                </a:lnTo>
                <a:lnTo>
                  <a:pt x="500932" y="691763"/>
                </a:lnTo>
                <a:lnTo>
                  <a:pt x="254441" y="707666"/>
                </a:lnTo>
                <a:lnTo>
                  <a:pt x="111318" y="683812"/>
                </a:lnTo>
                <a:lnTo>
                  <a:pt x="0" y="596347"/>
                </a:lnTo>
                <a:close/>
              </a:path>
            </a:pathLst>
          </a:custGeom>
          <a:solidFill>
            <a:schemeClr val="bg1">
              <a:lumMod val="6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2" name="Forme libre 251"/>
          <p:cNvSpPr/>
          <p:nvPr/>
        </p:nvSpPr>
        <p:spPr>
          <a:xfrm>
            <a:off x="6558250" y="2305252"/>
            <a:ext cx="707667" cy="302149"/>
          </a:xfrm>
          <a:custGeom>
            <a:avLst/>
            <a:gdLst>
              <a:gd name="connsiteX0" fmla="*/ 0 w 707667"/>
              <a:gd name="connsiteY0" fmla="*/ 71562 h 302149"/>
              <a:gd name="connsiteX1" fmla="*/ 47708 w 707667"/>
              <a:gd name="connsiteY1" fmla="*/ 0 h 302149"/>
              <a:gd name="connsiteX2" fmla="*/ 548640 w 707667"/>
              <a:gd name="connsiteY2" fmla="*/ 206734 h 302149"/>
              <a:gd name="connsiteX3" fmla="*/ 707667 w 707667"/>
              <a:gd name="connsiteY3" fmla="*/ 238539 h 302149"/>
              <a:gd name="connsiteX4" fmla="*/ 659959 w 707667"/>
              <a:gd name="connsiteY4" fmla="*/ 294198 h 302149"/>
              <a:gd name="connsiteX5" fmla="*/ 477079 w 707667"/>
              <a:gd name="connsiteY5" fmla="*/ 302149 h 302149"/>
              <a:gd name="connsiteX6" fmla="*/ 310101 w 707667"/>
              <a:gd name="connsiteY6" fmla="*/ 238539 h 302149"/>
              <a:gd name="connsiteX7" fmla="*/ 63611 w 707667"/>
              <a:gd name="connsiteY7" fmla="*/ 135172 h 302149"/>
              <a:gd name="connsiteX8" fmla="*/ 0 w 707667"/>
              <a:gd name="connsiteY8" fmla="*/ 71562 h 30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7667" h="302149">
                <a:moveTo>
                  <a:pt x="0" y="71562"/>
                </a:moveTo>
                <a:lnTo>
                  <a:pt x="47708" y="0"/>
                </a:lnTo>
                <a:lnTo>
                  <a:pt x="548640" y="206734"/>
                </a:lnTo>
                <a:lnTo>
                  <a:pt x="707667" y="238539"/>
                </a:lnTo>
                <a:lnTo>
                  <a:pt x="659959" y="294198"/>
                </a:lnTo>
                <a:lnTo>
                  <a:pt x="477079" y="302149"/>
                </a:lnTo>
                <a:lnTo>
                  <a:pt x="310101" y="238539"/>
                </a:lnTo>
                <a:lnTo>
                  <a:pt x="63611" y="135172"/>
                </a:lnTo>
                <a:lnTo>
                  <a:pt x="0" y="71562"/>
                </a:lnTo>
                <a:close/>
              </a:path>
            </a:pathLst>
          </a:custGeom>
          <a:solidFill>
            <a:schemeClr val="bg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3" name="Forme libre 252"/>
          <p:cNvSpPr/>
          <p:nvPr/>
        </p:nvSpPr>
        <p:spPr>
          <a:xfrm>
            <a:off x="7194355" y="2559694"/>
            <a:ext cx="103367" cy="437321"/>
          </a:xfrm>
          <a:custGeom>
            <a:avLst/>
            <a:gdLst>
              <a:gd name="connsiteX0" fmla="*/ 55659 w 103367"/>
              <a:gd name="connsiteY0" fmla="*/ 437321 h 437321"/>
              <a:gd name="connsiteX1" fmla="*/ 55659 w 103367"/>
              <a:gd name="connsiteY1" fmla="*/ 437321 h 437321"/>
              <a:gd name="connsiteX2" fmla="*/ 15902 w 103367"/>
              <a:gd name="connsiteY2" fmla="*/ 79513 h 437321"/>
              <a:gd name="connsiteX3" fmla="*/ 0 w 103367"/>
              <a:gd name="connsiteY3" fmla="*/ 31805 h 437321"/>
              <a:gd name="connsiteX4" fmla="*/ 63610 w 103367"/>
              <a:gd name="connsiteY4" fmla="*/ 0 h 437321"/>
              <a:gd name="connsiteX5" fmla="*/ 103367 w 103367"/>
              <a:gd name="connsiteY5" fmla="*/ 413467 h 437321"/>
              <a:gd name="connsiteX6" fmla="*/ 55659 w 103367"/>
              <a:gd name="connsiteY6" fmla="*/ 437321 h 43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67" h="437321">
                <a:moveTo>
                  <a:pt x="55659" y="437321"/>
                </a:moveTo>
                <a:lnTo>
                  <a:pt x="55659" y="437321"/>
                </a:lnTo>
                <a:cubicBezTo>
                  <a:pt x="15290" y="90150"/>
                  <a:pt x="15902" y="210152"/>
                  <a:pt x="15902" y="79513"/>
                </a:cubicBezTo>
                <a:lnTo>
                  <a:pt x="0" y="31805"/>
                </a:lnTo>
                <a:lnTo>
                  <a:pt x="63610" y="0"/>
                </a:lnTo>
                <a:lnTo>
                  <a:pt x="103367" y="413467"/>
                </a:lnTo>
                <a:lnTo>
                  <a:pt x="55659" y="437321"/>
                </a:lnTo>
                <a:close/>
              </a:path>
            </a:pathLst>
          </a:custGeom>
          <a:solidFill>
            <a:schemeClr val="bg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5" name="Forme libre 254"/>
          <p:cNvSpPr/>
          <p:nvPr/>
        </p:nvSpPr>
        <p:spPr>
          <a:xfrm>
            <a:off x="6383322" y="1613488"/>
            <a:ext cx="707666" cy="1224501"/>
          </a:xfrm>
          <a:custGeom>
            <a:avLst/>
            <a:gdLst>
              <a:gd name="connsiteX0" fmla="*/ 63610 w 707666"/>
              <a:gd name="connsiteY0" fmla="*/ 1224501 h 1224501"/>
              <a:gd name="connsiteX1" fmla="*/ 7951 w 707666"/>
              <a:gd name="connsiteY1" fmla="*/ 1224501 h 1224501"/>
              <a:gd name="connsiteX2" fmla="*/ 0 w 707666"/>
              <a:gd name="connsiteY2" fmla="*/ 914400 h 1224501"/>
              <a:gd name="connsiteX3" fmla="*/ 214685 w 707666"/>
              <a:gd name="connsiteY3" fmla="*/ 413468 h 1224501"/>
              <a:gd name="connsiteX4" fmla="*/ 405516 w 707666"/>
              <a:gd name="connsiteY4" fmla="*/ 159026 h 1224501"/>
              <a:gd name="connsiteX5" fmla="*/ 636104 w 707666"/>
              <a:gd name="connsiteY5" fmla="*/ 0 h 1224501"/>
              <a:gd name="connsiteX6" fmla="*/ 707666 w 707666"/>
              <a:gd name="connsiteY6" fmla="*/ 79513 h 1224501"/>
              <a:gd name="connsiteX7" fmla="*/ 596348 w 707666"/>
              <a:gd name="connsiteY7" fmla="*/ 127221 h 1224501"/>
              <a:gd name="connsiteX8" fmla="*/ 373711 w 707666"/>
              <a:gd name="connsiteY8" fmla="*/ 326004 h 1224501"/>
              <a:gd name="connsiteX9" fmla="*/ 230588 w 707666"/>
              <a:gd name="connsiteY9" fmla="*/ 508884 h 1224501"/>
              <a:gd name="connsiteX10" fmla="*/ 87464 w 707666"/>
              <a:gd name="connsiteY10" fmla="*/ 811033 h 1224501"/>
              <a:gd name="connsiteX11" fmla="*/ 63610 w 707666"/>
              <a:gd name="connsiteY11" fmla="*/ 954157 h 1224501"/>
              <a:gd name="connsiteX12" fmla="*/ 63610 w 707666"/>
              <a:gd name="connsiteY12" fmla="*/ 1224501 h 122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7666" h="1224501">
                <a:moveTo>
                  <a:pt x="63610" y="1224501"/>
                </a:moveTo>
                <a:lnTo>
                  <a:pt x="7951" y="1224501"/>
                </a:lnTo>
                <a:lnTo>
                  <a:pt x="0" y="914400"/>
                </a:lnTo>
                <a:lnTo>
                  <a:pt x="214685" y="413468"/>
                </a:lnTo>
                <a:lnTo>
                  <a:pt x="405516" y="159026"/>
                </a:lnTo>
                <a:lnTo>
                  <a:pt x="636104" y="0"/>
                </a:lnTo>
                <a:lnTo>
                  <a:pt x="707666" y="79513"/>
                </a:lnTo>
                <a:lnTo>
                  <a:pt x="596348" y="127221"/>
                </a:lnTo>
                <a:lnTo>
                  <a:pt x="373711" y="326004"/>
                </a:lnTo>
                <a:lnTo>
                  <a:pt x="230588" y="508884"/>
                </a:lnTo>
                <a:lnTo>
                  <a:pt x="87464" y="811033"/>
                </a:lnTo>
                <a:lnTo>
                  <a:pt x="63610" y="954157"/>
                </a:lnTo>
                <a:lnTo>
                  <a:pt x="63610" y="1224501"/>
                </a:ln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" name="Forme libre 255"/>
          <p:cNvSpPr/>
          <p:nvPr/>
        </p:nvSpPr>
        <p:spPr>
          <a:xfrm>
            <a:off x="6396288" y="1694584"/>
            <a:ext cx="659958" cy="1160890"/>
          </a:xfrm>
          <a:custGeom>
            <a:avLst/>
            <a:gdLst>
              <a:gd name="connsiteX0" fmla="*/ 636104 w 659958"/>
              <a:gd name="connsiteY0" fmla="*/ 540688 h 1160890"/>
              <a:gd name="connsiteX1" fmla="*/ 659958 w 659958"/>
              <a:gd name="connsiteY1" fmla="*/ 0 h 1160890"/>
              <a:gd name="connsiteX2" fmla="*/ 492981 w 659958"/>
              <a:gd name="connsiteY2" fmla="*/ 63610 h 1160890"/>
              <a:gd name="connsiteX3" fmla="*/ 294198 w 659958"/>
              <a:gd name="connsiteY3" fmla="*/ 286247 h 1160890"/>
              <a:gd name="connsiteX4" fmla="*/ 159026 w 659958"/>
              <a:gd name="connsiteY4" fmla="*/ 477078 h 1160890"/>
              <a:gd name="connsiteX5" fmla="*/ 23854 w 659958"/>
              <a:gd name="connsiteY5" fmla="*/ 803081 h 1160890"/>
              <a:gd name="connsiteX6" fmla="*/ 15903 w 659958"/>
              <a:gd name="connsiteY6" fmla="*/ 898497 h 1160890"/>
              <a:gd name="connsiteX7" fmla="*/ 0 w 659958"/>
              <a:gd name="connsiteY7" fmla="*/ 1160890 h 1160890"/>
              <a:gd name="connsiteX8" fmla="*/ 71562 w 659958"/>
              <a:gd name="connsiteY8" fmla="*/ 1113182 h 1160890"/>
              <a:gd name="connsiteX9" fmla="*/ 95416 w 659958"/>
              <a:gd name="connsiteY9" fmla="*/ 699714 h 1160890"/>
              <a:gd name="connsiteX10" fmla="*/ 182880 w 659958"/>
              <a:gd name="connsiteY10" fmla="*/ 580445 h 1160890"/>
              <a:gd name="connsiteX11" fmla="*/ 333955 w 659958"/>
              <a:gd name="connsiteY11" fmla="*/ 675861 h 1160890"/>
              <a:gd name="connsiteX12" fmla="*/ 397565 w 659958"/>
              <a:gd name="connsiteY12" fmla="*/ 675861 h 1160890"/>
              <a:gd name="connsiteX13" fmla="*/ 461176 w 659958"/>
              <a:gd name="connsiteY13" fmla="*/ 588396 h 1160890"/>
              <a:gd name="connsiteX14" fmla="*/ 636104 w 659958"/>
              <a:gd name="connsiteY14" fmla="*/ 540688 h 116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9958" h="1160890">
                <a:moveTo>
                  <a:pt x="636104" y="540688"/>
                </a:moveTo>
                <a:lnTo>
                  <a:pt x="659958" y="0"/>
                </a:lnTo>
                <a:lnTo>
                  <a:pt x="492981" y="63610"/>
                </a:lnTo>
                <a:lnTo>
                  <a:pt x="294198" y="286247"/>
                </a:lnTo>
                <a:lnTo>
                  <a:pt x="159026" y="477078"/>
                </a:lnTo>
                <a:lnTo>
                  <a:pt x="23854" y="803081"/>
                </a:lnTo>
                <a:lnTo>
                  <a:pt x="15903" y="898497"/>
                </a:lnTo>
                <a:lnTo>
                  <a:pt x="0" y="1160890"/>
                </a:lnTo>
                <a:lnTo>
                  <a:pt x="71562" y="1113182"/>
                </a:lnTo>
                <a:lnTo>
                  <a:pt x="95416" y="699714"/>
                </a:lnTo>
                <a:lnTo>
                  <a:pt x="182880" y="580445"/>
                </a:lnTo>
                <a:lnTo>
                  <a:pt x="333955" y="675861"/>
                </a:lnTo>
                <a:lnTo>
                  <a:pt x="397565" y="675861"/>
                </a:lnTo>
                <a:lnTo>
                  <a:pt x="461176" y="588396"/>
                </a:lnTo>
                <a:lnTo>
                  <a:pt x="636104" y="540688"/>
                </a:lnTo>
                <a:close/>
              </a:path>
            </a:pathLst>
          </a:custGeom>
          <a:solidFill>
            <a:schemeClr val="bg1">
              <a:lumMod val="6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9" name="Image 258"/>
          <p:cNvPicPr>
            <a:picLocks noChangeAspect="1"/>
          </p:cNvPicPr>
          <p:nvPr/>
        </p:nvPicPr>
        <p:blipFill>
          <a:blip r:embed="rId21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623">
            <a:off x="3695416" y="2686341"/>
            <a:ext cx="193331" cy="304643"/>
          </a:xfrm>
          <a:prstGeom prst="rect">
            <a:avLst/>
          </a:prstGeom>
        </p:spPr>
      </p:pic>
      <p:pic>
        <p:nvPicPr>
          <p:cNvPr id="260" name="Image 259"/>
          <p:cNvPicPr>
            <a:picLocks noChangeAspect="1"/>
          </p:cNvPicPr>
          <p:nvPr/>
        </p:nvPicPr>
        <p:blipFill>
          <a:blip r:embed="rId27">
            <a:grayscl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62859" y="2102355"/>
            <a:ext cx="161968" cy="255222"/>
          </a:xfrm>
          <a:prstGeom prst="rect">
            <a:avLst/>
          </a:prstGeom>
        </p:spPr>
      </p:pic>
      <p:pic>
        <p:nvPicPr>
          <p:cNvPr id="263" name="Image 262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55" b="-1298"/>
          <a:stretch/>
        </p:blipFill>
        <p:spPr>
          <a:xfrm rot="18581608">
            <a:off x="3669045" y="1828260"/>
            <a:ext cx="224361" cy="204332"/>
          </a:xfrm>
          <a:prstGeom prst="rect">
            <a:avLst/>
          </a:prstGeom>
        </p:spPr>
      </p:pic>
      <p:pic>
        <p:nvPicPr>
          <p:cNvPr id="264" name="Image 26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64" y="2184885"/>
            <a:ext cx="159867" cy="147569"/>
          </a:xfrm>
          <a:prstGeom prst="rect">
            <a:avLst/>
          </a:prstGeom>
        </p:spPr>
      </p:pic>
      <p:sp>
        <p:nvSpPr>
          <p:cNvPr id="265" name="Forme libre 264"/>
          <p:cNvSpPr/>
          <p:nvPr/>
        </p:nvSpPr>
        <p:spPr>
          <a:xfrm>
            <a:off x="5789933" y="2264756"/>
            <a:ext cx="552893" cy="297711"/>
          </a:xfrm>
          <a:custGeom>
            <a:avLst/>
            <a:gdLst>
              <a:gd name="connsiteX0" fmla="*/ 21265 w 552893"/>
              <a:gd name="connsiteY0" fmla="*/ 53162 h 297711"/>
              <a:gd name="connsiteX1" fmla="*/ 0 w 552893"/>
              <a:gd name="connsiteY1" fmla="*/ 159488 h 297711"/>
              <a:gd name="connsiteX2" fmla="*/ 138223 w 552893"/>
              <a:gd name="connsiteY2" fmla="*/ 138223 h 297711"/>
              <a:gd name="connsiteX3" fmla="*/ 276446 w 552893"/>
              <a:gd name="connsiteY3" fmla="*/ 116958 h 297711"/>
              <a:gd name="connsiteX4" fmla="*/ 425302 w 552893"/>
              <a:gd name="connsiteY4" fmla="*/ 233916 h 297711"/>
              <a:gd name="connsiteX5" fmla="*/ 425302 w 552893"/>
              <a:gd name="connsiteY5" fmla="*/ 233916 h 297711"/>
              <a:gd name="connsiteX6" fmla="*/ 489097 w 552893"/>
              <a:gd name="connsiteY6" fmla="*/ 297711 h 297711"/>
              <a:gd name="connsiteX7" fmla="*/ 552893 w 552893"/>
              <a:gd name="connsiteY7" fmla="*/ 191386 h 297711"/>
              <a:gd name="connsiteX8" fmla="*/ 499730 w 552893"/>
              <a:gd name="connsiteY8" fmla="*/ 148855 h 297711"/>
              <a:gd name="connsiteX9" fmla="*/ 435934 w 552893"/>
              <a:gd name="connsiteY9" fmla="*/ 63795 h 297711"/>
              <a:gd name="connsiteX10" fmla="*/ 255181 w 552893"/>
              <a:gd name="connsiteY10" fmla="*/ 0 h 297711"/>
              <a:gd name="connsiteX11" fmla="*/ 116958 w 552893"/>
              <a:gd name="connsiteY11" fmla="*/ 21265 h 297711"/>
              <a:gd name="connsiteX12" fmla="*/ 21265 w 552893"/>
              <a:gd name="connsiteY12" fmla="*/ 53162 h 29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2893" h="297711">
                <a:moveTo>
                  <a:pt x="21265" y="53162"/>
                </a:moveTo>
                <a:lnTo>
                  <a:pt x="0" y="159488"/>
                </a:lnTo>
                <a:lnTo>
                  <a:pt x="138223" y="138223"/>
                </a:lnTo>
                <a:lnTo>
                  <a:pt x="276446" y="116958"/>
                </a:lnTo>
                <a:lnTo>
                  <a:pt x="425302" y="233916"/>
                </a:lnTo>
                <a:lnTo>
                  <a:pt x="425302" y="233916"/>
                </a:lnTo>
                <a:lnTo>
                  <a:pt x="489097" y="297711"/>
                </a:lnTo>
                <a:lnTo>
                  <a:pt x="552893" y="191386"/>
                </a:lnTo>
                <a:lnTo>
                  <a:pt x="499730" y="148855"/>
                </a:lnTo>
                <a:lnTo>
                  <a:pt x="435934" y="63795"/>
                </a:lnTo>
                <a:lnTo>
                  <a:pt x="255181" y="0"/>
                </a:lnTo>
                <a:lnTo>
                  <a:pt x="116958" y="21265"/>
                </a:lnTo>
                <a:lnTo>
                  <a:pt x="21265" y="53162"/>
                </a:lnTo>
                <a:close/>
              </a:path>
            </a:pathLst>
          </a:custGeom>
          <a:solidFill>
            <a:schemeClr val="bg1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6" name="Forme libre 265"/>
          <p:cNvSpPr/>
          <p:nvPr/>
        </p:nvSpPr>
        <p:spPr>
          <a:xfrm>
            <a:off x="2530974" y="3871065"/>
            <a:ext cx="2975212" cy="1119117"/>
          </a:xfrm>
          <a:custGeom>
            <a:avLst/>
            <a:gdLst>
              <a:gd name="connsiteX0" fmla="*/ 136477 w 2947916"/>
              <a:gd name="connsiteY0" fmla="*/ 95535 h 1119117"/>
              <a:gd name="connsiteX1" fmla="*/ 68238 w 2947916"/>
              <a:gd name="connsiteY1" fmla="*/ 95535 h 1119117"/>
              <a:gd name="connsiteX2" fmla="*/ 0 w 2947916"/>
              <a:gd name="connsiteY2" fmla="*/ 900753 h 1119117"/>
              <a:gd name="connsiteX3" fmla="*/ 27295 w 2947916"/>
              <a:gd name="connsiteY3" fmla="*/ 1091821 h 1119117"/>
              <a:gd name="connsiteX4" fmla="*/ 1078173 w 2947916"/>
              <a:gd name="connsiteY4" fmla="*/ 1105469 h 1119117"/>
              <a:gd name="connsiteX5" fmla="*/ 2388358 w 2947916"/>
              <a:gd name="connsiteY5" fmla="*/ 1119117 h 1119117"/>
              <a:gd name="connsiteX6" fmla="*/ 2497540 w 2947916"/>
              <a:gd name="connsiteY6" fmla="*/ 1050878 h 1119117"/>
              <a:gd name="connsiteX7" fmla="*/ 2947916 w 2947916"/>
              <a:gd name="connsiteY7" fmla="*/ 0 h 1119117"/>
              <a:gd name="connsiteX8" fmla="*/ 2142698 w 2947916"/>
              <a:gd name="connsiteY8" fmla="*/ 27296 h 1119117"/>
              <a:gd name="connsiteX9" fmla="*/ 1296537 w 2947916"/>
              <a:gd name="connsiteY9" fmla="*/ 40944 h 1119117"/>
              <a:gd name="connsiteX10" fmla="*/ 204716 w 2947916"/>
              <a:gd name="connsiteY10" fmla="*/ 68239 h 1119117"/>
              <a:gd name="connsiteX11" fmla="*/ 68238 w 2947916"/>
              <a:gd name="connsiteY11" fmla="*/ 136478 h 1119117"/>
              <a:gd name="connsiteX0" fmla="*/ 136477 w 2947916"/>
              <a:gd name="connsiteY0" fmla="*/ 95535 h 1119117"/>
              <a:gd name="connsiteX1" fmla="*/ 68238 w 2947916"/>
              <a:gd name="connsiteY1" fmla="*/ 95535 h 1119117"/>
              <a:gd name="connsiteX2" fmla="*/ 0 w 2947916"/>
              <a:gd name="connsiteY2" fmla="*/ 900753 h 1119117"/>
              <a:gd name="connsiteX3" fmla="*/ 27295 w 2947916"/>
              <a:gd name="connsiteY3" fmla="*/ 1091821 h 1119117"/>
              <a:gd name="connsiteX4" fmla="*/ 1078173 w 2947916"/>
              <a:gd name="connsiteY4" fmla="*/ 1105469 h 1119117"/>
              <a:gd name="connsiteX5" fmla="*/ 2388358 w 2947916"/>
              <a:gd name="connsiteY5" fmla="*/ 1119117 h 1119117"/>
              <a:gd name="connsiteX6" fmla="*/ 2497540 w 2947916"/>
              <a:gd name="connsiteY6" fmla="*/ 1050878 h 1119117"/>
              <a:gd name="connsiteX7" fmla="*/ 2947916 w 2947916"/>
              <a:gd name="connsiteY7" fmla="*/ 0 h 1119117"/>
              <a:gd name="connsiteX8" fmla="*/ 2142698 w 2947916"/>
              <a:gd name="connsiteY8" fmla="*/ 27296 h 1119117"/>
              <a:gd name="connsiteX9" fmla="*/ 1296537 w 2947916"/>
              <a:gd name="connsiteY9" fmla="*/ 40944 h 1119117"/>
              <a:gd name="connsiteX10" fmla="*/ 204716 w 2947916"/>
              <a:gd name="connsiteY10" fmla="*/ 68239 h 1119117"/>
              <a:gd name="connsiteX11" fmla="*/ 177420 w 2947916"/>
              <a:gd name="connsiteY11" fmla="*/ 177421 h 1119117"/>
              <a:gd name="connsiteX0" fmla="*/ 136477 w 2947916"/>
              <a:gd name="connsiteY0" fmla="*/ 95535 h 1119117"/>
              <a:gd name="connsiteX1" fmla="*/ 109181 w 2947916"/>
              <a:gd name="connsiteY1" fmla="*/ 232013 h 1119117"/>
              <a:gd name="connsiteX2" fmla="*/ 0 w 2947916"/>
              <a:gd name="connsiteY2" fmla="*/ 900753 h 1119117"/>
              <a:gd name="connsiteX3" fmla="*/ 27295 w 2947916"/>
              <a:gd name="connsiteY3" fmla="*/ 1091821 h 1119117"/>
              <a:gd name="connsiteX4" fmla="*/ 1078173 w 2947916"/>
              <a:gd name="connsiteY4" fmla="*/ 1105469 h 1119117"/>
              <a:gd name="connsiteX5" fmla="*/ 2388358 w 2947916"/>
              <a:gd name="connsiteY5" fmla="*/ 1119117 h 1119117"/>
              <a:gd name="connsiteX6" fmla="*/ 2497540 w 2947916"/>
              <a:gd name="connsiteY6" fmla="*/ 1050878 h 1119117"/>
              <a:gd name="connsiteX7" fmla="*/ 2947916 w 2947916"/>
              <a:gd name="connsiteY7" fmla="*/ 0 h 1119117"/>
              <a:gd name="connsiteX8" fmla="*/ 2142698 w 2947916"/>
              <a:gd name="connsiteY8" fmla="*/ 27296 h 1119117"/>
              <a:gd name="connsiteX9" fmla="*/ 1296537 w 2947916"/>
              <a:gd name="connsiteY9" fmla="*/ 40944 h 1119117"/>
              <a:gd name="connsiteX10" fmla="*/ 204716 w 2947916"/>
              <a:gd name="connsiteY10" fmla="*/ 68239 h 1119117"/>
              <a:gd name="connsiteX11" fmla="*/ 177420 w 2947916"/>
              <a:gd name="connsiteY11" fmla="*/ 177421 h 1119117"/>
              <a:gd name="connsiteX0" fmla="*/ 163773 w 2975212"/>
              <a:gd name="connsiteY0" fmla="*/ 95535 h 1119117"/>
              <a:gd name="connsiteX1" fmla="*/ 136477 w 2975212"/>
              <a:gd name="connsiteY1" fmla="*/ 232013 h 1119117"/>
              <a:gd name="connsiteX2" fmla="*/ 27296 w 2975212"/>
              <a:gd name="connsiteY2" fmla="*/ 900753 h 1119117"/>
              <a:gd name="connsiteX3" fmla="*/ 0 w 2975212"/>
              <a:gd name="connsiteY3" fmla="*/ 1105468 h 1119117"/>
              <a:gd name="connsiteX4" fmla="*/ 1105469 w 2975212"/>
              <a:gd name="connsiteY4" fmla="*/ 1105469 h 1119117"/>
              <a:gd name="connsiteX5" fmla="*/ 2415654 w 2975212"/>
              <a:gd name="connsiteY5" fmla="*/ 1119117 h 1119117"/>
              <a:gd name="connsiteX6" fmla="*/ 2524836 w 2975212"/>
              <a:gd name="connsiteY6" fmla="*/ 1050878 h 1119117"/>
              <a:gd name="connsiteX7" fmla="*/ 2975212 w 2975212"/>
              <a:gd name="connsiteY7" fmla="*/ 0 h 1119117"/>
              <a:gd name="connsiteX8" fmla="*/ 2169994 w 2975212"/>
              <a:gd name="connsiteY8" fmla="*/ 27296 h 1119117"/>
              <a:gd name="connsiteX9" fmla="*/ 1323833 w 2975212"/>
              <a:gd name="connsiteY9" fmla="*/ 40944 h 1119117"/>
              <a:gd name="connsiteX10" fmla="*/ 232012 w 2975212"/>
              <a:gd name="connsiteY10" fmla="*/ 68239 h 1119117"/>
              <a:gd name="connsiteX11" fmla="*/ 204716 w 2975212"/>
              <a:gd name="connsiteY11" fmla="*/ 177421 h 111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5212" h="1119117">
                <a:moveTo>
                  <a:pt x="163773" y="95535"/>
                </a:moveTo>
                <a:lnTo>
                  <a:pt x="136477" y="232013"/>
                </a:lnTo>
                <a:lnTo>
                  <a:pt x="27296" y="900753"/>
                </a:lnTo>
                <a:lnTo>
                  <a:pt x="0" y="1105468"/>
                </a:lnTo>
                <a:lnTo>
                  <a:pt x="1105469" y="1105469"/>
                </a:lnTo>
                <a:lnTo>
                  <a:pt x="2415654" y="1119117"/>
                </a:lnTo>
                <a:lnTo>
                  <a:pt x="2524836" y="1050878"/>
                </a:lnTo>
                <a:lnTo>
                  <a:pt x="2975212" y="0"/>
                </a:lnTo>
                <a:lnTo>
                  <a:pt x="2169994" y="27296"/>
                </a:lnTo>
                <a:lnTo>
                  <a:pt x="1323833" y="40944"/>
                </a:lnTo>
                <a:lnTo>
                  <a:pt x="232012" y="68239"/>
                </a:lnTo>
                <a:lnTo>
                  <a:pt x="204716" y="177421"/>
                </a:lnTo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9" name="Image 26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24">
            <a:off x="2562768" y="4022443"/>
            <a:ext cx="1389546" cy="964210"/>
          </a:xfrm>
          <a:prstGeom prst="rect">
            <a:avLst/>
          </a:prstGeom>
        </p:spPr>
      </p:pic>
      <p:sp>
        <p:nvSpPr>
          <p:cNvPr id="275" name="Forme libre 274"/>
          <p:cNvSpPr/>
          <p:nvPr/>
        </p:nvSpPr>
        <p:spPr>
          <a:xfrm>
            <a:off x="5313263" y="5146966"/>
            <a:ext cx="1704975" cy="542925"/>
          </a:xfrm>
          <a:custGeom>
            <a:avLst/>
            <a:gdLst>
              <a:gd name="connsiteX0" fmla="*/ 0 w 1714500"/>
              <a:gd name="connsiteY0" fmla="*/ 466725 h 542925"/>
              <a:gd name="connsiteX1" fmla="*/ 95250 w 1714500"/>
              <a:gd name="connsiteY1" fmla="*/ 85725 h 542925"/>
              <a:gd name="connsiteX2" fmla="*/ 600075 w 1714500"/>
              <a:gd name="connsiteY2" fmla="*/ 19050 h 542925"/>
              <a:gd name="connsiteX3" fmla="*/ 1714500 w 1714500"/>
              <a:gd name="connsiteY3" fmla="*/ 0 h 542925"/>
              <a:gd name="connsiteX4" fmla="*/ 1609725 w 1714500"/>
              <a:gd name="connsiteY4" fmla="*/ 542925 h 542925"/>
              <a:gd name="connsiteX5" fmla="*/ 0 w 1714500"/>
              <a:gd name="connsiteY5" fmla="*/ 466725 h 542925"/>
              <a:gd name="connsiteX0" fmla="*/ 0 w 1714500"/>
              <a:gd name="connsiteY0" fmla="*/ 466725 h 523875"/>
              <a:gd name="connsiteX1" fmla="*/ 95250 w 1714500"/>
              <a:gd name="connsiteY1" fmla="*/ 85725 h 523875"/>
              <a:gd name="connsiteX2" fmla="*/ 600075 w 1714500"/>
              <a:gd name="connsiteY2" fmla="*/ 19050 h 523875"/>
              <a:gd name="connsiteX3" fmla="*/ 1714500 w 1714500"/>
              <a:gd name="connsiteY3" fmla="*/ 0 h 523875"/>
              <a:gd name="connsiteX4" fmla="*/ 1571625 w 1714500"/>
              <a:gd name="connsiteY4" fmla="*/ 523875 h 523875"/>
              <a:gd name="connsiteX5" fmla="*/ 0 w 1714500"/>
              <a:gd name="connsiteY5" fmla="*/ 466725 h 523875"/>
              <a:gd name="connsiteX0" fmla="*/ 0 w 1714500"/>
              <a:gd name="connsiteY0" fmla="*/ 466725 h 523875"/>
              <a:gd name="connsiteX1" fmla="*/ 95250 w 1714500"/>
              <a:gd name="connsiteY1" fmla="*/ 85725 h 523875"/>
              <a:gd name="connsiteX2" fmla="*/ 600075 w 1714500"/>
              <a:gd name="connsiteY2" fmla="*/ 19050 h 523875"/>
              <a:gd name="connsiteX3" fmla="*/ 1714500 w 1714500"/>
              <a:gd name="connsiteY3" fmla="*/ 0 h 523875"/>
              <a:gd name="connsiteX4" fmla="*/ 1608593 w 1714500"/>
              <a:gd name="connsiteY4" fmla="*/ 163796 h 523875"/>
              <a:gd name="connsiteX5" fmla="*/ 1571625 w 1714500"/>
              <a:gd name="connsiteY5" fmla="*/ 523875 h 523875"/>
              <a:gd name="connsiteX6" fmla="*/ 0 w 1714500"/>
              <a:gd name="connsiteY6" fmla="*/ 466725 h 523875"/>
              <a:gd name="connsiteX0" fmla="*/ 0 w 1704975"/>
              <a:gd name="connsiteY0" fmla="*/ 485775 h 542925"/>
              <a:gd name="connsiteX1" fmla="*/ 95250 w 1704975"/>
              <a:gd name="connsiteY1" fmla="*/ 104775 h 542925"/>
              <a:gd name="connsiteX2" fmla="*/ 600075 w 1704975"/>
              <a:gd name="connsiteY2" fmla="*/ 38100 h 542925"/>
              <a:gd name="connsiteX3" fmla="*/ 1704975 w 1704975"/>
              <a:gd name="connsiteY3" fmla="*/ 0 h 542925"/>
              <a:gd name="connsiteX4" fmla="*/ 1608593 w 1704975"/>
              <a:gd name="connsiteY4" fmla="*/ 182846 h 542925"/>
              <a:gd name="connsiteX5" fmla="*/ 1571625 w 1704975"/>
              <a:gd name="connsiteY5" fmla="*/ 542925 h 542925"/>
              <a:gd name="connsiteX6" fmla="*/ 0 w 1704975"/>
              <a:gd name="connsiteY6" fmla="*/ 485775 h 542925"/>
              <a:gd name="connsiteX0" fmla="*/ 0 w 1704975"/>
              <a:gd name="connsiteY0" fmla="*/ 526719 h 542925"/>
              <a:gd name="connsiteX1" fmla="*/ 95250 w 1704975"/>
              <a:gd name="connsiteY1" fmla="*/ 104775 h 542925"/>
              <a:gd name="connsiteX2" fmla="*/ 600075 w 1704975"/>
              <a:gd name="connsiteY2" fmla="*/ 38100 h 542925"/>
              <a:gd name="connsiteX3" fmla="*/ 1704975 w 1704975"/>
              <a:gd name="connsiteY3" fmla="*/ 0 h 542925"/>
              <a:gd name="connsiteX4" fmla="*/ 1608593 w 1704975"/>
              <a:gd name="connsiteY4" fmla="*/ 182846 h 542925"/>
              <a:gd name="connsiteX5" fmla="*/ 1571625 w 1704975"/>
              <a:gd name="connsiteY5" fmla="*/ 542925 h 542925"/>
              <a:gd name="connsiteX6" fmla="*/ 0 w 1704975"/>
              <a:gd name="connsiteY6" fmla="*/ 526719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975" h="542925">
                <a:moveTo>
                  <a:pt x="0" y="526719"/>
                </a:moveTo>
                <a:lnTo>
                  <a:pt x="95250" y="104775"/>
                </a:lnTo>
                <a:lnTo>
                  <a:pt x="600075" y="38100"/>
                </a:lnTo>
                <a:lnTo>
                  <a:pt x="1704975" y="0"/>
                </a:lnTo>
                <a:cubicBezTo>
                  <a:pt x="1691898" y="67299"/>
                  <a:pt x="1621670" y="115547"/>
                  <a:pt x="1608593" y="182846"/>
                </a:cubicBezTo>
                <a:lnTo>
                  <a:pt x="1571625" y="542925"/>
                </a:lnTo>
                <a:lnTo>
                  <a:pt x="0" y="526719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7" name="Forme libre 276"/>
          <p:cNvSpPr/>
          <p:nvPr/>
        </p:nvSpPr>
        <p:spPr>
          <a:xfrm>
            <a:off x="7127396" y="5094695"/>
            <a:ext cx="842211" cy="565484"/>
          </a:xfrm>
          <a:custGeom>
            <a:avLst/>
            <a:gdLst>
              <a:gd name="connsiteX0" fmla="*/ 0 w 842211"/>
              <a:gd name="connsiteY0" fmla="*/ 565484 h 565484"/>
              <a:gd name="connsiteX1" fmla="*/ 72190 w 842211"/>
              <a:gd name="connsiteY1" fmla="*/ 36095 h 565484"/>
              <a:gd name="connsiteX2" fmla="*/ 830179 w 842211"/>
              <a:gd name="connsiteY2" fmla="*/ 0 h 565484"/>
              <a:gd name="connsiteX3" fmla="*/ 842211 w 842211"/>
              <a:gd name="connsiteY3" fmla="*/ 565484 h 565484"/>
              <a:gd name="connsiteX4" fmla="*/ 0 w 842211"/>
              <a:gd name="connsiteY4" fmla="*/ 565484 h 565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2211" h="565484">
                <a:moveTo>
                  <a:pt x="0" y="565484"/>
                </a:moveTo>
                <a:lnTo>
                  <a:pt x="72190" y="36095"/>
                </a:lnTo>
                <a:lnTo>
                  <a:pt x="830179" y="0"/>
                </a:lnTo>
                <a:lnTo>
                  <a:pt x="842211" y="565484"/>
                </a:lnTo>
                <a:lnTo>
                  <a:pt x="0" y="565484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8" name="Forme libre 277"/>
          <p:cNvSpPr/>
          <p:nvPr/>
        </p:nvSpPr>
        <p:spPr>
          <a:xfrm>
            <a:off x="7295839" y="3795284"/>
            <a:ext cx="685800" cy="1034716"/>
          </a:xfrm>
          <a:custGeom>
            <a:avLst/>
            <a:gdLst>
              <a:gd name="connsiteX0" fmla="*/ 685800 w 685800"/>
              <a:gd name="connsiteY0" fmla="*/ 926432 h 1034716"/>
              <a:gd name="connsiteX1" fmla="*/ 216568 w 685800"/>
              <a:gd name="connsiteY1" fmla="*/ 1034716 h 1034716"/>
              <a:gd name="connsiteX2" fmla="*/ 0 w 685800"/>
              <a:gd name="connsiteY2" fmla="*/ 1010653 h 1034716"/>
              <a:gd name="connsiteX3" fmla="*/ 204536 w 685800"/>
              <a:gd name="connsiteY3" fmla="*/ 60158 h 1034716"/>
              <a:gd name="connsiteX4" fmla="*/ 673768 w 685800"/>
              <a:gd name="connsiteY4" fmla="*/ 0 h 1034716"/>
              <a:gd name="connsiteX5" fmla="*/ 673768 w 685800"/>
              <a:gd name="connsiteY5" fmla="*/ 866274 h 1034716"/>
              <a:gd name="connsiteX6" fmla="*/ 685800 w 685800"/>
              <a:gd name="connsiteY6" fmla="*/ 926432 h 103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" h="1034716">
                <a:moveTo>
                  <a:pt x="685800" y="926432"/>
                </a:moveTo>
                <a:lnTo>
                  <a:pt x="216568" y="1034716"/>
                </a:lnTo>
                <a:lnTo>
                  <a:pt x="0" y="1010653"/>
                </a:lnTo>
                <a:lnTo>
                  <a:pt x="204536" y="60158"/>
                </a:lnTo>
                <a:lnTo>
                  <a:pt x="673768" y="0"/>
                </a:lnTo>
                <a:lnTo>
                  <a:pt x="673768" y="866274"/>
                </a:lnTo>
                <a:lnTo>
                  <a:pt x="685800" y="926432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9" name="Image 27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1293" y="4491945"/>
            <a:ext cx="2121384" cy="301698"/>
          </a:xfrm>
          <a:prstGeom prst="rect">
            <a:avLst/>
          </a:prstGeom>
        </p:spPr>
      </p:pic>
      <p:sp>
        <p:nvSpPr>
          <p:cNvPr id="280" name="Forme libre 279"/>
          <p:cNvSpPr/>
          <p:nvPr/>
        </p:nvSpPr>
        <p:spPr>
          <a:xfrm>
            <a:off x="7608660" y="2098832"/>
            <a:ext cx="348915" cy="1467852"/>
          </a:xfrm>
          <a:custGeom>
            <a:avLst/>
            <a:gdLst>
              <a:gd name="connsiteX0" fmla="*/ 348915 w 348915"/>
              <a:gd name="connsiteY0" fmla="*/ 1239253 h 1251284"/>
              <a:gd name="connsiteX1" fmla="*/ 0 w 348915"/>
              <a:gd name="connsiteY1" fmla="*/ 1251284 h 1251284"/>
              <a:gd name="connsiteX2" fmla="*/ 12031 w 348915"/>
              <a:gd name="connsiteY2" fmla="*/ 1070811 h 1251284"/>
              <a:gd name="connsiteX3" fmla="*/ 288758 w 348915"/>
              <a:gd name="connsiteY3" fmla="*/ 0 h 1251284"/>
              <a:gd name="connsiteX4" fmla="*/ 348915 w 348915"/>
              <a:gd name="connsiteY4" fmla="*/ 0 h 1251284"/>
              <a:gd name="connsiteX5" fmla="*/ 348915 w 348915"/>
              <a:gd name="connsiteY5" fmla="*/ 1239253 h 1251284"/>
              <a:gd name="connsiteX0" fmla="*/ 348915 w 348915"/>
              <a:gd name="connsiteY0" fmla="*/ 1455821 h 1467852"/>
              <a:gd name="connsiteX1" fmla="*/ 0 w 348915"/>
              <a:gd name="connsiteY1" fmla="*/ 1467852 h 1467852"/>
              <a:gd name="connsiteX2" fmla="*/ 12031 w 348915"/>
              <a:gd name="connsiteY2" fmla="*/ 1287379 h 1467852"/>
              <a:gd name="connsiteX3" fmla="*/ 288758 w 348915"/>
              <a:gd name="connsiteY3" fmla="*/ 216568 h 1467852"/>
              <a:gd name="connsiteX4" fmla="*/ 348915 w 348915"/>
              <a:gd name="connsiteY4" fmla="*/ 0 h 1467852"/>
              <a:gd name="connsiteX5" fmla="*/ 348915 w 348915"/>
              <a:gd name="connsiteY5" fmla="*/ 1455821 h 146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915" h="1467852">
                <a:moveTo>
                  <a:pt x="348915" y="1455821"/>
                </a:moveTo>
                <a:lnTo>
                  <a:pt x="0" y="1467852"/>
                </a:lnTo>
                <a:lnTo>
                  <a:pt x="12031" y="1287379"/>
                </a:lnTo>
                <a:lnTo>
                  <a:pt x="288758" y="216568"/>
                </a:lnTo>
                <a:lnTo>
                  <a:pt x="348915" y="0"/>
                </a:lnTo>
                <a:lnTo>
                  <a:pt x="348915" y="1455821"/>
                </a:lnTo>
                <a:close/>
              </a:path>
            </a:pathLst>
          </a:custGeom>
          <a:solidFill>
            <a:schemeClr val="bg1">
              <a:lumMod val="9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1" name="Forme libre 280"/>
          <p:cNvSpPr/>
          <p:nvPr/>
        </p:nvSpPr>
        <p:spPr>
          <a:xfrm>
            <a:off x="1075512" y="1617569"/>
            <a:ext cx="697832" cy="1696452"/>
          </a:xfrm>
          <a:custGeom>
            <a:avLst/>
            <a:gdLst>
              <a:gd name="connsiteX0" fmla="*/ 36095 w 697832"/>
              <a:gd name="connsiteY0" fmla="*/ 1696452 h 1696452"/>
              <a:gd name="connsiteX1" fmla="*/ 397042 w 697832"/>
              <a:gd name="connsiteY1" fmla="*/ 770021 h 1696452"/>
              <a:gd name="connsiteX2" fmla="*/ 697832 w 697832"/>
              <a:gd name="connsiteY2" fmla="*/ 12031 h 1696452"/>
              <a:gd name="connsiteX3" fmla="*/ 0 w 697832"/>
              <a:gd name="connsiteY3" fmla="*/ 0 h 1696452"/>
              <a:gd name="connsiteX4" fmla="*/ 36095 w 697832"/>
              <a:gd name="connsiteY4" fmla="*/ 1696452 h 169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1696452">
                <a:moveTo>
                  <a:pt x="36095" y="1696452"/>
                </a:moveTo>
                <a:lnTo>
                  <a:pt x="397042" y="770021"/>
                </a:lnTo>
                <a:lnTo>
                  <a:pt x="697832" y="12031"/>
                </a:lnTo>
                <a:lnTo>
                  <a:pt x="0" y="0"/>
                </a:lnTo>
                <a:lnTo>
                  <a:pt x="36095" y="1696452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2" name="Forme libre 281"/>
          <p:cNvSpPr/>
          <p:nvPr/>
        </p:nvSpPr>
        <p:spPr>
          <a:xfrm>
            <a:off x="1063481" y="667074"/>
            <a:ext cx="1106905" cy="601579"/>
          </a:xfrm>
          <a:custGeom>
            <a:avLst/>
            <a:gdLst>
              <a:gd name="connsiteX0" fmla="*/ 36095 w 1118937"/>
              <a:gd name="connsiteY0" fmla="*/ 601579 h 601579"/>
              <a:gd name="connsiteX1" fmla="*/ 854242 w 1118937"/>
              <a:gd name="connsiteY1" fmla="*/ 553452 h 601579"/>
              <a:gd name="connsiteX2" fmla="*/ 1118937 w 1118937"/>
              <a:gd name="connsiteY2" fmla="*/ 0 h 601579"/>
              <a:gd name="connsiteX3" fmla="*/ 0 w 1118937"/>
              <a:gd name="connsiteY3" fmla="*/ 36095 h 601579"/>
              <a:gd name="connsiteX4" fmla="*/ 36095 w 1118937"/>
              <a:gd name="connsiteY4" fmla="*/ 601579 h 601579"/>
              <a:gd name="connsiteX0" fmla="*/ 24063 w 1106905"/>
              <a:gd name="connsiteY0" fmla="*/ 601579 h 601579"/>
              <a:gd name="connsiteX1" fmla="*/ 842210 w 1106905"/>
              <a:gd name="connsiteY1" fmla="*/ 553452 h 601579"/>
              <a:gd name="connsiteX2" fmla="*/ 1106905 w 1106905"/>
              <a:gd name="connsiteY2" fmla="*/ 0 h 601579"/>
              <a:gd name="connsiteX3" fmla="*/ 0 w 1106905"/>
              <a:gd name="connsiteY3" fmla="*/ 24063 h 601579"/>
              <a:gd name="connsiteX4" fmla="*/ 24063 w 1106905"/>
              <a:gd name="connsiteY4" fmla="*/ 601579 h 60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905" h="601579">
                <a:moveTo>
                  <a:pt x="24063" y="601579"/>
                </a:moveTo>
                <a:lnTo>
                  <a:pt x="842210" y="553452"/>
                </a:lnTo>
                <a:lnTo>
                  <a:pt x="1106905" y="0"/>
                </a:lnTo>
                <a:lnTo>
                  <a:pt x="0" y="24063"/>
                </a:lnTo>
                <a:lnTo>
                  <a:pt x="24063" y="601579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4" name="Image 283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6" b="25730"/>
          <a:stretch/>
        </p:blipFill>
        <p:spPr>
          <a:xfrm>
            <a:off x="1729854" y="957183"/>
            <a:ext cx="242352" cy="263832"/>
          </a:xfrm>
          <a:prstGeom prst="rect">
            <a:avLst/>
          </a:prstGeom>
        </p:spPr>
      </p:pic>
      <p:pic>
        <p:nvPicPr>
          <p:cNvPr id="285" name="Image 2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72398" flipH="1" flipV="1">
            <a:off x="1690111" y="824794"/>
            <a:ext cx="567337" cy="543380"/>
          </a:xfrm>
          <a:prstGeom prst="rect">
            <a:avLst/>
          </a:prstGeom>
        </p:spPr>
      </p:pic>
      <p:sp>
        <p:nvSpPr>
          <p:cNvPr id="286" name="Forme libre 285"/>
          <p:cNvSpPr/>
          <p:nvPr/>
        </p:nvSpPr>
        <p:spPr>
          <a:xfrm>
            <a:off x="4002291" y="1325318"/>
            <a:ext cx="825910" cy="744793"/>
          </a:xfrm>
          <a:custGeom>
            <a:avLst/>
            <a:gdLst>
              <a:gd name="connsiteX0" fmla="*/ 796413 w 825910"/>
              <a:gd name="connsiteY0" fmla="*/ 0 h 744793"/>
              <a:gd name="connsiteX1" fmla="*/ 825910 w 825910"/>
              <a:gd name="connsiteY1" fmla="*/ 457200 h 744793"/>
              <a:gd name="connsiteX2" fmla="*/ 619432 w 825910"/>
              <a:gd name="connsiteY2" fmla="*/ 457200 h 744793"/>
              <a:gd name="connsiteX3" fmla="*/ 427703 w 825910"/>
              <a:gd name="connsiteY3" fmla="*/ 508819 h 744793"/>
              <a:gd name="connsiteX4" fmla="*/ 272845 w 825910"/>
              <a:gd name="connsiteY4" fmla="*/ 589935 h 744793"/>
              <a:gd name="connsiteX5" fmla="*/ 235974 w 825910"/>
              <a:gd name="connsiteY5" fmla="*/ 744793 h 744793"/>
              <a:gd name="connsiteX6" fmla="*/ 147484 w 825910"/>
              <a:gd name="connsiteY6" fmla="*/ 730045 h 744793"/>
              <a:gd name="connsiteX7" fmla="*/ 29497 w 825910"/>
              <a:gd name="connsiteY7" fmla="*/ 693174 h 744793"/>
              <a:gd name="connsiteX8" fmla="*/ 0 w 825910"/>
              <a:gd name="connsiteY8" fmla="*/ 604684 h 744793"/>
              <a:gd name="connsiteX9" fmla="*/ 162232 w 825910"/>
              <a:gd name="connsiteY9" fmla="*/ 390832 h 744793"/>
              <a:gd name="connsiteX10" fmla="*/ 464574 w 825910"/>
              <a:gd name="connsiteY10" fmla="*/ 147484 h 744793"/>
              <a:gd name="connsiteX11" fmla="*/ 796413 w 825910"/>
              <a:gd name="connsiteY11" fmla="*/ 0 h 744793"/>
              <a:gd name="connsiteX0" fmla="*/ 796413 w 825910"/>
              <a:gd name="connsiteY0" fmla="*/ 0 h 744793"/>
              <a:gd name="connsiteX1" fmla="*/ 825910 w 825910"/>
              <a:gd name="connsiteY1" fmla="*/ 457200 h 744793"/>
              <a:gd name="connsiteX2" fmla="*/ 619432 w 825910"/>
              <a:gd name="connsiteY2" fmla="*/ 471949 h 744793"/>
              <a:gd name="connsiteX3" fmla="*/ 427703 w 825910"/>
              <a:gd name="connsiteY3" fmla="*/ 508819 h 744793"/>
              <a:gd name="connsiteX4" fmla="*/ 272845 w 825910"/>
              <a:gd name="connsiteY4" fmla="*/ 589935 h 744793"/>
              <a:gd name="connsiteX5" fmla="*/ 235974 w 825910"/>
              <a:gd name="connsiteY5" fmla="*/ 744793 h 744793"/>
              <a:gd name="connsiteX6" fmla="*/ 147484 w 825910"/>
              <a:gd name="connsiteY6" fmla="*/ 730045 h 744793"/>
              <a:gd name="connsiteX7" fmla="*/ 29497 w 825910"/>
              <a:gd name="connsiteY7" fmla="*/ 693174 h 744793"/>
              <a:gd name="connsiteX8" fmla="*/ 0 w 825910"/>
              <a:gd name="connsiteY8" fmla="*/ 604684 h 744793"/>
              <a:gd name="connsiteX9" fmla="*/ 162232 w 825910"/>
              <a:gd name="connsiteY9" fmla="*/ 390832 h 744793"/>
              <a:gd name="connsiteX10" fmla="*/ 464574 w 825910"/>
              <a:gd name="connsiteY10" fmla="*/ 147484 h 744793"/>
              <a:gd name="connsiteX11" fmla="*/ 796413 w 825910"/>
              <a:gd name="connsiteY11" fmla="*/ 0 h 74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5910" h="744793">
                <a:moveTo>
                  <a:pt x="796413" y="0"/>
                </a:moveTo>
                <a:lnTo>
                  <a:pt x="825910" y="457200"/>
                </a:lnTo>
                <a:lnTo>
                  <a:pt x="619432" y="471949"/>
                </a:lnTo>
                <a:lnTo>
                  <a:pt x="427703" y="508819"/>
                </a:lnTo>
                <a:lnTo>
                  <a:pt x="272845" y="589935"/>
                </a:lnTo>
                <a:lnTo>
                  <a:pt x="235974" y="744793"/>
                </a:lnTo>
                <a:lnTo>
                  <a:pt x="147484" y="730045"/>
                </a:lnTo>
                <a:lnTo>
                  <a:pt x="29497" y="693174"/>
                </a:lnTo>
                <a:lnTo>
                  <a:pt x="0" y="604684"/>
                </a:lnTo>
                <a:lnTo>
                  <a:pt x="162232" y="390832"/>
                </a:lnTo>
                <a:lnTo>
                  <a:pt x="464574" y="147484"/>
                </a:lnTo>
                <a:lnTo>
                  <a:pt x="79641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7" name="Forme libre 286"/>
          <p:cNvSpPr/>
          <p:nvPr/>
        </p:nvSpPr>
        <p:spPr>
          <a:xfrm>
            <a:off x="5508678" y="1255680"/>
            <a:ext cx="445273" cy="620201"/>
          </a:xfrm>
          <a:custGeom>
            <a:avLst/>
            <a:gdLst>
              <a:gd name="connsiteX0" fmla="*/ 0 w 445273"/>
              <a:gd name="connsiteY0" fmla="*/ 119269 h 620201"/>
              <a:gd name="connsiteX1" fmla="*/ 79513 w 445273"/>
              <a:gd name="connsiteY1" fmla="*/ 0 h 620201"/>
              <a:gd name="connsiteX2" fmla="*/ 333955 w 445273"/>
              <a:gd name="connsiteY2" fmla="*/ 111318 h 620201"/>
              <a:gd name="connsiteX3" fmla="*/ 421419 w 445273"/>
              <a:gd name="connsiteY3" fmla="*/ 214685 h 620201"/>
              <a:gd name="connsiteX4" fmla="*/ 445273 w 445273"/>
              <a:gd name="connsiteY4" fmla="*/ 381662 h 620201"/>
              <a:gd name="connsiteX5" fmla="*/ 246491 w 445273"/>
              <a:gd name="connsiteY5" fmla="*/ 620201 h 620201"/>
              <a:gd name="connsiteX6" fmla="*/ 143124 w 445273"/>
              <a:gd name="connsiteY6" fmla="*/ 620201 h 620201"/>
              <a:gd name="connsiteX7" fmla="*/ 246491 w 445273"/>
              <a:gd name="connsiteY7" fmla="*/ 485029 h 620201"/>
              <a:gd name="connsiteX8" fmla="*/ 341906 w 445273"/>
              <a:gd name="connsiteY8" fmla="*/ 397565 h 620201"/>
              <a:gd name="connsiteX9" fmla="*/ 310101 w 445273"/>
              <a:gd name="connsiteY9" fmla="*/ 278295 h 620201"/>
              <a:gd name="connsiteX10" fmla="*/ 206734 w 445273"/>
              <a:gd name="connsiteY10" fmla="*/ 198782 h 620201"/>
              <a:gd name="connsiteX11" fmla="*/ 0 w 445273"/>
              <a:gd name="connsiteY11" fmla="*/ 119269 h 62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5273" h="620201">
                <a:moveTo>
                  <a:pt x="0" y="119269"/>
                </a:moveTo>
                <a:lnTo>
                  <a:pt x="79513" y="0"/>
                </a:lnTo>
                <a:lnTo>
                  <a:pt x="333955" y="111318"/>
                </a:lnTo>
                <a:lnTo>
                  <a:pt x="421419" y="214685"/>
                </a:lnTo>
                <a:lnTo>
                  <a:pt x="445273" y="381662"/>
                </a:lnTo>
                <a:lnTo>
                  <a:pt x="246491" y="620201"/>
                </a:lnTo>
                <a:lnTo>
                  <a:pt x="143124" y="620201"/>
                </a:lnTo>
                <a:lnTo>
                  <a:pt x="246491" y="485029"/>
                </a:lnTo>
                <a:lnTo>
                  <a:pt x="341906" y="397565"/>
                </a:lnTo>
                <a:lnTo>
                  <a:pt x="310101" y="278295"/>
                </a:lnTo>
                <a:lnTo>
                  <a:pt x="206734" y="198782"/>
                </a:lnTo>
                <a:lnTo>
                  <a:pt x="0" y="119269"/>
                </a:lnTo>
                <a:close/>
              </a:path>
            </a:pathLst>
          </a:custGeom>
          <a:solidFill>
            <a:schemeClr val="bg1">
              <a:lumMod val="6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8" name="Forme libre 287"/>
          <p:cNvSpPr/>
          <p:nvPr/>
        </p:nvSpPr>
        <p:spPr>
          <a:xfrm>
            <a:off x="5137917" y="1340066"/>
            <a:ext cx="280219" cy="164634"/>
          </a:xfrm>
          <a:custGeom>
            <a:avLst/>
            <a:gdLst>
              <a:gd name="connsiteX0" fmla="*/ 280219 w 280219"/>
              <a:gd name="connsiteY0" fmla="*/ 0 h 132736"/>
              <a:gd name="connsiteX1" fmla="*/ 235974 w 280219"/>
              <a:gd name="connsiteY1" fmla="*/ 132736 h 132736"/>
              <a:gd name="connsiteX2" fmla="*/ 0 w 280219"/>
              <a:gd name="connsiteY2" fmla="*/ 132736 h 132736"/>
              <a:gd name="connsiteX3" fmla="*/ 88490 w 280219"/>
              <a:gd name="connsiteY3" fmla="*/ 0 h 132736"/>
              <a:gd name="connsiteX4" fmla="*/ 280219 w 280219"/>
              <a:gd name="connsiteY4" fmla="*/ 0 h 132736"/>
              <a:gd name="connsiteX0" fmla="*/ 280219 w 280219"/>
              <a:gd name="connsiteY0" fmla="*/ 0 h 164634"/>
              <a:gd name="connsiteX1" fmla="*/ 225341 w 280219"/>
              <a:gd name="connsiteY1" fmla="*/ 164634 h 164634"/>
              <a:gd name="connsiteX2" fmla="*/ 0 w 280219"/>
              <a:gd name="connsiteY2" fmla="*/ 132736 h 164634"/>
              <a:gd name="connsiteX3" fmla="*/ 88490 w 280219"/>
              <a:gd name="connsiteY3" fmla="*/ 0 h 164634"/>
              <a:gd name="connsiteX4" fmla="*/ 280219 w 280219"/>
              <a:gd name="connsiteY4" fmla="*/ 0 h 1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219" h="164634">
                <a:moveTo>
                  <a:pt x="280219" y="0"/>
                </a:moveTo>
                <a:lnTo>
                  <a:pt x="225341" y="164634"/>
                </a:lnTo>
                <a:lnTo>
                  <a:pt x="0" y="132736"/>
                </a:lnTo>
                <a:lnTo>
                  <a:pt x="88490" y="0"/>
                </a:lnTo>
                <a:lnTo>
                  <a:pt x="280219" y="0"/>
                </a:lnTo>
                <a:close/>
              </a:path>
            </a:pathLst>
          </a:custGeom>
          <a:solidFill>
            <a:schemeClr val="bg1">
              <a:lumMod val="6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9" name="Forme libre 288"/>
          <p:cNvSpPr/>
          <p:nvPr/>
        </p:nvSpPr>
        <p:spPr>
          <a:xfrm>
            <a:off x="1758460" y="4876756"/>
            <a:ext cx="829339" cy="350874"/>
          </a:xfrm>
          <a:custGeom>
            <a:avLst/>
            <a:gdLst>
              <a:gd name="connsiteX0" fmla="*/ 818707 w 829339"/>
              <a:gd name="connsiteY0" fmla="*/ 350874 h 350874"/>
              <a:gd name="connsiteX1" fmla="*/ 829339 w 829339"/>
              <a:gd name="connsiteY1" fmla="*/ 148856 h 350874"/>
              <a:gd name="connsiteX2" fmla="*/ 723014 w 829339"/>
              <a:gd name="connsiteY2" fmla="*/ 74428 h 350874"/>
              <a:gd name="connsiteX3" fmla="*/ 457200 w 829339"/>
              <a:gd name="connsiteY3" fmla="*/ 0 h 350874"/>
              <a:gd name="connsiteX4" fmla="*/ 340242 w 829339"/>
              <a:gd name="connsiteY4" fmla="*/ 0 h 350874"/>
              <a:gd name="connsiteX5" fmla="*/ 127591 w 829339"/>
              <a:gd name="connsiteY5" fmla="*/ 31897 h 350874"/>
              <a:gd name="connsiteX6" fmla="*/ 74428 w 829339"/>
              <a:gd name="connsiteY6" fmla="*/ 63795 h 350874"/>
              <a:gd name="connsiteX7" fmla="*/ 10632 w 829339"/>
              <a:gd name="connsiteY7" fmla="*/ 276446 h 350874"/>
              <a:gd name="connsiteX8" fmla="*/ 0 w 829339"/>
              <a:gd name="connsiteY8" fmla="*/ 297711 h 350874"/>
              <a:gd name="connsiteX9" fmla="*/ 148856 w 829339"/>
              <a:gd name="connsiteY9" fmla="*/ 244549 h 350874"/>
              <a:gd name="connsiteX10" fmla="*/ 255181 w 829339"/>
              <a:gd name="connsiteY10" fmla="*/ 233916 h 350874"/>
              <a:gd name="connsiteX11" fmla="*/ 457200 w 829339"/>
              <a:gd name="connsiteY11" fmla="*/ 255181 h 350874"/>
              <a:gd name="connsiteX12" fmla="*/ 818707 w 829339"/>
              <a:gd name="connsiteY12" fmla="*/ 350874 h 35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9339" h="350874">
                <a:moveTo>
                  <a:pt x="818707" y="350874"/>
                </a:moveTo>
                <a:lnTo>
                  <a:pt x="829339" y="148856"/>
                </a:lnTo>
                <a:lnTo>
                  <a:pt x="723014" y="74428"/>
                </a:lnTo>
                <a:lnTo>
                  <a:pt x="457200" y="0"/>
                </a:lnTo>
                <a:lnTo>
                  <a:pt x="340242" y="0"/>
                </a:lnTo>
                <a:lnTo>
                  <a:pt x="127591" y="31897"/>
                </a:lnTo>
                <a:lnTo>
                  <a:pt x="74428" y="63795"/>
                </a:lnTo>
                <a:lnTo>
                  <a:pt x="10632" y="276446"/>
                </a:lnTo>
                <a:lnTo>
                  <a:pt x="0" y="297711"/>
                </a:lnTo>
                <a:lnTo>
                  <a:pt x="148856" y="244549"/>
                </a:lnTo>
                <a:lnTo>
                  <a:pt x="255181" y="233916"/>
                </a:lnTo>
                <a:lnTo>
                  <a:pt x="457200" y="255181"/>
                </a:lnTo>
                <a:lnTo>
                  <a:pt x="818707" y="350874"/>
                </a:lnTo>
                <a:close/>
              </a:path>
            </a:pathLst>
          </a:custGeom>
          <a:solidFill>
            <a:srgbClr val="BEEAFD">
              <a:alpha val="87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0" name="Image 289"/>
          <p:cNvPicPr>
            <a:picLocks noChangeAspect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9804" b="100000" l="9968" r="922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252">
            <a:off x="1359723" y="3954524"/>
            <a:ext cx="1291089" cy="1272808"/>
          </a:xfrm>
          <a:prstGeom prst="rect">
            <a:avLst/>
          </a:prstGeom>
        </p:spPr>
      </p:pic>
      <p:pic>
        <p:nvPicPr>
          <p:cNvPr id="291" name="Image 29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31" y="1418216"/>
            <a:ext cx="649225" cy="457201"/>
          </a:xfrm>
          <a:prstGeom prst="rect">
            <a:avLst/>
          </a:prstGeom>
        </p:spPr>
      </p:pic>
      <p:sp>
        <p:nvSpPr>
          <p:cNvPr id="222" name="Forme libre 221"/>
          <p:cNvSpPr/>
          <p:nvPr/>
        </p:nvSpPr>
        <p:spPr>
          <a:xfrm>
            <a:off x="6822487" y="1888202"/>
            <a:ext cx="771099" cy="1153236"/>
          </a:xfrm>
          <a:custGeom>
            <a:avLst/>
            <a:gdLst>
              <a:gd name="connsiteX0" fmla="*/ 0 w 771099"/>
              <a:gd name="connsiteY0" fmla="*/ 498144 h 1153236"/>
              <a:gd name="connsiteX1" fmla="*/ 102358 w 771099"/>
              <a:gd name="connsiteY1" fmla="*/ 395785 h 1153236"/>
              <a:gd name="connsiteX2" fmla="*/ 245660 w 771099"/>
              <a:gd name="connsiteY2" fmla="*/ 382138 h 1153236"/>
              <a:gd name="connsiteX3" fmla="*/ 252484 w 771099"/>
              <a:gd name="connsiteY3" fmla="*/ 13648 h 1153236"/>
              <a:gd name="connsiteX4" fmla="*/ 423081 w 771099"/>
              <a:gd name="connsiteY4" fmla="*/ 0 h 1153236"/>
              <a:gd name="connsiteX5" fmla="*/ 771099 w 771099"/>
              <a:gd name="connsiteY5" fmla="*/ 61415 h 1153236"/>
              <a:gd name="connsiteX6" fmla="*/ 682388 w 771099"/>
              <a:gd name="connsiteY6" fmla="*/ 341194 h 1153236"/>
              <a:gd name="connsiteX7" fmla="*/ 545911 w 771099"/>
              <a:gd name="connsiteY7" fmla="*/ 743803 h 1153236"/>
              <a:gd name="connsiteX8" fmla="*/ 470848 w 771099"/>
              <a:gd name="connsiteY8" fmla="*/ 1153236 h 1153236"/>
              <a:gd name="connsiteX9" fmla="*/ 464024 w 771099"/>
              <a:gd name="connsiteY9" fmla="*/ 1037230 h 1153236"/>
              <a:gd name="connsiteX10" fmla="*/ 450376 w 771099"/>
              <a:gd name="connsiteY10" fmla="*/ 668741 h 1153236"/>
              <a:gd name="connsiteX11" fmla="*/ 197893 w 771099"/>
              <a:gd name="connsiteY11" fmla="*/ 586854 h 1153236"/>
              <a:gd name="connsiteX12" fmla="*/ 0 w 771099"/>
              <a:gd name="connsiteY12" fmla="*/ 498144 h 11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1099" h="1153236">
                <a:moveTo>
                  <a:pt x="0" y="498144"/>
                </a:moveTo>
                <a:lnTo>
                  <a:pt x="102358" y="395785"/>
                </a:lnTo>
                <a:lnTo>
                  <a:pt x="245660" y="382138"/>
                </a:lnTo>
                <a:lnTo>
                  <a:pt x="252484" y="13648"/>
                </a:lnTo>
                <a:lnTo>
                  <a:pt x="423081" y="0"/>
                </a:lnTo>
                <a:lnTo>
                  <a:pt x="771099" y="61415"/>
                </a:lnTo>
                <a:lnTo>
                  <a:pt x="682388" y="341194"/>
                </a:lnTo>
                <a:lnTo>
                  <a:pt x="545911" y="743803"/>
                </a:lnTo>
                <a:lnTo>
                  <a:pt x="470848" y="1153236"/>
                </a:lnTo>
                <a:lnTo>
                  <a:pt x="464024" y="1037230"/>
                </a:lnTo>
                <a:lnTo>
                  <a:pt x="450376" y="668741"/>
                </a:lnTo>
                <a:lnTo>
                  <a:pt x="197893" y="586854"/>
                </a:lnTo>
                <a:lnTo>
                  <a:pt x="0" y="498144"/>
                </a:lnTo>
                <a:close/>
              </a:path>
            </a:pathLst>
          </a:cu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1" name="Forme libre 260"/>
          <p:cNvSpPr/>
          <p:nvPr/>
        </p:nvSpPr>
        <p:spPr>
          <a:xfrm>
            <a:off x="2847648" y="1816268"/>
            <a:ext cx="2152134" cy="1446663"/>
          </a:xfrm>
          <a:custGeom>
            <a:avLst/>
            <a:gdLst>
              <a:gd name="connsiteX0" fmla="*/ 266131 w 1644555"/>
              <a:gd name="connsiteY0" fmla="*/ 668740 h 1446663"/>
              <a:gd name="connsiteX1" fmla="*/ 191069 w 1644555"/>
              <a:gd name="connsiteY1" fmla="*/ 832514 h 1446663"/>
              <a:gd name="connsiteX2" fmla="*/ 95534 w 1644555"/>
              <a:gd name="connsiteY2" fmla="*/ 1064526 h 1446663"/>
              <a:gd name="connsiteX3" fmla="*/ 27296 w 1644555"/>
              <a:gd name="connsiteY3" fmla="*/ 1248770 h 1446663"/>
              <a:gd name="connsiteX4" fmla="*/ 0 w 1644555"/>
              <a:gd name="connsiteY4" fmla="*/ 1446663 h 1446663"/>
              <a:gd name="connsiteX5" fmla="*/ 1508078 w 1644555"/>
              <a:gd name="connsiteY5" fmla="*/ 1412543 h 1446663"/>
              <a:gd name="connsiteX6" fmla="*/ 1644555 w 1644555"/>
              <a:gd name="connsiteY6" fmla="*/ 1296537 h 1446663"/>
              <a:gd name="connsiteX7" fmla="*/ 1624084 w 1644555"/>
              <a:gd name="connsiteY7" fmla="*/ 1276066 h 1446663"/>
              <a:gd name="connsiteX8" fmla="*/ 1044054 w 1644555"/>
              <a:gd name="connsiteY8" fmla="*/ 1262418 h 1446663"/>
              <a:gd name="connsiteX9" fmla="*/ 1009934 w 1644555"/>
              <a:gd name="connsiteY9" fmla="*/ 818866 h 1446663"/>
              <a:gd name="connsiteX10" fmla="*/ 1282890 w 1644555"/>
              <a:gd name="connsiteY10" fmla="*/ 559558 h 1446663"/>
              <a:gd name="connsiteX11" fmla="*/ 1044054 w 1644555"/>
              <a:gd name="connsiteY11" fmla="*/ 559558 h 1446663"/>
              <a:gd name="connsiteX12" fmla="*/ 1044054 w 1644555"/>
              <a:gd name="connsiteY12" fmla="*/ 300251 h 1446663"/>
              <a:gd name="connsiteX13" fmla="*/ 1037230 w 1644555"/>
              <a:gd name="connsiteY13" fmla="*/ 184245 h 1446663"/>
              <a:gd name="connsiteX14" fmla="*/ 1044054 w 1644555"/>
              <a:gd name="connsiteY14" fmla="*/ 0 h 1446663"/>
              <a:gd name="connsiteX15" fmla="*/ 832514 w 1644555"/>
              <a:gd name="connsiteY15" fmla="*/ 27296 h 1446663"/>
              <a:gd name="connsiteX16" fmla="*/ 812042 w 1644555"/>
              <a:gd name="connsiteY16" fmla="*/ 266132 h 1446663"/>
              <a:gd name="connsiteX17" fmla="*/ 805218 w 1644555"/>
              <a:gd name="connsiteY17" fmla="*/ 382137 h 1446663"/>
              <a:gd name="connsiteX18" fmla="*/ 757451 w 1644555"/>
              <a:gd name="connsiteY18" fmla="*/ 580030 h 1446663"/>
              <a:gd name="connsiteX19" fmla="*/ 696036 w 1644555"/>
              <a:gd name="connsiteY19" fmla="*/ 743803 h 1446663"/>
              <a:gd name="connsiteX20" fmla="*/ 648269 w 1644555"/>
              <a:gd name="connsiteY20" fmla="*/ 941696 h 1446663"/>
              <a:gd name="connsiteX21" fmla="*/ 586854 w 1644555"/>
              <a:gd name="connsiteY21" fmla="*/ 989463 h 1446663"/>
              <a:gd name="connsiteX22" fmla="*/ 402609 w 1644555"/>
              <a:gd name="connsiteY22" fmla="*/ 1030406 h 1446663"/>
              <a:gd name="connsiteX23" fmla="*/ 334370 w 1644555"/>
              <a:gd name="connsiteY23" fmla="*/ 1050878 h 1446663"/>
              <a:gd name="connsiteX24" fmla="*/ 320722 w 1644555"/>
              <a:gd name="connsiteY24" fmla="*/ 941696 h 1446663"/>
              <a:gd name="connsiteX25" fmla="*/ 334370 w 1644555"/>
              <a:gd name="connsiteY25" fmla="*/ 825690 h 1446663"/>
              <a:gd name="connsiteX26" fmla="*/ 286603 w 1644555"/>
              <a:gd name="connsiteY26" fmla="*/ 730155 h 1446663"/>
              <a:gd name="connsiteX27" fmla="*/ 266131 w 1644555"/>
              <a:gd name="connsiteY27" fmla="*/ 668740 h 1446663"/>
              <a:gd name="connsiteX0" fmla="*/ 266131 w 1644555"/>
              <a:gd name="connsiteY0" fmla="*/ 668740 h 1446663"/>
              <a:gd name="connsiteX1" fmla="*/ 191069 w 1644555"/>
              <a:gd name="connsiteY1" fmla="*/ 832514 h 1446663"/>
              <a:gd name="connsiteX2" fmla="*/ 95534 w 1644555"/>
              <a:gd name="connsiteY2" fmla="*/ 1064526 h 1446663"/>
              <a:gd name="connsiteX3" fmla="*/ 27296 w 1644555"/>
              <a:gd name="connsiteY3" fmla="*/ 1248770 h 1446663"/>
              <a:gd name="connsiteX4" fmla="*/ 0 w 1644555"/>
              <a:gd name="connsiteY4" fmla="*/ 1446663 h 1446663"/>
              <a:gd name="connsiteX5" fmla="*/ 1508078 w 1644555"/>
              <a:gd name="connsiteY5" fmla="*/ 1412543 h 1446663"/>
              <a:gd name="connsiteX6" fmla="*/ 1644555 w 1644555"/>
              <a:gd name="connsiteY6" fmla="*/ 1296537 h 1446663"/>
              <a:gd name="connsiteX7" fmla="*/ 1617260 w 1644555"/>
              <a:gd name="connsiteY7" fmla="*/ 1262418 h 1446663"/>
              <a:gd name="connsiteX8" fmla="*/ 1044054 w 1644555"/>
              <a:gd name="connsiteY8" fmla="*/ 1262418 h 1446663"/>
              <a:gd name="connsiteX9" fmla="*/ 1009934 w 1644555"/>
              <a:gd name="connsiteY9" fmla="*/ 818866 h 1446663"/>
              <a:gd name="connsiteX10" fmla="*/ 1282890 w 1644555"/>
              <a:gd name="connsiteY10" fmla="*/ 559558 h 1446663"/>
              <a:gd name="connsiteX11" fmla="*/ 1044054 w 1644555"/>
              <a:gd name="connsiteY11" fmla="*/ 559558 h 1446663"/>
              <a:gd name="connsiteX12" fmla="*/ 1044054 w 1644555"/>
              <a:gd name="connsiteY12" fmla="*/ 300251 h 1446663"/>
              <a:gd name="connsiteX13" fmla="*/ 1037230 w 1644555"/>
              <a:gd name="connsiteY13" fmla="*/ 184245 h 1446663"/>
              <a:gd name="connsiteX14" fmla="*/ 1044054 w 1644555"/>
              <a:gd name="connsiteY14" fmla="*/ 0 h 1446663"/>
              <a:gd name="connsiteX15" fmla="*/ 832514 w 1644555"/>
              <a:gd name="connsiteY15" fmla="*/ 27296 h 1446663"/>
              <a:gd name="connsiteX16" fmla="*/ 812042 w 1644555"/>
              <a:gd name="connsiteY16" fmla="*/ 266132 h 1446663"/>
              <a:gd name="connsiteX17" fmla="*/ 805218 w 1644555"/>
              <a:gd name="connsiteY17" fmla="*/ 382137 h 1446663"/>
              <a:gd name="connsiteX18" fmla="*/ 757451 w 1644555"/>
              <a:gd name="connsiteY18" fmla="*/ 580030 h 1446663"/>
              <a:gd name="connsiteX19" fmla="*/ 696036 w 1644555"/>
              <a:gd name="connsiteY19" fmla="*/ 743803 h 1446663"/>
              <a:gd name="connsiteX20" fmla="*/ 648269 w 1644555"/>
              <a:gd name="connsiteY20" fmla="*/ 941696 h 1446663"/>
              <a:gd name="connsiteX21" fmla="*/ 586854 w 1644555"/>
              <a:gd name="connsiteY21" fmla="*/ 989463 h 1446663"/>
              <a:gd name="connsiteX22" fmla="*/ 402609 w 1644555"/>
              <a:gd name="connsiteY22" fmla="*/ 1030406 h 1446663"/>
              <a:gd name="connsiteX23" fmla="*/ 334370 w 1644555"/>
              <a:gd name="connsiteY23" fmla="*/ 1050878 h 1446663"/>
              <a:gd name="connsiteX24" fmla="*/ 320722 w 1644555"/>
              <a:gd name="connsiteY24" fmla="*/ 941696 h 1446663"/>
              <a:gd name="connsiteX25" fmla="*/ 334370 w 1644555"/>
              <a:gd name="connsiteY25" fmla="*/ 825690 h 1446663"/>
              <a:gd name="connsiteX26" fmla="*/ 286603 w 1644555"/>
              <a:gd name="connsiteY26" fmla="*/ 730155 h 1446663"/>
              <a:gd name="connsiteX27" fmla="*/ 266131 w 1644555"/>
              <a:gd name="connsiteY27" fmla="*/ 668740 h 1446663"/>
              <a:gd name="connsiteX0" fmla="*/ 266131 w 1617260"/>
              <a:gd name="connsiteY0" fmla="*/ 668740 h 1446663"/>
              <a:gd name="connsiteX1" fmla="*/ 191069 w 1617260"/>
              <a:gd name="connsiteY1" fmla="*/ 832514 h 1446663"/>
              <a:gd name="connsiteX2" fmla="*/ 95534 w 1617260"/>
              <a:gd name="connsiteY2" fmla="*/ 1064526 h 1446663"/>
              <a:gd name="connsiteX3" fmla="*/ 27296 w 1617260"/>
              <a:gd name="connsiteY3" fmla="*/ 1248770 h 1446663"/>
              <a:gd name="connsiteX4" fmla="*/ 0 w 1617260"/>
              <a:gd name="connsiteY4" fmla="*/ 1446663 h 1446663"/>
              <a:gd name="connsiteX5" fmla="*/ 1508078 w 1617260"/>
              <a:gd name="connsiteY5" fmla="*/ 1412543 h 1446663"/>
              <a:gd name="connsiteX6" fmla="*/ 1617260 w 1617260"/>
              <a:gd name="connsiteY6" fmla="*/ 1289713 h 1446663"/>
              <a:gd name="connsiteX7" fmla="*/ 1617260 w 1617260"/>
              <a:gd name="connsiteY7" fmla="*/ 1262418 h 1446663"/>
              <a:gd name="connsiteX8" fmla="*/ 1044054 w 1617260"/>
              <a:gd name="connsiteY8" fmla="*/ 1262418 h 1446663"/>
              <a:gd name="connsiteX9" fmla="*/ 1009934 w 1617260"/>
              <a:gd name="connsiteY9" fmla="*/ 818866 h 1446663"/>
              <a:gd name="connsiteX10" fmla="*/ 1282890 w 1617260"/>
              <a:gd name="connsiteY10" fmla="*/ 559558 h 1446663"/>
              <a:gd name="connsiteX11" fmla="*/ 1044054 w 1617260"/>
              <a:gd name="connsiteY11" fmla="*/ 559558 h 1446663"/>
              <a:gd name="connsiteX12" fmla="*/ 1044054 w 1617260"/>
              <a:gd name="connsiteY12" fmla="*/ 300251 h 1446663"/>
              <a:gd name="connsiteX13" fmla="*/ 1037230 w 1617260"/>
              <a:gd name="connsiteY13" fmla="*/ 184245 h 1446663"/>
              <a:gd name="connsiteX14" fmla="*/ 1044054 w 1617260"/>
              <a:gd name="connsiteY14" fmla="*/ 0 h 1446663"/>
              <a:gd name="connsiteX15" fmla="*/ 832514 w 1617260"/>
              <a:gd name="connsiteY15" fmla="*/ 27296 h 1446663"/>
              <a:gd name="connsiteX16" fmla="*/ 812042 w 1617260"/>
              <a:gd name="connsiteY16" fmla="*/ 266132 h 1446663"/>
              <a:gd name="connsiteX17" fmla="*/ 805218 w 1617260"/>
              <a:gd name="connsiteY17" fmla="*/ 382137 h 1446663"/>
              <a:gd name="connsiteX18" fmla="*/ 757451 w 1617260"/>
              <a:gd name="connsiteY18" fmla="*/ 580030 h 1446663"/>
              <a:gd name="connsiteX19" fmla="*/ 696036 w 1617260"/>
              <a:gd name="connsiteY19" fmla="*/ 743803 h 1446663"/>
              <a:gd name="connsiteX20" fmla="*/ 648269 w 1617260"/>
              <a:gd name="connsiteY20" fmla="*/ 941696 h 1446663"/>
              <a:gd name="connsiteX21" fmla="*/ 586854 w 1617260"/>
              <a:gd name="connsiteY21" fmla="*/ 989463 h 1446663"/>
              <a:gd name="connsiteX22" fmla="*/ 402609 w 1617260"/>
              <a:gd name="connsiteY22" fmla="*/ 1030406 h 1446663"/>
              <a:gd name="connsiteX23" fmla="*/ 334370 w 1617260"/>
              <a:gd name="connsiteY23" fmla="*/ 1050878 h 1446663"/>
              <a:gd name="connsiteX24" fmla="*/ 320722 w 1617260"/>
              <a:gd name="connsiteY24" fmla="*/ 941696 h 1446663"/>
              <a:gd name="connsiteX25" fmla="*/ 334370 w 1617260"/>
              <a:gd name="connsiteY25" fmla="*/ 825690 h 1446663"/>
              <a:gd name="connsiteX26" fmla="*/ 286603 w 1617260"/>
              <a:gd name="connsiteY26" fmla="*/ 730155 h 1446663"/>
              <a:gd name="connsiteX27" fmla="*/ 266131 w 1617260"/>
              <a:gd name="connsiteY27" fmla="*/ 668740 h 1446663"/>
              <a:gd name="connsiteX0" fmla="*/ 266131 w 1617260"/>
              <a:gd name="connsiteY0" fmla="*/ 668740 h 1446663"/>
              <a:gd name="connsiteX1" fmla="*/ 191069 w 1617260"/>
              <a:gd name="connsiteY1" fmla="*/ 832514 h 1446663"/>
              <a:gd name="connsiteX2" fmla="*/ 81886 w 1617260"/>
              <a:gd name="connsiteY2" fmla="*/ 1064526 h 1446663"/>
              <a:gd name="connsiteX3" fmla="*/ 27296 w 1617260"/>
              <a:gd name="connsiteY3" fmla="*/ 1248770 h 1446663"/>
              <a:gd name="connsiteX4" fmla="*/ 0 w 1617260"/>
              <a:gd name="connsiteY4" fmla="*/ 1446663 h 1446663"/>
              <a:gd name="connsiteX5" fmla="*/ 1508078 w 1617260"/>
              <a:gd name="connsiteY5" fmla="*/ 1412543 h 1446663"/>
              <a:gd name="connsiteX6" fmla="*/ 1617260 w 1617260"/>
              <a:gd name="connsiteY6" fmla="*/ 1289713 h 1446663"/>
              <a:gd name="connsiteX7" fmla="*/ 1617260 w 1617260"/>
              <a:gd name="connsiteY7" fmla="*/ 1262418 h 1446663"/>
              <a:gd name="connsiteX8" fmla="*/ 1044054 w 1617260"/>
              <a:gd name="connsiteY8" fmla="*/ 1262418 h 1446663"/>
              <a:gd name="connsiteX9" fmla="*/ 1009934 w 1617260"/>
              <a:gd name="connsiteY9" fmla="*/ 818866 h 1446663"/>
              <a:gd name="connsiteX10" fmla="*/ 1282890 w 1617260"/>
              <a:gd name="connsiteY10" fmla="*/ 559558 h 1446663"/>
              <a:gd name="connsiteX11" fmla="*/ 1044054 w 1617260"/>
              <a:gd name="connsiteY11" fmla="*/ 559558 h 1446663"/>
              <a:gd name="connsiteX12" fmla="*/ 1044054 w 1617260"/>
              <a:gd name="connsiteY12" fmla="*/ 300251 h 1446663"/>
              <a:gd name="connsiteX13" fmla="*/ 1037230 w 1617260"/>
              <a:gd name="connsiteY13" fmla="*/ 184245 h 1446663"/>
              <a:gd name="connsiteX14" fmla="*/ 1044054 w 1617260"/>
              <a:gd name="connsiteY14" fmla="*/ 0 h 1446663"/>
              <a:gd name="connsiteX15" fmla="*/ 832514 w 1617260"/>
              <a:gd name="connsiteY15" fmla="*/ 27296 h 1446663"/>
              <a:gd name="connsiteX16" fmla="*/ 812042 w 1617260"/>
              <a:gd name="connsiteY16" fmla="*/ 266132 h 1446663"/>
              <a:gd name="connsiteX17" fmla="*/ 805218 w 1617260"/>
              <a:gd name="connsiteY17" fmla="*/ 382137 h 1446663"/>
              <a:gd name="connsiteX18" fmla="*/ 757451 w 1617260"/>
              <a:gd name="connsiteY18" fmla="*/ 580030 h 1446663"/>
              <a:gd name="connsiteX19" fmla="*/ 696036 w 1617260"/>
              <a:gd name="connsiteY19" fmla="*/ 743803 h 1446663"/>
              <a:gd name="connsiteX20" fmla="*/ 648269 w 1617260"/>
              <a:gd name="connsiteY20" fmla="*/ 941696 h 1446663"/>
              <a:gd name="connsiteX21" fmla="*/ 586854 w 1617260"/>
              <a:gd name="connsiteY21" fmla="*/ 989463 h 1446663"/>
              <a:gd name="connsiteX22" fmla="*/ 402609 w 1617260"/>
              <a:gd name="connsiteY22" fmla="*/ 1030406 h 1446663"/>
              <a:gd name="connsiteX23" fmla="*/ 334370 w 1617260"/>
              <a:gd name="connsiteY23" fmla="*/ 1050878 h 1446663"/>
              <a:gd name="connsiteX24" fmla="*/ 320722 w 1617260"/>
              <a:gd name="connsiteY24" fmla="*/ 941696 h 1446663"/>
              <a:gd name="connsiteX25" fmla="*/ 334370 w 1617260"/>
              <a:gd name="connsiteY25" fmla="*/ 825690 h 1446663"/>
              <a:gd name="connsiteX26" fmla="*/ 286603 w 1617260"/>
              <a:gd name="connsiteY26" fmla="*/ 730155 h 1446663"/>
              <a:gd name="connsiteX27" fmla="*/ 266131 w 1617260"/>
              <a:gd name="connsiteY27" fmla="*/ 668740 h 1446663"/>
              <a:gd name="connsiteX0" fmla="*/ 266131 w 1617260"/>
              <a:gd name="connsiteY0" fmla="*/ 668740 h 1446663"/>
              <a:gd name="connsiteX1" fmla="*/ 191069 w 1617260"/>
              <a:gd name="connsiteY1" fmla="*/ 832514 h 1446663"/>
              <a:gd name="connsiteX2" fmla="*/ 81886 w 1617260"/>
              <a:gd name="connsiteY2" fmla="*/ 1064526 h 1446663"/>
              <a:gd name="connsiteX3" fmla="*/ 27296 w 1617260"/>
              <a:gd name="connsiteY3" fmla="*/ 1248770 h 1446663"/>
              <a:gd name="connsiteX4" fmla="*/ 0 w 1617260"/>
              <a:gd name="connsiteY4" fmla="*/ 1446663 h 1446663"/>
              <a:gd name="connsiteX5" fmla="*/ 1508078 w 1617260"/>
              <a:gd name="connsiteY5" fmla="*/ 1412543 h 1446663"/>
              <a:gd name="connsiteX6" fmla="*/ 1617260 w 1617260"/>
              <a:gd name="connsiteY6" fmla="*/ 1289713 h 1446663"/>
              <a:gd name="connsiteX7" fmla="*/ 1617260 w 1617260"/>
              <a:gd name="connsiteY7" fmla="*/ 1262418 h 1446663"/>
              <a:gd name="connsiteX8" fmla="*/ 1044054 w 1617260"/>
              <a:gd name="connsiteY8" fmla="*/ 1262418 h 1446663"/>
              <a:gd name="connsiteX9" fmla="*/ 1009934 w 1617260"/>
              <a:gd name="connsiteY9" fmla="*/ 818866 h 1446663"/>
              <a:gd name="connsiteX10" fmla="*/ 1282890 w 1617260"/>
              <a:gd name="connsiteY10" fmla="*/ 559558 h 1446663"/>
              <a:gd name="connsiteX11" fmla="*/ 1044054 w 1617260"/>
              <a:gd name="connsiteY11" fmla="*/ 559558 h 1446663"/>
              <a:gd name="connsiteX12" fmla="*/ 1044054 w 1617260"/>
              <a:gd name="connsiteY12" fmla="*/ 300251 h 1446663"/>
              <a:gd name="connsiteX13" fmla="*/ 1037230 w 1617260"/>
              <a:gd name="connsiteY13" fmla="*/ 184245 h 1446663"/>
              <a:gd name="connsiteX14" fmla="*/ 1044054 w 1617260"/>
              <a:gd name="connsiteY14" fmla="*/ 0 h 1446663"/>
              <a:gd name="connsiteX15" fmla="*/ 832514 w 1617260"/>
              <a:gd name="connsiteY15" fmla="*/ 27296 h 1446663"/>
              <a:gd name="connsiteX16" fmla="*/ 812042 w 1617260"/>
              <a:gd name="connsiteY16" fmla="*/ 266132 h 1446663"/>
              <a:gd name="connsiteX17" fmla="*/ 805218 w 1617260"/>
              <a:gd name="connsiteY17" fmla="*/ 382137 h 1446663"/>
              <a:gd name="connsiteX18" fmla="*/ 757451 w 1617260"/>
              <a:gd name="connsiteY18" fmla="*/ 580030 h 1446663"/>
              <a:gd name="connsiteX19" fmla="*/ 696036 w 1617260"/>
              <a:gd name="connsiteY19" fmla="*/ 743803 h 1446663"/>
              <a:gd name="connsiteX20" fmla="*/ 627797 w 1617260"/>
              <a:gd name="connsiteY20" fmla="*/ 941696 h 1446663"/>
              <a:gd name="connsiteX21" fmla="*/ 586854 w 1617260"/>
              <a:gd name="connsiteY21" fmla="*/ 989463 h 1446663"/>
              <a:gd name="connsiteX22" fmla="*/ 402609 w 1617260"/>
              <a:gd name="connsiteY22" fmla="*/ 1030406 h 1446663"/>
              <a:gd name="connsiteX23" fmla="*/ 334370 w 1617260"/>
              <a:gd name="connsiteY23" fmla="*/ 1050878 h 1446663"/>
              <a:gd name="connsiteX24" fmla="*/ 320722 w 1617260"/>
              <a:gd name="connsiteY24" fmla="*/ 941696 h 1446663"/>
              <a:gd name="connsiteX25" fmla="*/ 334370 w 1617260"/>
              <a:gd name="connsiteY25" fmla="*/ 825690 h 1446663"/>
              <a:gd name="connsiteX26" fmla="*/ 286603 w 1617260"/>
              <a:gd name="connsiteY26" fmla="*/ 730155 h 1446663"/>
              <a:gd name="connsiteX27" fmla="*/ 266131 w 1617260"/>
              <a:gd name="connsiteY27" fmla="*/ 668740 h 1446663"/>
              <a:gd name="connsiteX0" fmla="*/ 266131 w 2152134"/>
              <a:gd name="connsiteY0" fmla="*/ 668740 h 1446663"/>
              <a:gd name="connsiteX1" fmla="*/ 191069 w 2152134"/>
              <a:gd name="connsiteY1" fmla="*/ 832514 h 1446663"/>
              <a:gd name="connsiteX2" fmla="*/ 81886 w 2152134"/>
              <a:gd name="connsiteY2" fmla="*/ 1064526 h 1446663"/>
              <a:gd name="connsiteX3" fmla="*/ 27296 w 2152134"/>
              <a:gd name="connsiteY3" fmla="*/ 1248770 h 1446663"/>
              <a:gd name="connsiteX4" fmla="*/ 0 w 2152134"/>
              <a:gd name="connsiteY4" fmla="*/ 1446663 h 1446663"/>
              <a:gd name="connsiteX5" fmla="*/ 2152134 w 2152134"/>
              <a:gd name="connsiteY5" fmla="*/ 1404592 h 1446663"/>
              <a:gd name="connsiteX6" fmla="*/ 1617260 w 2152134"/>
              <a:gd name="connsiteY6" fmla="*/ 1289713 h 1446663"/>
              <a:gd name="connsiteX7" fmla="*/ 1617260 w 2152134"/>
              <a:gd name="connsiteY7" fmla="*/ 1262418 h 1446663"/>
              <a:gd name="connsiteX8" fmla="*/ 1044054 w 2152134"/>
              <a:gd name="connsiteY8" fmla="*/ 1262418 h 1446663"/>
              <a:gd name="connsiteX9" fmla="*/ 1009934 w 2152134"/>
              <a:gd name="connsiteY9" fmla="*/ 818866 h 1446663"/>
              <a:gd name="connsiteX10" fmla="*/ 1282890 w 2152134"/>
              <a:gd name="connsiteY10" fmla="*/ 559558 h 1446663"/>
              <a:gd name="connsiteX11" fmla="*/ 1044054 w 2152134"/>
              <a:gd name="connsiteY11" fmla="*/ 559558 h 1446663"/>
              <a:gd name="connsiteX12" fmla="*/ 1044054 w 2152134"/>
              <a:gd name="connsiteY12" fmla="*/ 300251 h 1446663"/>
              <a:gd name="connsiteX13" fmla="*/ 1037230 w 2152134"/>
              <a:gd name="connsiteY13" fmla="*/ 184245 h 1446663"/>
              <a:gd name="connsiteX14" fmla="*/ 1044054 w 2152134"/>
              <a:gd name="connsiteY14" fmla="*/ 0 h 1446663"/>
              <a:gd name="connsiteX15" fmla="*/ 832514 w 2152134"/>
              <a:gd name="connsiteY15" fmla="*/ 27296 h 1446663"/>
              <a:gd name="connsiteX16" fmla="*/ 812042 w 2152134"/>
              <a:gd name="connsiteY16" fmla="*/ 266132 h 1446663"/>
              <a:gd name="connsiteX17" fmla="*/ 805218 w 2152134"/>
              <a:gd name="connsiteY17" fmla="*/ 382137 h 1446663"/>
              <a:gd name="connsiteX18" fmla="*/ 757451 w 2152134"/>
              <a:gd name="connsiteY18" fmla="*/ 580030 h 1446663"/>
              <a:gd name="connsiteX19" fmla="*/ 696036 w 2152134"/>
              <a:gd name="connsiteY19" fmla="*/ 743803 h 1446663"/>
              <a:gd name="connsiteX20" fmla="*/ 627797 w 2152134"/>
              <a:gd name="connsiteY20" fmla="*/ 941696 h 1446663"/>
              <a:gd name="connsiteX21" fmla="*/ 586854 w 2152134"/>
              <a:gd name="connsiteY21" fmla="*/ 989463 h 1446663"/>
              <a:gd name="connsiteX22" fmla="*/ 402609 w 2152134"/>
              <a:gd name="connsiteY22" fmla="*/ 1030406 h 1446663"/>
              <a:gd name="connsiteX23" fmla="*/ 334370 w 2152134"/>
              <a:gd name="connsiteY23" fmla="*/ 1050878 h 1446663"/>
              <a:gd name="connsiteX24" fmla="*/ 320722 w 2152134"/>
              <a:gd name="connsiteY24" fmla="*/ 941696 h 1446663"/>
              <a:gd name="connsiteX25" fmla="*/ 334370 w 2152134"/>
              <a:gd name="connsiteY25" fmla="*/ 825690 h 1446663"/>
              <a:gd name="connsiteX26" fmla="*/ 286603 w 2152134"/>
              <a:gd name="connsiteY26" fmla="*/ 730155 h 1446663"/>
              <a:gd name="connsiteX27" fmla="*/ 266131 w 2152134"/>
              <a:gd name="connsiteY27" fmla="*/ 668740 h 1446663"/>
              <a:gd name="connsiteX0" fmla="*/ 266131 w 2152134"/>
              <a:gd name="connsiteY0" fmla="*/ 668740 h 1446663"/>
              <a:gd name="connsiteX1" fmla="*/ 191069 w 2152134"/>
              <a:gd name="connsiteY1" fmla="*/ 832514 h 1446663"/>
              <a:gd name="connsiteX2" fmla="*/ 81886 w 2152134"/>
              <a:gd name="connsiteY2" fmla="*/ 1064526 h 1446663"/>
              <a:gd name="connsiteX3" fmla="*/ 27296 w 2152134"/>
              <a:gd name="connsiteY3" fmla="*/ 1248770 h 1446663"/>
              <a:gd name="connsiteX4" fmla="*/ 0 w 2152134"/>
              <a:gd name="connsiteY4" fmla="*/ 1446663 h 1446663"/>
              <a:gd name="connsiteX5" fmla="*/ 2152134 w 2152134"/>
              <a:gd name="connsiteY5" fmla="*/ 1404592 h 1446663"/>
              <a:gd name="connsiteX6" fmla="*/ 1617260 w 2152134"/>
              <a:gd name="connsiteY6" fmla="*/ 1289713 h 1446663"/>
              <a:gd name="connsiteX7" fmla="*/ 2006873 w 2152134"/>
              <a:gd name="connsiteY7" fmla="*/ 1262418 h 1446663"/>
              <a:gd name="connsiteX8" fmla="*/ 1044054 w 2152134"/>
              <a:gd name="connsiteY8" fmla="*/ 1262418 h 1446663"/>
              <a:gd name="connsiteX9" fmla="*/ 1009934 w 2152134"/>
              <a:gd name="connsiteY9" fmla="*/ 818866 h 1446663"/>
              <a:gd name="connsiteX10" fmla="*/ 1282890 w 2152134"/>
              <a:gd name="connsiteY10" fmla="*/ 559558 h 1446663"/>
              <a:gd name="connsiteX11" fmla="*/ 1044054 w 2152134"/>
              <a:gd name="connsiteY11" fmla="*/ 559558 h 1446663"/>
              <a:gd name="connsiteX12" fmla="*/ 1044054 w 2152134"/>
              <a:gd name="connsiteY12" fmla="*/ 300251 h 1446663"/>
              <a:gd name="connsiteX13" fmla="*/ 1037230 w 2152134"/>
              <a:gd name="connsiteY13" fmla="*/ 184245 h 1446663"/>
              <a:gd name="connsiteX14" fmla="*/ 1044054 w 2152134"/>
              <a:gd name="connsiteY14" fmla="*/ 0 h 1446663"/>
              <a:gd name="connsiteX15" fmla="*/ 832514 w 2152134"/>
              <a:gd name="connsiteY15" fmla="*/ 27296 h 1446663"/>
              <a:gd name="connsiteX16" fmla="*/ 812042 w 2152134"/>
              <a:gd name="connsiteY16" fmla="*/ 266132 h 1446663"/>
              <a:gd name="connsiteX17" fmla="*/ 805218 w 2152134"/>
              <a:gd name="connsiteY17" fmla="*/ 382137 h 1446663"/>
              <a:gd name="connsiteX18" fmla="*/ 757451 w 2152134"/>
              <a:gd name="connsiteY18" fmla="*/ 580030 h 1446663"/>
              <a:gd name="connsiteX19" fmla="*/ 696036 w 2152134"/>
              <a:gd name="connsiteY19" fmla="*/ 743803 h 1446663"/>
              <a:gd name="connsiteX20" fmla="*/ 627797 w 2152134"/>
              <a:gd name="connsiteY20" fmla="*/ 941696 h 1446663"/>
              <a:gd name="connsiteX21" fmla="*/ 586854 w 2152134"/>
              <a:gd name="connsiteY21" fmla="*/ 989463 h 1446663"/>
              <a:gd name="connsiteX22" fmla="*/ 402609 w 2152134"/>
              <a:gd name="connsiteY22" fmla="*/ 1030406 h 1446663"/>
              <a:gd name="connsiteX23" fmla="*/ 334370 w 2152134"/>
              <a:gd name="connsiteY23" fmla="*/ 1050878 h 1446663"/>
              <a:gd name="connsiteX24" fmla="*/ 320722 w 2152134"/>
              <a:gd name="connsiteY24" fmla="*/ 941696 h 1446663"/>
              <a:gd name="connsiteX25" fmla="*/ 334370 w 2152134"/>
              <a:gd name="connsiteY25" fmla="*/ 825690 h 1446663"/>
              <a:gd name="connsiteX26" fmla="*/ 286603 w 2152134"/>
              <a:gd name="connsiteY26" fmla="*/ 730155 h 1446663"/>
              <a:gd name="connsiteX27" fmla="*/ 266131 w 2152134"/>
              <a:gd name="connsiteY27" fmla="*/ 668740 h 1446663"/>
              <a:gd name="connsiteX0" fmla="*/ 266131 w 2152134"/>
              <a:gd name="connsiteY0" fmla="*/ 668740 h 1446663"/>
              <a:gd name="connsiteX1" fmla="*/ 191069 w 2152134"/>
              <a:gd name="connsiteY1" fmla="*/ 832514 h 1446663"/>
              <a:gd name="connsiteX2" fmla="*/ 81886 w 2152134"/>
              <a:gd name="connsiteY2" fmla="*/ 1064526 h 1446663"/>
              <a:gd name="connsiteX3" fmla="*/ 27296 w 2152134"/>
              <a:gd name="connsiteY3" fmla="*/ 1248770 h 1446663"/>
              <a:gd name="connsiteX4" fmla="*/ 0 w 2152134"/>
              <a:gd name="connsiteY4" fmla="*/ 1446663 h 1446663"/>
              <a:gd name="connsiteX5" fmla="*/ 2152134 w 2152134"/>
              <a:gd name="connsiteY5" fmla="*/ 1404592 h 1446663"/>
              <a:gd name="connsiteX6" fmla="*/ 2102290 w 2152134"/>
              <a:gd name="connsiteY6" fmla="*/ 1226103 h 1446663"/>
              <a:gd name="connsiteX7" fmla="*/ 2006873 w 2152134"/>
              <a:gd name="connsiteY7" fmla="*/ 1262418 h 1446663"/>
              <a:gd name="connsiteX8" fmla="*/ 1044054 w 2152134"/>
              <a:gd name="connsiteY8" fmla="*/ 1262418 h 1446663"/>
              <a:gd name="connsiteX9" fmla="*/ 1009934 w 2152134"/>
              <a:gd name="connsiteY9" fmla="*/ 818866 h 1446663"/>
              <a:gd name="connsiteX10" fmla="*/ 1282890 w 2152134"/>
              <a:gd name="connsiteY10" fmla="*/ 559558 h 1446663"/>
              <a:gd name="connsiteX11" fmla="*/ 1044054 w 2152134"/>
              <a:gd name="connsiteY11" fmla="*/ 559558 h 1446663"/>
              <a:gd name="connsiteX12" fmla="*/ 1044054 w 2152134"/>
              <a:gd name="connsiteY12" fmla="*/ 300251 h 1446663"/>
              <a:gd name="connsiteX13" fmla="*/ 1037230 w 2152134"/>
              <a:gd name="connsiteY13" fmla="*/ 184245 h 1446663"/>
              <a:gd name="connsiteX14" fmla="*/ 1044054 w 2152134"/>
              <a:gd name="connsiteY14" fmla="*/ 0 h 1446663"/>
              <a:gd name="connsiteX15" fmla="*/ 832514 w 2152134"/>
              <a:gd name="connsiteY15" fmla="*/ 27296 h 1446663"/>
              <a:gd name="connsiteX16" fmla="*/ 812042 w 2152134"/>
              <a:gd name="connsiteY16" fmla="*/ 266132 h 1446663"/>
              <a:gd name="connsiteX17" fmla="*/ 805218 w 2152134"/>
              <a:gd name="connsiteY17" fmla="*/ 382137 h 1446663"/>
              <a:gd name="connsiteX18" fmla="*/ 757451 w 2152134"/>
              <a:gd name="connsiteY18" fmla="*/ 580030 h 1446663"/>
              <a:gd name="connsiteX19" fmla="*/ 696036 w 2152134"/>
              <a:gd name="connsiteY19" fmla="*/ 743803 h 1446663"/>
              <a:gd name="connsiteX20" fmla="*/ 627797 w 2152134"/>
              <a:gd name="connsiteY20" fmla="*/ 941696 h 1446663"/>
              <a:gd name="connsiteX21" fmla="*/ 586854 w 2152134"/>
              <a:gd name="connsiteY21" fmla="*/ 989463 h 1446663"/>
              <a:gd name="connsiteX22" fmla="*/ 402609 w 2152134"/>
              <a:gd name="connsiteY22" fmla="*/ 1030406 h 1446663"/>
              <a:gd name="connsiteX23" fmla="*/ 334370 w 2152134"/>
              <a:gd name="connsiteY23" fmla="*/ 1050878 h 1446663"/>
              <a:gd name="connsiteX24" fmla="*/ 320722 w 2152134"/>
              <a:gd name="connsiteY24" fmla="*/ 941696 h 1446663"/>
              <a:gd name="connsiteX25" fmla="*/ 334370 w 2152134"/>
              <a:gd name="connsiteY25" fmla="*/ 825690 h 1446663"/>
              <a:gd name="connsiteX26" fmla="*/ 286603 w 2152134"/>
              <a:gd name="connsiteY26" fmla="*/ 730155 h 1446663"/>
              <a:gd name="connsiteX27" fmla="*/ 266131 w 2152134"/>
              <a:gd name="connsiteY27" fmla="*/ 668740 h 144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52134" h="1446663">
                <a:moveTo>
                  <a:pt x="266131" y="668740"/>
                </a:moveTo>
                <a:lnTo>
                  <a:pt x="191069" y="832514"/>
                </a:lnTo>
                <a:lnTo>
                  <a:pt x="81886" y="1064526"/>
                </a:lnTo>
                <a:lnTo>
                  <a:pt x="27296" y="1248770"/>
                </a:lnTo>
                <a:lnTo>
                  <a:pt x="0" y="1446663"/>
                </a:lnTo>
                <a:lnTo>
                  <a:pt x="2152134" y="1404592"/>
                </a:lnTo>
                <a:lnTo>
                  <a:pt x="2102290" y="1226103"/>
                </a:lnTo>
                <a:lnTo>
                  <a:pt x="2006873" y="1262418"/>
                </a:lnTo>
                <a:lnTo>
                  <a:pt x="1044054" y="1262418"/>
                </a:lnTo>
                <a:lnTo>
                  <a:pt x="1009934" y="818866"/>
                </a:lnTo>
                <a:lnTo>
                  <a:pt x="1282890" y="559558"/>
                </a:lnTo>
                <a:lnTo>
                  <a:pt x="1044054" y="559558"/>
                </a:lnTo>
                <a:lnTo>
                  <a:pt x="1044054" y="300251"/>
                </a:lnTo>
                <a:lnTo>
                  <a:pt x="1037230" y="184245"/>
                </a:lnTo>
                <a:lnTo>
                  <a:pt x="1044054" y="0"/>
                </a:lnTo>
                <a:lnTo>
                  <a:pt x="832514" y="27296"/>
                </a:lnTo>
                <a:lnTo>
                  <a:pt x="812042" y="266132"/>
                </a:lnTo>
                <a:lnTo>
                  <a:pt x="805218" y="382137"/>
                </a:lnTo>
                <a:lnTo>
                  <a:pt x="757451" y="580030"/>
                </a:lnTo>
                <a:lnTo>
                  <a:pt x="696036" y="743803"/>
                </a:lnTo>
                <a:lnTo>
                  <a:pt x="627797" y="941696"/>
                </a:lnTo>
                <a:lnTo>
                  <a:pt x="586854" y="989463"/>
                </a:lnTo>
                <a:lnTo>
                  <a:pt x="402609" y="1030406"/>
                </a:lnTo>
                <a:lnTo>
                  <a:pt x="334370" y="1050878"/>
                </a:lnTo>
                <a:lnTo>
                  <a:pt x="320722" y="941696"/>
                </a:lnTo>
                <a:lnTo>
                  <a:pt x="334370" y="825690"/>
                </a:lnTo>
                <a:lnTo>
                  <a:pt x="286603" y="730155"/>
                </a:lnTo>
                <a:lnTo>
                  <a:pt x="266131" y="668740"/>
                </a:lnTo>
                <a:close/>
              </a:path>
            </a:pathLst>
          </a:cu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5" name="Groupe 224"/>
          <p:cNvGrpSpPr/>
          <p:nvPr/>
        </p:nvGrpSpPr>
        <p:grpSpPr>
          <a:xfrm>
            <a:off x="6250100" y="665757"/>
            <a:ext cx="1701766" cy="1342231"/>
            <a:chOff x="5005302" y="22523"/>
            <a:chExt cx="1701766" cy="1342231"/>
          </a:xfrm>
        </p:grpSpPr>
        <p:cxnSp>
          <p:nvCxnSpPr>
            <p:cNvPr id="226" name="Connecteur droit 225"/>
            <p:cNvCxnSpPr/>
            <p:nvPr/>
          </p:nvCxnSpPr>
          <p:spPr>
            <a:xfrm>
              <a:off x="5880930" y="670001"/>
              <a:ext cx="135452" cy="69475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7" name="Image 226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302" y="22523"/>
              <a:ext cx="1701766" cy="795149"/>
            </a:xfrm>
            <a:prstGeom prst="rect">
              <a:avLst/>
            </a:prstGeom>
          </p:spPr>
        </p:pic>
      </p:grpSp>
      <p:pic>
        <p:nvPicPr>
          <p:cNvPr id="268" name="Image 267"/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17"/>
          <a:stretch/>
        </p:blipFill>
        <p:spPr>
          <a:xfrm>
            <a:off x="3931191" y="2788314"/>
            <a:ext cx="1250364" cy="2284708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3591583" y="3076946"/>
            <a:ext cx="553065" cy="1002890"/>
            <a:chOff x="3635477" y="3273275"/>
            <a:chExt cx="553065" cy="1002890"/>
          </a:xfrm>
        </p:grpSpPr>
        <p:cxnSp>
          <p:nvCxnSpPr>
            <p:cNvPr id="271" name="Connecteur droit 270"/>
            <p:cNvCxnSpPr>
              <a:stCxn id="270" idx="0"/>
            </p:cNvCxnSpPr>
            <p:nvPr/>
          </p:nvCxnSpPr>
          <p:spPr>
            <a:xfrm>
              <a:off x="3635477" y="3288023"/>
              <a:ext cx="2999" cy="570140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cteur droit 271"/>
            <p:cNvCxnSpPr>
              <a:stCxn id="270" idx="1"/>
            </p:cNvCxnSpPr>
            <p:nvPr/>
          </p:nvCxnSpPr>
          <p:spPr>
            <a:xfrm flipH="1">
              <a:off x="3718637" y="3361765"/>
              <a:ext cx="5331" cy="532359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cteur droit 272"/>
            <p:cNvCxnSpPr/>
            <p:nvPr/>
          </p:nvCxnSpPr>
          <p:spPr>
            <a:xfrm flipH="1">
              <a:off x="3905377" y="3714476"/>
              <a:ext cx="3448" cy="275108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/>
            <p:cNvCxnSpPr>
              <a:stCxn id="270" idx="5"/>
            </p:cNvCxnSpPr>
            <p:nvPr/>
          </p:nvCxnSpPr>
          <p:spPr>
            <a:xfrm flipH="1">
              <a:off x="4016204" y="3907455"/>
              <a:ext cx="17480" cy="262446"/>
            </a:xfrm>
            <a:prstGeom prst="line">
              <a:avLst/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Forme libre 269"/>
            <p:cNvSpPr/>
            <p:nvPr/>
          </p:nvSpPr>
          <p:spPr>
            <a:xfrm>
              <a:off x="3635477" y="3273275"/>
              <a:ext cx="553065" cy="1002890"/>
            </a:xfrm>
            <a:custGeom>
              <a:avLst/>
              <a:gdLst>
                <a:gd name="connsiteX0" fmla="*/ 0 w 553065"/>
                <a:gd name="connsiteY0" fmla="*/ 14748 h 1002890"/>
                <a:gd name="connsiteX1" fmla="*/ 88491 w 553065"/>
                <a:gd name="connsiteY1" fmla="*/ 88490 h 1002890"/>
                <a:gd name="connsiteX2" fmla="*/ 213852 w 553065"/>
                <a:gd name="connsiteY2" fmla="*/ 206477 h 1002890"/>
                <a:gd name="connsiteX3" fmla="*/ 235975 w 553065"/>
                <a:gd name="connsiteY3" fmla="*/ 361335 h 1002890"/>
                <a:gd name="connsiteX4" fmla="*/ 309717 w 553065"/>
                <a:gd name="connsiteY4" fmla="*/ 486696 h 1002890"/>
                <a:gd name="connsiteX5" fmla="*/ 398207 w 553065"/>
                <a:gd name="connsiteY5" fmla="*/ 634180 h 1002890"/>
                <a:gd name="connsiteX6" fmla="*/ 435078 w 553065"/>
                <a:gd name="connsiteY6" fmla="*/ 899651 h 1002890"/>
                <a:gd name="connsiteX7" fmla="*/ 442452 w 553065"/>
                <a:gd name="connsiteY7" fmla="*/ 995516 h 1002890"/>
                <a:gd name="connsiteX8" fmla="*/ 530942 w 553065"/>
                <a:gd name="connsiteY8" fmla="*/ 1002890 h 1002890"/>
                <a:gd name="connsiteX9" fmla="*/ 530942 w 553065"/>
                <a:gd name="connsiteY9" fmla="*/ 877529 h 1002890"/>
                <a:gd name="connsiteX10" fmla="*/ 553065 w 553065"/>
                <a:gd name="connsiteY10" fmla="*/ 722671 h 1002890"/>
                <a:gd name="connsiteX11" fmla="*/ 501446 w 553065"/>
                <a:gd name="connsiteY11" fmla="*/ 538316 h 1002890"/>
                <a:gd name="connsiteX12" fmla="*/ 412955 w 553065"/>
                <a:gd name="connsiteY12" fmla="*/ 368709 h 1002890"/>
                <a:gd name="connsiteX13" fmla="*/ 376084 w 553065"/>
                <a:gd name="connsiteY13" fmla="*/ 317090 h 1002890"/>
                <a:gd name="connsiteX14" fmla="*/ 361336 w 553065"/>
                <a:gd name="connsiteY14" fmla="*/ 191729 h 1002890"/>
                <a:gd name="connsiteX15" fmla="*/ 162233 w 553065"/>
                <a:gd name="connsiteY15" fmla="*/ 0 h 1002890"/>
                <a:gd name="connsiteX16" fmla="*/ 0 w 553065"/>
                <a:gd name="connsiteY16" fmla="*/ 14748 h 100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3065" h="1002890">
                  <a:moveTo>
                    <a:pt x="0" y="14748"/>
                  </a:moveTo>
                  <a:lnTo>
                    <a:pt x="88491" y="88490"/>
                  </a:lnTo>
                  <a:lnTo>
                    <a:pt x="213852" y="206477"/>
                  </a:lnTo>
                  <a:lnTo>
                    <a:pt x="235975" y="361335"/>
                  </a:lnTo>
                  <a:lnTo>
                    <a:pt x="309717" y="486696"/>
                  </a:lnTo>
                  <a:lnTo>
                    <a:pt x="398207" y="634180"/>
                  </a:lnTo>
                  <a:lnTo>
                    <a:pt x="435078" y="899651"/>
                  </a:lnTo>
                  <a:lnTo>
                    <a:pt x="442452" y="995516"/>
                  </a:lnTo>
                  <a:lnTo>
                    <a:pt x="530942" y="1002890"/>
                  </a:lnTo>
                  <a:lnTo>
                    <a:pt x="530942" y="877529"/>
                  </a:lnTo>
                  <a:lnTo>
                    <a:pt x="553065" y="722671"/>
                  </a:lnTo>
                  <a:lnTo>
                    <a:pt x="501446" y="538316"/>
                  </a:lnTo>
                  <a:lnTo>
                    <a:pt x="412955" y="368709"/>
                  </a:lnTo>
                  <a:lnTo>
                    <a:pt x="376084" y="317090"/>
                  </a:lnTo>
                  <a:lnTo>
                    <a:pt x="361336" y="191729"/>
                  </a:lnTo>
                  <a:lnTo>
                    <a:pt x="162233" y="0"/>
                  </a:lnTo>
                  <a:lnTo>
                    <a:pt x="0" y="14748"/>
                  </a:lnTo>
                  <a:close/>
                </a:path>
              </a:pathLst>
            </a:custGeom>
            <a:solidFill>
              <a:srgbClr val="BEEAFD">
                <a:alpha val="74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Forme libre 2"/>
          <p:cNvSpPr/>
          <p:nvPr/>
        </p:nvSpPr>
        <p:spPr>
          <a:xfrm>
            <a:off x="5550541" y="3760879"/>
            <a:ext cx="1705970" cy="1241947"/>
          </a:xfrm>
          <a:custGeom>
            <a:avLst/>
            <a:gdLst>
              <a:gd name="connsiteX0" fmla="*/ 341194 w 1705970"/>
              <a:gd name="connsiteY0" fmla="*/ 109183 h 1241947"/>
              <a:gd name="connsiteX1" fmla="*/ 122830 w 1705970"/>
              <a:gd name="connsiteY1" fmla="*/ 682389 h 1241947"/>
              <a:gd name="connsiteX2" fmla="*/ 0 w 1705970"/>
              <a:gd name="connsiteY2" fmla="*/ 1187356 h 1241947"/>
              <a:gd name="connsiteX3" fmla="*/ 122830 w 1705970"/>
              <a:gd name="connsiteY3" fmla="*/ 1241947 h 1241947"/>
              <a:gd name="connsiteX4" fmla="*/ 600502 w 1705970"/>
              <a:gd name="connsiteY4" fmla="*/ 1173708 h 1241947"/>
              <a:gd name="connsiteX5" fmla="*/ 1460311 w 1705970"/>
              <a:gd name="connsiteY5" fmla="*/ 1064526 h 1241947"/>
              <a:gd name="connsiteX6" fmla="*/ 1569493 w 1705970"/>
              <a:gd name="connsiteY6" fmla="*/ 382138 h 1241947"/>
              <a:gd name="connsiteX7" fmla="*/ 1705970 w 1705970"/>
              <a:gd name="connsiteY7" fmla="*/ 0 h 1241947"/>
              <a:gd name="connsiteX8" fmla="*/ 1569493 w 1705970"/>
              <a:gd name="connsiteY8" fmla="*/ 95535 h 1241947"/>
              <a:gd name="connsiteX9" fmla="*/ 1446663 w 1705970"/>
              <a:gd name="connsiteY9" fmla="*/ 95535 h 1241947"/>
              <a:gd name="connsiteX10" fmla="*/ 968991 w 1705970"/>
              <a:gd name="connsiteY10" fmla="*/ 109183 h 1241947"/>
              <a:gd name="connsiteX11" fmla="*/ 450376 w 1705970"/>
              <a:gd name="connsiteY11" fmla="*/ 122830 h 1241947"/>
              <a:gd name="connsiteX12" fmla="*/ 341194 w 1705970"/>
              <a:gd name="connsiteY12" fmla="*/ 109183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5970" h="1241947">
                <a:moveTo>
                  <a:pt x="341194" y="109183"/>
                </a:moveTo>
                <a:lnTo>
                  <a:pt x="122830" y="682389"/>
                </a:lnTo>
                <a:lnTo>
                  <a:pt x="0" y="1187356"/>
                </a:lnTo>
                <a:lnTo>
                  <a:pt x="122830" y="1241947"/>
                </a:lnTo>
                <a:lnTo>
                  <a:pt x="600502" y="1173708"/>
                </a:lnTo>
                <a:lnTo>
                  <a:pt x="1460311" y="1064526"/>
                </a:lnTo>
                <a:lnTo>
                  <a:pt x="1569493" y="382138"/>
                </a:lnTo>
                <a:lnTo>
                  <a:pt x="1705970" y="0"/>
                </a:lnTo>
                <a:lnTo>
                  <a:pt x="1569493" y="95535"/>
                </a:lnTo>
                <a:lnTo>
                  <a:pt x="1446663" y="95535"/>
                </a:lnTo>
                <a:lnTo>
                  <a:pt x="968991" y="109183"/>
                </a:lnTo>
                <a:lnTo>
                  <a:pt x="450376" y="122830"/>
                </a:lnTo>
                <a:lnTo>
                  <a:pt x="341194" y="109183"/>
                </a:lnTo>
                <a:close/>
              </a:path>
            </a:pathLst>
          </a:cu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4" name="Image 253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43" y="2797433"/>
            <a:ext cx="1883505" cy="2161026"/>
          </a:xfrm>
          <a:prstGeom prst="rect">
            <a:avLst/>
          </a:prstGeom>
        </p:spPr>
      </p:pic>
      <p:pic>
        <p:nvPicPr>
          <p:cNvPr id="276" name="Image 275"/>
          <p:cNvPicPr>
            <a:picLocks noChangeAspect="1"/>
          </p:cNvPicPr>
          <p:nvPr/>
        </p:nvPicPr>
        <p:blipFill rotWithShape="1">
          <a:blip r:embed="rId40" cstate="print">
            <a:clrChange>
              <a:clrFrom>
                <a:srgbClr val="515151"/>
              </a:clrFrom>
              <a:clrTo>
                <a:srgbClr val="515151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3" b="11484"/>
          <a:stretch/>
        </p:blipFill>
        <p:spPr>
          <a:xfrm rot="440113">
            <a:off x="6085321" y="4677999"/>
            <a:ext cx="815055" cy="973340"/>
          </a:xfrm>
          <a:prstGeom prst="rect">
            <a:avLst/>
          </a:prstGeom>
        </p:spPr>
      </p:pic>
      <p:pic>
        <p:nvPicPr>
          <p:cNvPr id="170" name="Image 16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2040" flipH="1" flipV="1">
            <a:off x="938365" y="2864134"/>
            <a:ext cx="636460" cy="440446"/>
          </a:xfrm>
          <a:prstGeom prst="rect">
            <a:avLst/>
          </a:prstGeom>
        </p:spPr>
      </p:pic>
      <p:pic>
        <p:nvPicPr>
          <p:cNvPr id="267" name="Image 2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08530" flipV="1">
            <a:off x="4519053" y="4622684"/>
            <a:ext cx="721703" cy="568007"/>
          </a:xfrm>
          <a:prstGeom prst="rect">
            <a:avLst/>
          </a:prstGeom>
        </p:spPr>
      </p:pic>
      <p:pic>
        <p:nvPicPr>
          <p:cNvPr id="174" name="Image 17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1" t="4784"/>
          <a:stretch/>
        </p:blipFill>
        <p:spPr>
          <a:xfrm rot="693083">
            <a:off x="7263953" y="1380852"/>
            <a:ext cx="425320" cy="351722"/>
          </a:xfrm>
          <a:prstGeom prst="rect">
            <a:avLst/>
          </a:prstGeom>
        </p:spPr>
      </p:pic>
      <p:pic>
        <p:nvPicPr>
          <p:cNvPr id="177" name="Image 1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525">
            <a:off x="1137003" y="2172644"/>
            <a:ext cx="663831" cy="522460"/>
          </a:xfrm>
          <a:prstGeom prst="rect">
            <a:avLst/>
          </a:prstGeom>
        </p:spPr>
      </p:pic>
      <p:pic>
        <p:nvPicPr>
          <p:cNvPr id="297" name="Image 29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33010" flipH="1" flipV="1">
            <a:off x="2597040" y="1534023"/>
            <a:ext cx="421704" cy="302239"/>
          </a:xfrm>
          <a:prstGeom prst="rect">
            <a:avLst/>
          </a:prstGeom>
        </p:spPr>
      </p:pic>
      <p:pic>
        <p:nvPicPr>
          <p:cNvPr id="164" name="Image 16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79742" flipH="1" flipV="1">
            <a:off x="7384274" y="2324082"/>
            <a:ext cx="561823" cy="402664"/>
          </a:xfrm>
          <a:prstGeom prst="rect">
            <a:avLst/>
          </a:prstGeom>
        </p:spPr>
      </p:pic>
      <p:pic>
        <p:nvPicPr>
          <p:cNvPr id="307" name="Image 306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82" y="1008548"/>
            <a:ext cx="247619" cy="3238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8197" b="95082" l="8000" r="100000">
                        <a14:foregroundMark x1="32000" y1="83607" x2="32000" y2="83607"/>
                        <a14:foregroundMark x1="86667" y1="80328" x2="86667" y2="80328"/>
                        <a14:foregroundMark x1="18667" y1="29508" x2="18667" y2="29508"/>
                      </a14:backgroundRemoval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482" y="1652336"/>
            <a:ext cx="502666" cy="409032"/>
          </a:xfrm>
          <a:prstGeom prst="rect">
            <a:avLst/>
          </a:prstGeom>
        </p:spPr>
      </p:pic>
      <p:sp>
        <p:nvSpPr>
          <p:cNvPr id="309" name="Ellipse 308"/>
          <p:cNvSpPr/>
          <p:nvPr/>
        </p:nvSpPr>
        <p:spPr>
          <a:xfrm>
            <a:off x="3180170" y="798781"/>
            <a:ext cx="76247" cy="905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8" name="Image 207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83" y="856309"/>
            <a:ext cx="1011299" cy="2016376"/>
          </a:xfrm>
          <a:prstGeom prst="rect">
            <a:avLst/>
          </a:prstGeom>
        </p:spPr>
      </p:pic>
      <p:pic>
        <p:nvPicPr>
          <p:cNvPr id="209" name="Image 208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86307">
            <a:off x="3100578" y="953437"/>
            <a:ext cx="355005" cy="355005"/>
          </a:xfrm>
          <a:prstGeom prst="rect">
            <a:avLst/>
          </a:prstGeom>
        </p:spPr>
      </p:pic>
      <p:pic>
        <p:nvPicPr>
          <p:cNvPr id="210" name="Image 209"/>
          <p:cNvPicPr>
            <a:picLocks noChangeAspect="1"/>
          </p:cNvPicPr>
          <p:nvPr/>
        </p:nvPicPr>
        <p:blipFill>
          <a:blip r:embed="rId4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57" y="1566683"/>
            <a:ext cx="235379" cy="299559"/>
          </a:xfrm>
          <a:prstGeom prst="rect">
            <a:avLst/>
          </a:prstGeom>
        </p:spPr>
      </p:pic>
      <p:pic>
        <p:nvPicPr>
          <p:cNvPr id="213" name="Image 212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7517">
            <a:off x="3524854" y="1453690"/>
            <a:ext cx="353305" cy="323790"/>
          </a:xfrm>
          <a:prstGeom prst="rect">
            <a:avLst/>
          </a:prstGeom>
        </p:spPr>
      </p:pic>
      <p:pic>
        <p:nvPicPr>
          <p:cNvPr id="262" name="Image 261"/>
          <p:cNvPicPr>
            <a:picLocks noChangeAspect="1"/>
          </p:cNvPicPr>
          <p:nvPr/>
        </p:nvPicPr>
        <p:blipFill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9929" b="99527" l="9983" r="898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24" y="2438881"/>
            <a:ext cx="846520" cy="595585"/>
          </a:xfrm>
          <a:prstGeom prst="rect">
            <a:avLst/>
          </a:prstGeom>
        </p:spPr>
      </p:pic>
      <p:pic>
        <p:nvPicPr>
          <p:cNvPr id="312" name="Image 3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8144" flipH="1" flipV="1">
            <a:off x="3741483" y="1169984"/>
            <a:ext cx="579850" cy="482191"/>
          </a:xfrm>
          <a:prstGeom prst="rect">
            <a:avLst/>
          </a:prstGeom>
        </p:spPr>
      </p:pic>
      <p:sp>
        <p:nvSpPr>
          <p:cNvPr id="241" name="Forme libre 240"/>
          <p:cNvSpPr/>
          <p:nvPr/>
        </p:nvSpPr>
        <p:spPr>
          <a:xfrm>
            <a:off x="3913801" y="1207331"/>
            <a:ext cx="1467464" cy="958645"/>
          </a:xfrm>
          <a:custGeom>
            <a:avLst/>
            <a:gdLst>
              <a:gd name="connsiteX0" fmla="*/ 1415845 w 1467464"/>
              <a:gd name="connsiteY0" fmla="*/ 936522 h 958645"/>
              <a:gd name="connsiteX1" fmla="*/ 626806 w 1467464"/>
              <a:gd name="connsiteY1" fmla="*/ 958645 h 958645"/>
              <a:gd name="connsiteX2" fmla="*/ 81116 w 1467464"/>
              <a:gd name="connsiteY2" fmla="*/ 921774 h 958645"/>
              <a:gd name="connsiteX3" fmla="*/ 0 w 1467464"/>
              <a:gd name="connsiteY3" fmla="*/ 870154 h 958645"/>
              <a:gd name="connsiteX4" fmla="*/ 44245 w 1467464"/>
              <a:gd name="connsiteY4" fmla="*/ 538316 h 958645"/>
              <a:gd name="connsiteX5" fmla="*/ 309716 w 1467464"/>
              <a:gd name="connsiteY5" fmla="*/ 258096 h 958645"/>
              <a:gd name="connsiteX6" fmla="*/ 825909 w 1467464"/>
              <a:gd name="connsiteY6" fmla="*/ 0 h 958645"/>
              <a:gd name="connsiteX7" fmla="*/ 914400 w 1467464"/>
              <a:gd name="connsiteY7" fmla="*/ 103238 h 958645"/>
              <a:gd name="connsiteX8" fmla="*/ 508819 w 1467464"/>
              <a:gd name="connsiteY8" fmla="*/ 294967 h 958645"/>
              <a:gd name="connsiteX9" fmla="*/ 235974 w 1467464"/>
              <a:gd name="connsiteY9" fmla="*/ 523567 h 958645"/>
              <a:gd name="connsiteX10" fmla="*/ 95864 w 1467464"/>
              <a:gd name="connsiteY10" fmla="*/ 685800 h 958645"/>
              <a:gd name="connsiteX11" fmla="*/ 110612 w 1467464"/>
              <a:gd name="connsiteY11" fmla="*/ 833283 h 958645"/>
              <a:gd name="connsiteX12" fmla="*/ 530941 w 1467464"/>
              <a:gd name="connsiteY12" fmla="*/ 877529 h 958645"/>
              <a:gd name="connsiteX13" fmla="*/ 1084006 w 1467464"/>
              <a:gd name="connsiteY13" fmla="*/ 855406 h 958645"/>
              <a:gd name="connsiteX14" fmla="*/ 1467464 w 1467464"/>
              <a:gd name="connsiteY14" fmla="*/ 855406 h 958645"/>
              <a:gd name="connsiteX15" fmla="*/ 1415845 w 1467464"/>
              <a:gd name="connsiteY15" fmla="*/ 936522 h 958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7464" h="958645">
                <a:moveTo>
                  <a:pt x="1415845" y="936522"/>
                </a:moveTo>
                <a:lnTo>
                  <a:pt x="626806" y="958645"/>
                </a:lnTo>
                <a:lnTo>
                  <a:pt x="81116" y="921774"/>
                </a:lnTo>
                <a:lnTo>
                  <a:pt x="0" y="870154"/>
                </a:lnTo>
                <a:lnTo>
                  <a:pt x="44245" y="538316"/>
                </a:lnTo>
                <a:lnTo>
                  <a:pt x="309716" y="258096"/>
                </a:lnTo>
                <a:lnTo>
                  <a:pt x="825909" y="0"/>
                </a:lnTo>
                <a:lnTo>
                  <a:pt x="914400" y="103238"/>
                </a:lnTo>
                <a:lnTo>
                  <a:pt x="508819" y="294967"/>
                </a:lnTo>
                <a:lnTo>
                  <a:pt x="235974" y="523567"/>
                </a:lnTo>
                <a:lnTo>
                  <a:pt x="95864" y="685800"/>
                </a:lnTo>
                <a:lnTo>
                  <a:pt x="110612" y="833283"/>
                </a:lnTo>
                <a:lnTo>
                  <a:pt x="530941" y="877529"/>
                </a:lnTo>
                <a:lnTo>
                  <a:pt x="1084006" y="855406"/>
                </a:lnTo>
                <a:lnTo>
                  <a:pt x="1467464" y="855406"/>
                </a:lnTo>
                <a:lnTo>
                  <a:pt x="1415845" y="936522"/>
                </a:lnTo>
                <a:close/>
              </a:path>
            </a:pathLst>
          </a:custGeom>
          <a:solidFill>
            <a:schemeClr val="bg1">
              <a:lumMod val="6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9919">
            <a:off x="6625252" y="1841045"/>
            <a:ext cx="444368" cy="336726"/>
          </a:xfrm>
          <a:prstGeom prst="rect">
            <a:avLst/>
          </a:prstGeom>
        </p:spPr>
      </p:pic>
      <p:pic>
        <p:nvPicPr>
          <p:cNvPr id="257" name="Image 256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9332">
            <a:off x="6749369" y="2091660"/>
            <a:ext cx="270482" cy="217054"/>
          </a:xfrm>
          <a:prstGeom prst="rect">
            <a:avLst/>
          </a:prstGeom>
        </p:spPr>
      </p:pic>
      <p:pic>
        <p:nvPicPr>
          <p:cNvPr id="229" name="Image 228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41" y="2200865"/>
            <a:ext cx="336754" cy="285210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798095" y="2461659"/>
            <a:ext cx="1095926" cy="929355"/>
            <a:chOff x="-116838" y="2416565"/>
            <a:chExt cx="1095926" cy="929355"/>
          </a:xfrm>
        </p:grpSpPr>
        <p:sp>
          <p:nvSpPr>
            <p:cNvPr id="13" name="Arc 12"/>
            <p:cNvSpPr/>
            <p:nvPr/>
          </p:nvSpPr>
          <p:spPr>
            <a:xfrm>
              <a:off x="-116838" y="2431520"/>
              <a:ext cx="914400" cy="914400"/>
            </a:xfrm>
            <a:prstGeom prst="arc">
              <a:avLst>
                <a:gd name="adj1" fmla="val 20291080"/>
                <a:gd name="adj2" fmla="val 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Arc 13"/>
            <p:cNvSpPr/>
            <p:nvPr/>
          </p:nvSpPr>
          <p:spPr>
            <a:xfrm rot="219217">
              <a:off x="-11696" y="2416565"/>
              <a:ext cx="914400" cy="914400"/>
            </a:xfrm>
            <a:prstGeom prst="arc">
              <a:avLst>
                <a:gd name="adj1" fmla="val 19632542"/>
                <a:gd name="adj2" fmla="val 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Arc 14"/>
            <p:cNvSpPr/>
            <p:nvPr/>
          </p:nvSpPr>
          <p:spPr>
            <a:xfrm rot="1542714">
              <a:off x="498669" y="2555839"/>
              <a:ext cx="480419" cy="604050"/>
            </a:xfrm>
            <a:prstGeom prst="arc">
              <a:avLst>
                <a:gd name="adj1" fmla="val 16766962"/>
                <a:gd name="adj2" fmla="val 20728045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4" name="Groupe 183"/>
          <p:cNvGrpSpPr/>
          <p:nvPr/>
        </p:nvGrpSpPr>
        <p:grpSpPr>
          <a:xfrm rot="21247874">
            <a:off x="6016733" y="1475072"/>
            <a:ext cx="667473" cy="668202"/>
            <a:chOff x="-116838" y="2416565"/>
            <a:chExt cx="1095926" cy="929355"/>
          </a:xfrm>
        </p:grpSpPr>
        <p:sp>
          <p:nvSpPr>
            <p:cNvPr id="186" name="Arc 185"/>
            <p:cNvSpPr/>
            <p:nvPr/>
          </p:nvSpPr>
          <p:spPr>
            <a:xfrm>
              <a:off x="-116838" y="2431520"/>
              <a:ext cx="914400" cy="914400"/>
            </a:xfrm>
            <a:prstGeom prst="arc">
              <a:avLst>
                <a:gd name="adj1" fmla="val 20291080"/>
                <a:gd name="adj2" fmla="val 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7" name="Arc 186"/>
            <p:cNvSpPr/>
            <p:nvPr/>
          </p:nvSpPr>
          <p:spPr>
            <a:xfrm rot="219217">
              <a:off x="-11696" y="2416565"/>
              <a:ext cx="914400" cy="914400"/>
            </a:xfrm>
            <a:prstGeom prst="arc">
              <a:avLst>
                <a:gd name="adj1" fmla="val 19632542"/>
                <a:gd name="adj2" fmla="val 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1" name="Arc 190"/>
            <p:cNvSpPr/>
            <p:nvPr/>
          </p:nvSpPr>
          <p:spPr>
            <a:xfrm rot="1542714">
              <a:off x="498669" y="2555839"/>
              <a:ext cx="480419" cy="604050"/>
            </a:xfrm>
            <a:prstGeom prst="arc">
              <a:avLst>
                <a:gd name="adj1" fmla="val 16766962"/>
                <a:gd name="adj2" fmla="val 20728045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5" name="Groupe 194"/>
          <p:cNvGrpSpPr/>
          <p:nvPr/>
        </p:nvGrpSpPr>
        <p:grpSpPr>
          <a:xfrm rot="21247874">
            <a:off x="6954305" y="1512224"/>
            <a:ext cx="667473" cy="668202"/>
            <a:chOff x="-116838" y="2416565"/>
            <a:chExt cx="1095926" cy="929355"/>
          </a:xfrm>
        </p:grpSpPr>
        <p:sp>
          <p:nvSpPr>
            <p:cNvPr id="202" name="Arc 201"/>
            <p:cNvSpPr/>
            <p:nvPr/>
          </p:nvSpPr>
          <p:spPr>
            <a:xfrm>
              <a:off x="-116838" y="2431520"/>
              <a:ext cx="914400" cy="914400"/>
            </a:xfrm>
            <a:prstGeom prst="arc">
              <a:avLst>
                <a:gd name="adj1" fmla="val 20291080"/>
                <a:gd name="adj2" fmla="val 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3" name="Arc 202"/>
            <p:cNvSpPr/>
            <p:nvPr/>
          </p:nvSpPr>
          <p:spPr>
            <a:xfrm rot="219217">
              <a:off x="-11696" y="2416565"/>
              <a:ext cx="914400" cy="914400"/>
            </a:xfrm>
            <a:prstGeom prst="arc">
              <a:avLst>
                <a:gd name="adj1" fmla="val 19632542"/>
                <a:gd name="adj2" fmla="val 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5" name="Arc 204"/>
            <p:cNvSpPr/>
            <p:nvPr/>
          </p:nvSpPr>
          <p:spPr>
            <a:xfrm rot="1542714">
              <a:off x="498669" y="2555839"/>
              <a:ext cx="480419" cy="604050"/>
            </a:xfrm>
            <a:prstGeom prst="arc">
              <a:avLst>
                <a:gd name="adj1" fmla="val 16766962"/>
                <a:gd name="adj2" fmla="val 20728045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2" name="Groupe 211"/>
          <p:cNvGrpSpPr/>
          <p:nvPr/>
        </p:nvGrpSpPr>
        <p:grpSpPr>
          <a:xfrm rot="21247874">
            <a:off x="2933911" y="2366321"/>
            <a:ext cx="835445" cy="1063569"/>
            <a:chOff x="-116838" y="2416565"/>
            <a:chExt cx="1075715" cy="929355"/>
          </a:xfrm>
        </p:grpSpPr>
        <p:sp>
          <p:nvSpPr>
            <p:cNvPr id="258" name="Arc 257"/>
            <p:cNvSpPr/>
            <p:nvPr/>
          </p:nvSpPr>
          <p:spPr>
            <a:xfrm>
              <a:off x="-116838" y="2431520"/>
              <a:ext cx="914400" cy="914400"/>
            </a:xfrm>
            <a:prstGeom prst="arc">
              <a:avLst>
                <a:gd name="adj1" fmla="val 20291080"/>
                <a:gd name="adj2" fmla="val 0"/>
              </a:avLst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2" name="Arc 291"/>
            <p:cNvSpPr/>
            <p:nvPr/>
          </p:nvSpPr>
          <p:spPr>
            <a:xfrm rot="219217">
              <a:off x="-11696" y="2416565"/>
              <a:ext cx="914400" cy="914400"/>
            </a:xfrm>
            <a:prstGeom prst="arc">
              <a:avLst>
                <a:gd name="adj1" fmla="val 19632542"/>
                <a:gd name="adj2" fmla="val 0"/>
              </a:avLst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3" name="Arc 292"/>
            <p:cNvSpPr/>
            <p:nvPr/>
          </p:nvSpPr>
          <p:spPr>
            <a:xfrm rot="1542714">
              <a:off x="478457" y="2590988"/>
              <a:ext cx="480420" cy="604050"/>
            </a:xfrm>
            <a:prstGeom prst="arc">
              <a:avLst>
                <a:gd name="adj1" fmla="val 16766962"/>
                <a:gd name="adj2" fmla="val 20728045"/>
              </a:avLst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4" name="Groupe 293"/>
          <p:cNvGrpSpPr/>
          <p:nvPr/>
        </p:nvGrpSpPr>
        <p:grpSpPr>
          <a:xfrm rot="12414880">
            <a:off x="3031461" y="2372967"/>
            <a:ext cx="785562" cy="1057111"/>
            <a:chOff x="-76981" y="2392641"/>
            <a:chExt cx="1059618" cy="923712"/>
          </a:xfrm>
        </p:grpSpPr>
        <p:sp>
          <p:nvSpPr>
            <p:cNvPr id="295" name="Arc 294"/>
            <p:cNvSpPr/>
            <p:nvPr/>
          </p:nvSpPr>
          <p:spPr>
            <a:xfrm>
              <a:off x="-76981" y="2392641"/>
              <a:ext cx="914400" cy="914400"/>
            </a:xfrm>
            <a:prstGeom prst="arc">
              <a:avLst>
                <a:gd name="adj1" fmla="val 20291080"/>
                <a:gd name="adj2" fmla="val 0"/>
              </a:avLst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6" name="Arc 295"/>
            <p:cNvSpPr/>
            <p:nvPr/>
          </p:nvSpPr>
          <p:spPr>
            <a:xfrm rot="219217">
              <a:off x="10322" y="2401953"/>
              <a:ext cx="914400" cy="914400"/>
            </a:xfrm>
            <a:prstGeom prst="arc">
              <a:avLst>
                <a:gd name="adj1" fmla="val 19632542"/>
                <a:gd name="adj2" fmla="val 21540210"/>
              </a:avLst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8" name="Arc 307"/>
            <p:cNvSpPr/>
            <p:nvPr/>
          </p:nvSpPr>
          <p:spPr>
            <a:xfrm rot="1542714">
              <a:off x="502217" y="2594784"/>
              <a:ext cx="480420" cy="604050"/>
            </a:xfrm>
            <a:prstGeom prst="arc">
              <a:avLst>
                <a:gd name="adj1" fmla="val 16766962"/>
                <a:gd name="adj2" fmla="val 20728045"/>
              </a:avLst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4" name="Groupe 313"/>
          <p:cNvGrpSpPr/>
          <p:nvPr/>
        </p:nvGrpSpPr>
        <p:grpSpPr>
          <a:xfrm rot="11604434">
            <a:off x="6026815" y="1109935"/>
            <a:ext cx="667473" cy="668202"/>
            <a:chOff x="-116838" y="2416565"/>
            <a:chExt cx="1095926" cy="929355"/>
          </a:xfrm>
        </p:grpSpPr>
        <p:sp>
          <p:nvSpPr>
            <p:cNvPr id="315" name="Arc 314"/>
            <p:cNvSpPr/>
            <p:nvPr/>
          </p:nvSpPr>
          <p:spPr>
            <a:xfrm>
              <a:off x="-116838" y="2431520"/>
              <a:ext cx="914400" cy="914400"/>
            </a:xfrm>
            <a:prstGeom prst="arc">
              <a:avLst>
                <a:gd name="adj1" fmla="val 20291080"/>
                <a:gd name="adj2" fmla="val 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6" name="Arc 315"/>
            <p:cNvSpPr/>
            <p:nvPr/>
          </p:nvSpPr>
          <p:spPr>
            <a:xfrm rot="219217">
              <a:off x="-11696" y="2416565"/>
              <a:ext cx="914400" cy="914400"/>
            </a:xfrm>
            <a:prstGeom prst="arc">
              <a:avLst>
                <a:gd name="adj1" fmla="val 19632542"/>
                <a:gd name="adj2" fmla="val 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7" name="Arc 316"/>
            <p:cNvSpPr/>
            <p:nvPr/>
          </p:nvSpPr>
          <p:spPr>
            <a:xfrm rot="1542714">
              <a:off x="498669" y="2555839"/>
              <a:ext cx="480419" cy="604050"/>
            </a:xfrm>
            <a:prstGeom prst="arc">
              <a:avLst>
                <a:gd name="adj1" fmla="val 16766962"/>
                <a:gd name="adj2" fmla="val 20728045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83" name="Image 28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6634">
            <a:off x="2095967" y="960738"/>
            <a:ext cx="764169" cy="567669"/>
          </a:xfrm>
          <a:prstGeom prst="rect">
            <a:avLst/>
          </a:prstGeom>
        </p:spPr>
      </p:pic>
      <p:grpSp>
        <p:nvGrpSpPr>
          <p:cNvPr id="337" name="Groupe 336"/>
          <p:cNvGrpSpPr/>
          <p:nvPr/>
        </p:nvGrpSpPr>
        <p:grpSpPr>
          <a:xfrm rot="20918543">
            <a:off x="6629786" y="3284278"/>
            <a:ext cx="1095926" cy="929355"/>
            <a:chOff x="-116838" y="2416565"/>
            <a:chExt cx="1095926" cy="929355"/>
          </a:xfrm>
        </p:grpSpPr>
        <p:sp>
          <p:nvSpPr>
            <p:cNvPr id="338" name="Arc 337"/>
            <p:cNvSpPr/>
            <p:nvPr/>
          </p:nvSpPr>
          <p:spPr>
            <a:xfrm>
              <a:off x="-116838" y="2431520"/>
              <a:ext cx="914400" cy="914400"/>
            </a:xfrm>
            <a:prstGeom prst="arc">
              <a:avLst>
                <a:gd name="adj1" fmla="val 20291080"/>
                <a:gd name="adj2" fmla="val 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9" name="Arc 338"/>
            <p:cNvSpPr/>
            <p:nvPr/>
          </p:nvSpPr>
          <p:spPr>
            <a:xfrm rot="219217">
              <a:off x="-11696" y="2416565"/>
              <a:ext cx="914400" cy="914400"/>
            </a:xfrm>
            <a:prstGeom prst="arc">
              <a:avLst>
                <a:gd name="adj1" fmla="val 19632542"/>
                <a:gd name="adj2" fmla="val 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0" name="Arc 339"/>
            <p:cNvSpPr/>
            <p:nvPr/>
          </p:nvSpPr>
          <p:spPr>
            <a:xfrm rot="1542714">
              <a:off x="498669" y="2555839"/>
              <a:ext cx="480419" cy="604050"/>
            </a:xfrm>
            <a:prstGeom prst="arc">
              <a:avLst>
                <a:gd name="adj1" fmla="val 16766962"/>
                <a:gd name="adj2" fmla="val 20728045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Ellipse 20"/>
          <p:cNvSpPr/>
          <p:nvPr/>
        </p:nvSpPr>
        <p:spPr>
          <a:xfrm>
            <a:off x="2775017" y="1899985"/>
            <a:ext cx="102900" cy="76316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8" name="Ellipse 317"/>
          <p:cNvSpPr/>
          <p:nvPr/>
        </p:nvSpPr>
        <p:spPr>
          <a:xfrm>
            <a:off x="2901268" y="1807647"/>
            <a:ext cx="102900" cy="76316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0" name="Ellipse 319"/>
          <p:cNvSpPr/>
          <p:nvPr/>
        </p:nvSpPr>
        <p:spPr>
          <a:xfrm>
            <a:off x="3736248" y="1382193"/>
            <a:ext cx="102900" cy="76316"/>
          </a:xfrm>
          <a:prstGeom prst="ellipse">
            <a:avLst/>
          </a:prstGeom>
          <a:solidFill>
            <a:srgbClr val="F3EF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1" name="Ellipse 320"/>
          <p:cNvSpPr/>
          <p:nvPr/>
        </p:nvSpPr>
        <p:spPr>
          <a:xfrm>
            <a:off x="3827845" y="1307681"/>
            <a:ext cx="102900" cy="76316"/>
          </a:xfrm>
          <a:prstGeom prst="ellipse">
            <a:avLst/>
          </a:prstGeom>
          <a:solidFill>
            <a:srgbClr val="F3EF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1" name="Ellipse 340"/>
          <p:cNvSpPr/>
          <p:nvPr/>
        </p:nvSpPr>
        <p:spPr>
          <a:xfrm>
            <a:off x="3922936" y="1203461"/>
            <a:ext cx="102900" cy="76316"/>
          </a:xfrm>
          <a:prstGeom prst="ellipse">
            <a:avLst/>
          </a:prstGeom>
          <a:solidFill>
            <a:srgbClr val="F3EF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090734" y="630918"/>
            <a:ext cx="6852101" cy="502926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3" cstate="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576" b="98343" l="605" r="972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29" y="1411364"/>
            <a:ext cx="1904987" cy="177817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5" cstate="print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1105" b="100000" l="3922" r="97059">
                        <a14:foregroundMark x1="52206" y1="90976" x2="52206" y2="90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34" y="-9600"/>
            <a:ext cx="2356825" cy="1569099"/>
          </a:xfrm>
          <a:prstGeom prst="rect">
            <a:avLst/>
          </a:prstGeom>
        </p:spPr>
      </p:pic>
      <p:sp>
        <p:nvSpPr>
          <p:cNvPr id="192" name="Ellipse 191"/>
          <p:cNvSpPr/>
          <p:nvPr/>
        </p:nvSpPr>
        <p:spPr>
          <a:xfrm>
            <a:off x="2592852" y="1936140"/>
            <a:ext cx="102900" cy="76316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15987" y="5836565"/>
            <a:ext cx="1105328" cy="196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Nuage 181"/>
          <p:cNvSpPr/>
          <p:nvPr/>
        </p:nvSpPr>
        <p:spPr>
          <a:xfrm>
            <a:off x="2381054" y="312202"/>
            <a:ext cx="816423" cy="74801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3" name="Image 182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21" y="360892"/>
            <a:ext cx="487725" cy="61374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32877" b="100000" l="255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43" y="5481698"/>
            <a:ext cx="1231038" cy="10449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377534" y="5871898"/>
            <a:ext cx="995131" cy="853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00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 animBg="1"/>
      <p:bldP spid="21" grpId="0" animBg="1"/>
      <p:bldP spid="318" grpId="0" animBg="1"/>
      <p:bldP spid="320" grpId="0" animBg="1"/>
      <p:bldP spid="321" grpId="0" animBg="1"/>
      <p:bldP spid="341" grpId="0" animBg="1"/>
      <p:bldP spid="192" grpId="0" animBg="1"/>
      <p:bldP spid="182" grpId="0" animBg="1"/>
    </p:bldLst>
  </p:timing>
  <p:extLst mod="1">
    <p:ext uri="{E180D4A7-C9FB-4DFB-919C-405C955672EB}">
      <p14:showEvtLst xmlns:p14="http://schemas.microsoft.com/office/powerpoint/2010/main">
        <p14:playEvt time="6135" objId="20"/>
        <p14:triggerEvt type="onClick" time="6135" objId="236"/>
        <p14:stopEvt time="10729" objId="20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7|4.3|1.6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</Words>
  <Application>Microsoft Office PowerPoint</Application>
  <PresentationFormat>Affichage à l'écran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</dc:creator>
  <cp:lastModifiedBy>sophie</cp:lastModifiedBy>
  <cp:revision>1</cp:revision>
  <dcterms:created xsi:type="dcterms:W3CDTF">2016-10-10T17:00:21Z</dcterms:created>
  <dcterms:modified xsi:type="dcterms:W3CDTF">2016-10-10T17:00:59Z</dcterms:modified>
</cp:coreProperties>
</file>