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>
        <c:manualLayout>
          <c:layoutTarget val="inner"/>
          <c:xMode val="edge"/>
          <c:yMode val="edge"/>
          <c:x val="7.8124282264492251E-2"/>
          <c:y val="0.13414284722571967"/>
          <c:w val="0.53059400458282469"/>
          <c:h val="0.7605943709938897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Logements</c:v>
                </c:pt>
              </c:strCache>
            </c:strRef>
          </c:tx>
          <c:dLbls>
            <c:dLbl>
              <c:idx val="0"/>
              <c:layout>
                <c:manualLayout>
                  <c:x val="3.4424597934583474E-2"/>
                  <c:y val="-0.1982019889499754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5597782060039634E-2"/>
                  <c:y val="3.6300004491879909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5.0830175053924828E-2"/>
                  <c:y val="-6.0502899984890952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5.3477024565404679E-2"/>
                  <c:y val="-3.167694127479552E-2"/>
                </c:manualLayout>
              </c:layout>
              <c:dLblPos val="bestFit"/>
              <c:showVal val="1"/>
            </c:dLbl>
            <c:dLblPos val="bestFit"/>
            <c:showVal val="1"/>
            <c:showLeaderLines val="1"/>
          </c:dLbls>
          <c:cat>
            <c:strRef>
              <c:f>Feuil1!$A$2:$A$4</c:f>
              <c:strCache>
                <c:ptCount val="3"/>
                <c:pt idx="0">
                  <c:v>Logements sociaux (HLM + ILM)</c:v>
                </c:pt>
                <c:pt idx="1">
                  <c:v>Loyers normaux</c:v>
                </c:pt>
                <c:pt idx="2">
                  <c:v>Loyers modérés (copropriété)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1258</c:v>
                </c:pt>
                <c:pt idx="1">
                  <c:v>400</c:v>
                </c:pt>
                <c:pt idx="2">
                  <c:v>988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081B-EDD5-4C6D-A6E3-60E558E6B1AE}" type="datetimeFigureOut">
              <a:rPr lang="fr-FR" smtClean="0"/>
              <a:t>27/11/2016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66676-A151-4A2F-AAD6-4AF086902AF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920880" cy="1431032"/>
          </a:xfrm>
        </p:spPr>
        <p:txBody>
          <a:bodyPr>
            <a:noAutofit/>
          </a:bodyPr>
          <a:lstStyle/>
          <a:p>
            <a:r>
              <a:rPr lang="fr-FR" sz="8000" b="1" u="sng" dirty="0" smtClean="0"/>
              <a:t>Cité du Pont de Sèvres</a:t>
            </a:r>
            <a:endParaRPr lang="fr-FR" sz="8000" b="1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3419872" y="3212976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1976</a:t>
            </a:r>
            <a:endParaRPr lang="fr-FR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395536" y="419412"/>
          <a:ext cx="8424935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3284984"/>
            <a:ext cx="648072" cy="302433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15616" y="3933056"/>
            <a:ext cx="1080120" cy="23762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339752" y="2204864"/>
            <a:ext cx="504056" cy="41044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987824" y="3068960"/>
            <a:ext cx="648072" cy="324036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779912" y="2780928"/>
            <a:ext cx="720080" cy="352839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644008" y="4725144"/>
            <a:ext cx="504056" cy="15841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292080" y="2420888"/>
            <a:ext cx="576064" cy="388843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300192" y="4293096"/>
            <a:ext cx="1224136" cy="201622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668344" y="1700808"/>
            <a:ext cx="504056" cy="46085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316416" y="3861048"/>
            <a:ext cx="576064" cy="24482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940152" y="3789040"/>
            <a:ext cx="216024" cy="2520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ouvrante 18"/>
          <p:cNvSpPr/>
          <p:nvPr/>
        </p:nvSpPr>
        <p:spPr>
          <a:xfrm rot="5400000">
            <a:off x="6497960" y="-513184"/>
            <a:ext cx="1224136" cy="363589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ccolade ouvrante 19"/>
          <p:cNvSpPr/>
          <p:nvPr/>
        </p:nvSpPr>
        <p:spPr>
          <a:xfrm rot="5400000">
            <a:off x="1997460" y="-549188"/>
            <a:ext cx="1224136" cy="4716016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11560" y="47667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Logements sociaux</a:t>
            </a:r>
            <a:endParaRPr lang="fr-FR" sz="3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796136" y="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Copropriété</a:t>
            </a:r>
            <a:endParaRPr lang="fr-FR" sz="3200" dirty="0"/>
          </a:p>
        </p:txBody>
      </p:sp>
      <p:sp>
        <p:nvSpPr>
          <p:cNvPr id="23" name="ZoneTexte 22"/>
          <p:cNvSpPr txBox="1"/>
          <p:nvPr/>
        </p:nvSpPr>
        <p:spPr>
          <a:xfrm rot="16200000">
            <a:off x="-772271" y="4509991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Ardennes</a:t>
            </a:r>
            <a:endParaRPr lang="fr-FR" sz="3600" dirty="0"/>
          </a:p>
        </p:txBody>
      </p:sp>
      <p:sp>
        <p:nvSpPr>
          <p:cNvPr id="24" name="ZoneTexte 23"/>
          <p:cNvSpPr txBox="1"/>
          <p:nvPr/>
        </p:nvSpPr>
        <p:spPr>
          <a:xfrm rot="16200000">
            <a:off x="574687" y="483402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Vosges</a:t>
            </a:r>
          </a:p>
        </p:txBody>
      </p:sp>
      <p:sp>
        <p:nvSpPr>
          <p:cNvPr id="25" name="ZoneTexte 24"/>
          <p:cNvSpPr txBox="1"/>
          <p:nvPr/>
        </p:nvSpPr>
        <p:spPr>
          <a:xfrm rot="16200000">
            <a:off x="626367" y="4062265"/>
            <a:ext cx="3888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Aravis</a:t>
            </a:r>
            <a:endParaRPr lang="fr-FR" sz="2400" dirty="0"/>
          </a:p>
        </p:txBody>
      </p:sp>
      <p:sp>
        <p:nvSpPr>
          <p:cNvPr id="26" name="ZoneTexte 25"/>
          <p:cNvSpPr txBox="1"/>
          <p:nvPr/>
        </p:nvSpPr>
        <p:spPr>
          <a:xfrm rot="16200000">
            <a:off x="1906835" y="436597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Place Haute 1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2482897" y="4149951"/>
            <a:ext cx="324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Place Haute 2</a:t>
            </a:r>
            <a:endParaRPr lang="fr-FR" sz="3600" dirty="0"/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4296790" y="5216378"/>
            <a:ext cx="119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Jura</a:t>
            </a: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3743037" y="4041939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Bretagne</a:t>
            </a: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5193650" y="5111606"/>
            <a:ext cx="172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IDF</a:t>
            </a:r>
            <a:endParaRPr lang="fr-FR" sz="2800" dirty="0"/>
          </a:p>
        </p:txBody>
      </p:sp>
      <p:sp>
        <p:nvSpPr>
          <p:cNvPr id="31" name="ZoneTexte 30"/>
          <p:cNvSpPr txBox="1"/>
          <p:nvPr/>
        </p:nvSpPr>
        <p:spPr>
          <a:xfrm rot="16200000">
            <a:off x="5976157" y="5050050"/>
            <a:ext cx="187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Trident</a:t>
            </a:r>
            <a:endParaRPr lang="fr-FR" sz="3600" dirty="0"/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5975285" y="3897923"/>
            <a:ext cx="3888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Normandie</a:t>
            </a:r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7163419" y="472601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Aquitaine</a:t>
            </a:r>
            <a:endParaRPr lang="fr-F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taux de chômage: 10% </a:t>
            </a:r>
            <a:endParaRPr lang="fr-FR" dirty="0"/>
          </a:p>
          <a:p>
            <a:r>
              <a:rPr lang="fr-FR" dirty="0" smtClean="0"/>
              <a:t>33% des habitants ont moins de 25 ans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44</Words>
  <Application>Microsoft Office PowerPoint</Application>
  <PresentationFormat>Affichage à l'écran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Cité du Pont de Sèvres</vt:lpstr>
      <vt:lpstr>Diapositive 2</vt:lpstr>
      <vt:lpstr>Diapositive 3</vt:lpstr>
      <vt:lpstr>Diapositive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Alice Boitout</dc:creator>
  <cp:lastModifiedBy>Alice Boitout</cp:lastModifiedBy>
  <cp:revision>4</cp:revision>
  <dcterms:created xsi:type="dcterms:W3CDTF">2016-11-27T13:16:17Z</dcterms:created>
  <dcterms:modified xsi:type="dcterms:W3CDTF">2016-11-27T21:16:31Z</dcterms:modified>
</cp:coreProperties>
</file>