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9" r:id="rId4"/>
    <p:sldId id="266" r:id="rId5"/>
    <p:sldId id="265" r:id="rId6"/>
    <p:sldId id="263" r:id="rId7"/>
    <p:sldId id="264" r:id="rId8"/>
    <p:sldId id="26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555"/>
    <a:srgbClr val="E3581E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9B03D-5F88-4FF9-B86C-0D7641AAE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28796BF-BD6D-456C-A02A-CDED6F603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F3725-4BDF-4CD0-9DAD-21B3ED1F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5C7AEB-BA9D-42EC-A89D-8265B441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ED30D9-2A9E-43ED-8FAC-CBECF225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98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A7B0F-4B7C-402F-888A-D0870559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823CC4-DE74-4849-B66F-C9B96FEB0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3E9BAB-8E86-4AF4-9B40-D797506C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44D57-AC74-4F24-8710-32E23E2A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80FC21-9FE6-4B25-AD9F-0A2DD960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6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68AEE2-8A28-4CA7-8A61-881A10C3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676059-1400-43F6-8928-B08C9C272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35CD9-3EE3-482F-A6AD-6975852A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A94CA-D6DB-4AAF-A385-D8E0C154C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67B629-18E8-4247-8AA4-B2F28210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01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476F8-8D42-4405-BB97-9E5CD03DD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90B04C-58D5-439A-8BD0-00B5774D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B326F5-5963-4943-90E1-F5748ADE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2B4340-97C6-410D-97D3-E54130A5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B46BA-57B9-4EA9-8A84-610B1617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88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B7DFD-FC8B-4AA4-8A6E-4F489701D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4ABA47-C629-45E9-B547-B47C36B1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774E29-7FD1-4DA4-B046-FCF763E4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3418B-8E5C-4F2B-BAB7-9312543F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546D21-19DB-4DF2-AE86-507FF06A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85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EB5DE7-D36D-49A0-BBA8-4F7385B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27FDF-D267-49F7-9391-8A1FB9DAA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53622E-BBB4-4438-9DD0-32755962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6B2CB8-18B5-4A62-BD67-170EB325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AD16AE-FB4A-4A2E-BB6F-3D8484DC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F0B134-C022-469D-894B-351E274E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72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1497B-496A-43E1-A9CD-A2020E29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4EA79F-E00E-49E2-8B4C-0D0F6A014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FDAE4B-A3D1-4915-8666-0F54113EA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DC043A-03C3-425C-8ED4-139F04BC5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A44022-B14B-4668-A650-098AF9C5A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F8FF210-1F30-44B6-A8D4-39A3C496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D46A8B-9628-442B-BE8E-0855E50D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253F81-F8B0-45BD-A33A-23659A86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28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A7CEC2-CC2E-4413-B217-0F21332FA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4D114D-8EC9-4B0A-9914-9EAA5B47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38AE0A-043B-4118-831D-A7D91F27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E9414A-DD3A-4AE2-9AE5-0BA7FCAA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36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BC41D7-963B-4298-AE84-8C7613C10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5E8DF1-680A-45E8-97CB-A43B55263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87C798-5709-4E6B-8B0D-F5AD6CEF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18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36AB21-0C50-403C-863D-6574983E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017937-2AE3-4389-94B0-315BF6C1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94821D-1F79-47B3-A180-0A6B61DDB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B5A626-7D3A-4AD1-B0DF-E6D96069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62E324-CD9E-4985-9EA5-40BD4D38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C1293B-16F9-4959-805B-F8335F1BA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825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E75EF-2B3A-4834-B8B2-A781EC3E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E1277B4-F71D-4AB3-B075-546F46818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60348D-A9BC-43DA-AEA8-6EF4AAD72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2D5F82-8EC2-46D9-9361-6A192C5E0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138355-D6D8-4D6F-AB42-1C1632A7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4A595-D340-4BCA-B21F-308DDB68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54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67DAF0-97BC-4042-AD5A-D70BF9281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3A74C6-5DD0-4DD6-AF41-0B1D1174E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8846A7-02C2-4BCF-A086-8A7B6258CC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2E89-BBCA-4D5E-AD85-D92BD898F3C8}" type="datetimeFigureOut">
              <a:rPr lang="fr-FR" smtClean="0"/>
              <a:t>05/12/2017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C129C-1E39-4767-853C-728477A18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E3EB6-A3F8-4D10-AFE6-8723D044E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5E0C-75BE-4445-BB78-4C9043311C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46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microsoft.com/office/2007/relationships/hdphoto" Target="../media/hdphoto12.wdp"/><Relationship Id="rId39" Type="http://schemas.openxmlformats.org/officeDocument/2006/relationships/image" Target="../media/image24.png"/><Relationship Id="rId21" Type="http://schemas.microsoft.com/office/2007/relationships/hdphoto" Target="../media/hdphoto10.wdp"/><Relationship Id="rId34" Type="http://schemas.microsoft.com/office/2007/relationships/hdphoto" Target="../media/hdphoto16.wdp"/><Relationship Id="rId42" Type="http://schemas.microsoft.com/office/2007/relationships/hdphoto" Target="../media/hdphoto20.wdp"/><Relationship Id="rId47" Type="http://schemas.openxmlformats.org/officeDocument/2006/relationships/image" Target="../media/image28.png"/><Relationship Id="rId50" Type="http://schemas.openxmlformats.org/officeDocument/2006/relationships/image" Target="../media/image30.png"/><Relationship Id="rId55" Type="http://schemas.openxmlformats.org/officeDocument/2006/relationships/image" Target="../media/image1.png"/><Relationship Id="rId63" Type="http://schemas.openxmlformats.org/officeDocument/2006/relationships/image" Target="../media/image37.pn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openxmlformats.org/officeDocument/2006/relationships/image" Target="../media/image32.png"/><Relationship Id="rId62" Type="http://schemas.openxmlformats.org/officeDocument/2006/relationships/image" Target="../media/image3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microsoft.com/office/2007/relationships/hdphoto" Target="../media/hdphoto11.wdp"/><Relationship Id="rId32" Type="http://schemas.microsoft.com/office/2007/relationships/hdphoto" Target="../media/hdphoto15.wdp"/><Relationship Id="rId37" Type="http://schemas.openxmlformats.org/officeDocument/2006/relationships/image" Target="../media/image23.png"/><Relationship Id="rId40" Type="http://schemas.microsoft.com/office/2007/relationships/hdphoto" Target="../media/hdphoto19.wdp"/><Relationship Id="rId45" Type="http://schemas.openxmlformats.org/officeDocument/2006/relationships/image" Target="../media/image27.png"/><Relationship Id="rId53" Type="http://schemas.microsoft.com/office/2007/relationships/hdphoto" Target="../media/hdphoto25.wdp"/><Relationship Id="rId58" Type="http://schemas.microsoft.com/office/2007/relationships/hdphoto" Target="../media/hdphoto26.wdp"/><Relationship Id="rId66" Type="http://schemas.openxmlformats.org/officeDocument/2006/relationships/image" Target="../media/image40.sv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microsoft.com/office/2007/relationships/hdphoto" Target="../media/hdphoto13.wdp"/><Relationship Id="rId36" Type="http://schemas.microsoft.com/office/2007/relationships/hdphoto" Target="../media/hdphoto17.wdp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61" Type="http://schemas.openxmlformats.org/officeDocument/2006/relationships/image" Target="../media/image35.png"/><Relationship Id="rId10" Type="http://schemas.microsoft.com/office/2007/relationships/hdphoto" Target="../media/hdphoto5.wdp"/><Relationship Id="rId19" Type="http://schemas.microsoft.com/office/2007/relationships/hdphoto" Target="../media/hdphoto9.wdp"/><Relationship Id="rId31" Type="http://schemas.openxmlformats.org/officeDocument/2006/relationships/image" Target="../media/image20.png"/><Relationship Id="rId44" Type="http://schemas.microsoft.com/office/2007/relationships/hdphoto" Target="../media/hdphoto21.wdp"/><Relationship Id="rId52" Type="http://schemas.openxmlformats.org/officeDocument/2006/relationships/image" Target="../media/image31.png"/><Relationship Id="rId60" Type="http://schemas.microsoft.com/office/2007/relationships/hdphoto" Target="../media/hdphoto27.wdp"/><Relationship Id="rId65" Type="http://schemas.openxmlformats.org/officeDocument/2006/relationships/image" Target="../media/image39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7.wdp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4.wdp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microsoft.com/office/2007/relationships/hdphoto" Target="../media/hdphoto23.wdp"/><Relationship Id="rId56" Type="http://schemas.microsoft.com/office/2007/relationships/hdphoto" Target="../media/hdphoto1.wdp"/><Relationship Id="rId64" Type="http://schemas.openxmlformats.org/officeDocument/2006/relationships/image" Target="../media/image38.svg"/><Relationship Id="rId8" Type="http://schemas.openxmlformats.org/officeDocument/2006/relationships/image" Target="../media/image7.jpg"/><Relationship Id="rId51" Type="http://schemas.microsoft.com/office/2007/relationships/hdphoto" Target="../media/hdphoto24.wdp"/><Relationship Id="rId3" Type="http://schemas.microsoft.com/office/2007/relationships/hdphoto" Target="../media/hdphoto2.wdp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microsoft.com/office/2007/relationships/hdphoto" Target="../media/hdphoto18.wdp"/><Relationship Id="rId46" Type="http://schemas.microsoft.com/office/2007/relationships/hdphoto" Target="../media/hdphoto22.wdp"/><Relationship Id="rId5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09877" y="8165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379720" y="2259714"/>
            <a:ext cx="2437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Saint Cloud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293618" flipV="1">
            <a:off x="3851583" y="6218066"/>
            <a:ext cx="1766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Saint </a:t>
            </a:r>
            <a:r>
              <a:rPr lang="fr-FR" sz="900" dirty="0" err="1">
                <a:latin typeface="Lucida Handwriting" panose="03010101010101010101" pitchFamily="66" charset="0"/>
              </a:rPr>
              <a:t>Cliud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204962" y="663876"/>
            <a:ext cx="162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1910 la place du village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4E8ADB6-81F0-4C9C-8020-D73940A4EB3B}"/>
              </a:ext>
            </a:extLst>
          </p:cNvPr>
          <p:cNvGrpSpPr/>
          <p:nvPr/>
        </p:nvGrpSpPr>
        <p:grpSpPr>
          <a:xfrm>
            <a:off x="7266594" y="1304673"/>
            <a:ext cx="2053009" cy="2396769"/>
            <a:chOff x="7266594" y="1304673"/>
            <a:chExt cx="2053009" cy="2396769"/>
          </a:xfrm>
        </p:grpSpPr>
        <p:grpSp>
          <p:nvGrpSpPr>
            <p:cNvPr id="296" name="Groupe 295">
              <a:extLst>
                <a:ext uri="{FF2B5EF4-FFF2-40B4-BE49-F238E27FC236}">
                  <a16:creationId xmlns:a16="http://schemas.microsoft.com/office/drawing/2014/main" id="{DE62F8BF-28B3-4592-8D4F-5E772FBF9A3D}"/>
                </a:ext>
              </a:extLst>
            </p:cNvPr>
            <p:cNvGrpSpPr/>
            <p:nvPr/>
          </p:nvGrpSpPr>
          <p:grpSpPr>
            <a:xfrm>
              <a:off x="7266594" y="1304673"/>
              <a:ext cx="2053009" cy="2396769"/>
              <a:chOff x="7262211" y="1292126"/>
              <a:chExt cx="2053009" cy="2396769"/>
            </a:xfrm>
          </p:grpSpPr>
          <p:grpSp>
            <p:nvGrpSpPr>
              <p:cNvPr id="290" name="Groupe 289">
                <a:extLst>
                  <a:ext uri="{FF2B5EF4-FFF2-40B4-BE49-F238E27FC236}">
                    <a16:creationId xmlns:a16="http://schemas.microsoft.com/office/drawing/2014/main" id="{0C75CA31-82AC-466C-B58B-22F01D9B6D81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217" name="Groupe 216">
                  <a:extLst>
                    <a:ext uri="{FF2B5EF4-FFF2-40B4-BE49-F238E27FC236}">
                      <a16:creationId xmlns:a16="http://schemas.microsoft.com/office/drawing/2014/main" id="{9A60E94E-E136-4BF9-94D6-DC0A6BDECFCA}"/>
                    </a:ext>
                  </a:extLst>
                </p:cNvPr>
                <p:cNvGrpSpPr/>
                <p:nvPr/>
              </p:nvGrpSpPr>
              <p:grpSpPr>
                <a:xfrm>
                  <a:off x="7262211" y="1292126"/>
                  <a:ext cx="2053009" cy="2396769"/>
                  <a:chOff x="7262211" y="1292126"/>
                  <a:chExt cx="2053009" cy="2396769"/>
                </a:xfrm>
              </p:grpSpPr>
              <p:grpSp>
                <p:nvGrpSpPr>
                  <p:cNvPr id="33" name="Groupe 32">
                    <a:extLst>
                      <a:ext uri="{FF2B5EF4-FFF2-40B4-BE49-F238E27FC236}">
                        <a16:creationId xmlns:a16="http://schemas.microsoft.com/office/drawing/2014/main" id="{4F8CA02D-6E11-40AD-8FB6-853B6336AD36}"/>
                      </a:ext>
                    </a:extLst>
                  </p:cNvPr>
                  <p:cNvGrpSpPr/>
                  <p:nvPr/>
                </p:nvGrpSpPr>
                <p:grpSpPr>
                  <a:xfrm>
                    <a:off x="7314204" y="1292126"/>
                    <a:ext cx="1988754" cy="2396769"/>
                    <a:chOff x="7227816" y="1078896"/>
                    <a:chExt cx="1988754" cy="2396769"/>
                  </a:xfrm>
                  <a:solidFill>
                    <a:schemeClr val="bg1"/>
                  </a:solidFill>
                </p:grpSpPr>
                <p:grpSp>
                  <p:nvGrpSpPr>
                    <p:cNvPr id="32" name="Groupe 31">
                      <a:extLst>
                        <a:ext uri="{FF2B5EF4-FFF2-40B4-BE49-F238E27FC236}">
                          <a16:creationId xmlns:a16="http://schemas.microsoft.com/office/drawing/2014/main" id="{5EDE42A8-E527-4D55-BF16-03CBB2E261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27816" y="1078896"/>
                      <a:ext cx="1988754" cy="2396769"/>
                      <a:chOff x="7227816" y="1078896"/>
                      <a:chExt cx="1988754" cy="2396769"/>
                    </a:xfrm>
                    <a:grpFill/>
                  </p:grpSpPr>
                  <p:sp>
                    <p:nvSpPr>
                      <p:cNvPr id="26" name="Forme libre : forme 25">
                        <a:extLst>
                          <a:ext uri="{FF2B5EF4-FFF2-40B4-BE49-F238E27FC236}">
                            <a16:creationId xmlns:a16="http://schemas.microsoft.com/office/drawing/2014/main" id="{6F30AFFF-5086-4EB2-9D24-AB2F076B24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27816" y="1423855"/>
                        <a:ext cx="566355" cy="2051810"/>
                      </a:xfrm>
                      <a:custGeom>
                        <a:avLst/>
                        <a:gdLst>
                          <a:gd name="connsiteX0" fmla="*/ 14515 w 566057"/>
                          <a:gd name="connsiteY0" fmla="*/ 130628 h 2061028"/>
                          <a:gd name="connsiteX1" fmla="*/ 0 w 566057"/>
                          <a:gd name="connsiteY1" fmla="*/ 1582057 h 2061028"/>
                          <a:gd name="connsiteX2" fmla="*/ 566057 w 566057"/>
                          <a:gd name="connsiteY2" fmla="*/ 2061028 h 2061028"/>
                          <a:gd name="connsiteX3" fmla="*/ 551543 w 566057"/>
                          <a:gd name="connsiteY3" fmla="*/ 362857 h 2061028"/>
                          <a:gd name="connsiteX4" fmla="*/ 14515 w 566057"/>
                          <a:gd name="connsiteY4" fmla="*/ 0 h 2061028"/>
                          <a:gd name="connsiteX5" fmla="*/ 14515 w 566057"/>
                          <a:gd name="connsiteY5" fmla="*/ 130628 h 2061028"/>
                          <a:gd name="connsiteX0" fmla="*/ 14515 w 566058"/>
                          <a:gd name="connsiteY0" fmla="*/ 130628 h 2061028"/>
                          <a:gd name="connsiteX1" fmla="*/ 0 w 566058"/>
                          <a:gd name="connsiteY1" fmla="*/ 1582057 h 2061028"/>
                          <a:gd name="connsiteX2" fmla="*/ 566057 w 566058"/>
                          <a:gd name="connsiteY2" fmla="*/ 2061028 h 2061028"/>
                          <a:gd name="connsiteX3" fmla="*/ 566058 w 566058"/>
                          <a:gd name="connsiteY3" fmla="*/ 362857 h 2061028"/>
                          <a:gd name="connsiteX4" fmla="*/ 14515 w 566058"/>
                          <a:gd name="connsiteY4" fmla="*/ 0 h 2061028"/>
                          <a:gd name="connsiteX5" fmla="*/ 14515 w 566058"/>
                          <a:gd name="connsiteY5" fmla="*/ 130628 h 20610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66058" h="2061028">
                            <a:moveTo>
                              <a:pt x="14515" y="130628"/>
                            </a:moveTo>
                            <a:lnTo>
                              <a:pt x="0" y="1582057"/>
                            </a:lnTo>
                            <a:lnTo>
                              <a:pt x="566057" y="2061028"/>
                            </a:lnTo>
                            <a:cubicBezTo>
                              <a:pt x="566057" y="1494971"/>
                              <a:pt x="566058" y="928914"/>
                              <a:pt x="566058" y="362857"/>
                            </a:cubicBezTo>
                            <a:lnTo>
                              <a:pt x="14515" y="0"/>
                            </a:lnTo>
                            <a:lnTo>
                              <a:pt x="14515" y="130628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7" name="Forme libre : forme 26">
                        <a:extLst>
                          <a:ext uri="{FF2B5EF4-FFF2-40B4-BE49-F238E27FC236}">
                            <a16:creationId xmlns:a16="http://schemas.microsoft.com/office/drawing/2014/main" id="{1B3A483C-F96C-4AA8-B18E-CE6FB9EF8D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7809" y="1436914"/>
                        <a:ext cx="1428761" cy="2017486"/>
                      </a:xfrm>
                      <a:custGeom>
                        <a:avLst/>
                        <a:gdLst>
                          <a:gd name="connsiteX0" fmla="*/ 0 w 1407885"/>
                          <a:gd name="connsiteY0" fmla="*/ 348343 h 2032000"/>
                          <a:gd name="connsiteX1" fmla="*/ 1378857 w 1407885"/>
                          <a:gd name="connsiteY1" fmla="*/ 0 h 2032000"/>
                          <a:gd name="connsiteX2" fmla="*/ 1407885 w 1407885"/>
                          <a:gd name="connsiteY2" fmla="*/ 14514 h 2032000"/>
                          <a:gd name="connsiteX3" fmla="*/ 1407885 w 1407885"/>
                          <a:gd name="connsiteY3" fmla="*/ 1625600 h 2032000"/>
                          <a:gd name="connsiteX4" fmla="*/ 0 w 1407885"/>
                          <a:gd name="connsiteY4" fmla="*/ 2032000 h 2032000"/>
                          <a:gd name="connsiteX5" fmla="*/ 0 w 1407885"/>
                          <a:gd name="connsiteY5" fmla="*/ 348343 h 2032000"/>
                          <a:gd name="connsiteX0" fmla="*/ 0 w 1407885"/>
                          <a:gd name="connsiteY0" fmla="*/ 333829 h 2017486"/>
                          <a:gd name="connsiteX1" fmla="*/ 1407885 w 1407885"/>
                          <a:gd name="connsiteY1" fmla="*/ 0 h 2017486"/>
                          <a:gd name="connsiteX2" fmla="*/ 1407885 w 1407885"/>
                          <a:gd name="connsiteY2" fmla="*/ 1611086 h 2017486"/>
                          <a:gd name="connsiteX3" fmla="*/ 0 w 1407885"/>
                          <a:gd name="connsiteY3" fmla="*/ 2017486 h 2017486"/>
                          <a:gd name="connsiteX4" fmla="*/ 0 w 1407885"/>
                          <a:gd name="connsiteY4" fmla="*/ 333829 h 2017486"/>
                          <a:gd name="connsiteX0" fmla="*/ 0 w 1417562"/>
                          <a:gd name="connsiteY0" fmla="*/ 341086 h 2017486"/>
                          <a:gd name="connsiteX1" fmla="*/ 1417562 w 1417562"/>
                          <a:gd name="connsiteY1" fmla="*/ 0 h 2017486"/>
                          <a:gd name="connsiteX2" fmla="*/ 1417562 w 1417562"/>
                          <a:gd name="connsiteY2" fmla="*/ 1611086 h 2017486"/>
                          <a:gd name="connsiteX3" fmla="*/ 9677 w 1417562"/>
                          <a:gd name="connsiteY3" fmla="*/ 2017486 h 2017486"/>
                          <a:gd name="connsiteX4" fmla="*/ 0 w 1417562"/>
                          <a:gd name="connsiteY4" fmla="*/ 341086 h 2017486"/>
                          <a:gd name="connsiteX0" fmla="*/ 11199 w 1428761"/>
                          <a:gd name="connsiteY0" fmla="*/ 341086 h 2017486"/>
                          <a:gd name="connsiteX1" fmla="*/ 1428761 w 1428761"/>
                          <a:gd name="connsiteY1" fmla="*/ 0 h 2017486"/>
                          <a:gd name="connsiteX2" fmla="*/ 1428761 w 1428761"/>
                          <a:gd name="connsiteY2" fmla="*/ 1611086 h 2017486"/>
                          <a:gd name="connsiteX3" fmla="*/ 404 w 1428761"/>
                          <a:gd name="connsiteY3" fmla="*/ 2017486 h 2017486"/>
                          <a:gd name="connsiteX4" fmla="*/ 11199 w 1428761"/>
                          <a:gd name="connsiteY4" fmla="*/ 341086 h 2017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28761" h="2017486">
                            <a:moveTo>
                              <a:pt x="11199" y="341086"/>
                            </a:moveTo>
                            <a:lnTo>
                              <a:pt x="1428761" y="0"/>
                            </a:lnTo>
                            <a:lnTo>
                              <a:pt x="1428761" y="1611086"/>
                            </a:lnTo>
                            <a:lnTo>
                              <a:pt x="404" y="2017486"/>
                            </a:lnTo>
                            <a:cubicBezTo>
                              <a:pt x="-2822" y="1458686"/>
                              <a:pt x="14425" y="899886"/>
                              <a:pt x="11199" y="341086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8" name="Forme libre : forme 27">
                        <a:extLst>
                          <a:ext uri="{FF2B5EF4-FFF2-40B4-BE49-F238E27FC236}">
                            <a16:creationId xmlns:a16="http://schemas.microsoft.com/office/drawing/2014/main" id="{425090EF-ADBD-44DE-8515-3CFFBE0C52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30195" y="1078896"/>
                        <a:ext cx="1655748" cy="546705"/>
                      </a:xfrm>
                      <a:custGeom>
                        <a:avLst/>
                        <a:gdLst>
                          <a:gd name="connsiteX0" fmla="*/ 0 w 1611086"/>
                          <a:gd name="connsiteY0" fmla="*/ 333828 h 580571"/>
                          <a:gd name="connsiteX1" fmla="*/ 304800 w 1611086"/>
                          <a:gd name="connsiteY1" fmla="*/ 580571 h 580571"/>
                          <a:gd name="connsiteX2" fmla="*/ 1611086 w 1611086"/>
                          <a:gd name="connsiteY2" fmla="*/ 261257 h 580571"/>
                          <a:gd name="connsiteX3" fmla="*/ 1291772 w 1611086"/>
                          <a:gd name="connsiteY3" fmla="*/ 0 h 580571"/>
                          <a:gd name="connsiteX4" fmla="*/ 0 w 1611086"/>
                          <a:gd name="connsiteY4" fmla="*/ 333828 h 580571"/>
                          <a:gd name="connsiteX0" fmla="*/ 0 w 1640114"/>
                          <a:gd name="connsiteY0" fmla="*/ 304800 h 580571"/>
                          <a:gd name="connsiteX1" fmla="*/ 333828 w 1640114"/>
                          <a:gd name="connsiteY1" fmla="*/ 580571 h 580571"/>
                          <a:gd name="connsiteX2" fmla="*/ 1640114 w 1640114"/>
                          <a:gd name="connsiteY2" fmla="*/ 261257 h 580571"/>
                          <a:gd name="connsiteX3" fmla="*/ 1320800 w 1640114"/>
                          <a:gd name="connsiteY3" fmla="*/ 0 h 580571"/>
                          <a:gd name="connsiteX4" fmla="*/ 0 w 1640114"/>
                          <a:gd name="connsiteY4" fmla="*/ 304800 h 580571"/>
                          <a:gd name="connsiteX0" fmla="*/ 0 w 1660586"/>
                          <a:gd name="connsiteY0" fmla="*/ 332095 h 580571"/>
                          <a:gd name="connsiteX1" fmla="*/ 354300 w 1660586"/>
                          <a:gd name="connsiteY1" fmla="*/ 580571 h 580571"/>
                          <a:gd name="connsiteX2" fmla="*/ 1660586 w 1660586"/>
                          <a:gd name="connsiteY2" fmla="*/ 261257 h 580571"/>
                          <a:gd name="connsiteX3" fmla="*/ 1341272 w 1660586"/>
                          <a:gd name="connsiteY3" fmla="*/ 0 h 580571"/>
                          <a:gd name="connsiteX4" fmla="*/ 0 w 1660586"/>
                          <a:gd name="connsiteY4" fmla="*/ 332095 h 580571"/>
                          <a:gd name="connsiteX0" fmla="*/ 0 w 1660586"/>
                          <a:gd name="connsiteY0" fmla="*/ 324838 h 573314"/>
                          <a:gd name="connsiteX1" fmla="*/ 354300 w 1660586"/>
                          <a:gd name="connsiteY1" fmla="*/ 573314 h 573314"/>
                          <a:gd name="connsiteX2" fmla="*/ 1660586 w 1660586"/>
                          <a:gd name="connsiteY2" fmla="*/ 254000 h 573314"/>
                          <a:gd name="connsiteX3" fmla="*/ 1334014 w 1660586"/>
                          <a:gd name="connsiteY3" fmla="*/ 0 h 573314"/>
                          <a:gd name="connsiteX4" fmla="*/ 0 w 1660586"/>
                          <a:gd name="connsiteY4" fmla="*/ 324838 h 573314"/>
                          <a:gd name="connsiteX0" fmla="*/ 0 w 1660586"/>
                          <a:gd name="connsiteY0" fmla="*/ 320000 h 568476"/>
                          <a:gd name="connsiteX1" fmla="*/ 354300 w 1660586"/>
                          <a:gd name="connsiteY1" fmla="*/ 568476 h 568476"/>
                          <a:gd name="connsiteX2" fmla="*/ 1660586 w 1660586"/>
                          <a:gd name="connsiteY2" fmla="*/ 249162 h 568476"/>
                          <a:gd name="connsiteX3" fmla="*/ 1336434 w 1660586"/>
                          <a:gd name="connsiteY3" fmla="*/ 0 h 568476"/>
                          <a:gd name="connsiteX4" fmla="*/ 0 w 1660586"/>
                          <a:gd name="connsiteY4" fmla="*/ 320000 h 568476"/>
                          <a:gd name="connsiteX0" fmla="*/ 0 w 1660586"/>
                          <a:gd name="connsiteY0" fmla="*/ 310324 h 558800"/>
                          <a:gd name="connsiteX1" fmla="*/ 354300 w 1660586"/>
                          <a:gd name="connsiteY1" fmla="*/ 558800 h 558800"/>
                          <a:gd name="connsiteX2" fmla="*/ 1660586 w 1660586"/>
                          <a:gd name="connsiteY2" fmla="*/ 239486 h 558800"/>
                          <a:gd name="connsiteX3" fmla="*/ 1338853 w 1660586"/>
                          <a:gd name="connsiteY3" fmla="*/ 0 h 558800"/>
                          <a:gd name="connsiteX4" fmla="*/ 0 w 1660586"/>
                          <a:gd name="connsiteY4" fmla="*/ 310324 h 558800"/>
                          <a:gd name="connsiteX0" fmla="*/ 0 w 1660586"/>
                          <a:gd name="connsiteY0" fmla="*/ 298229 h 546705"/>
                          <a:gd name="connsiteX1" fmla="*/ 354300 w 1660586"/>
                          <a:gd name="connsiteY1" fmla="*/ 546705 h 546705"/>
                          <a:gd name="connsiteX2" fmla="*/ 1660586 w 1660586"/>
                          <a:gd name="connsiteY2" fmla="*/ 227391 h 546705"/>
                          <a:gd name="connsiteX3" fmla="*/ 1338853 w 1660586"/>
                          <a:gd name="connsiteY3" fmla="*/ 0 h 546705"/>
                          <a:gd name="connsiteX4" fmla="*/ 0 w 1660586"/>
                          <a:gd name="connsiteY4" fmla="*/ 298229 h 546705"/>
                          <a:gd name="connsiteX0" fmla="*/ 0 w 1660586"/>
                          <a:gd name="connsiteY0" fmla="*/ 298229 h 546705"/>
                          <a:gd name="connsiteX1" fmla="*/ 371234 w 1660586"/>
                          <a:gd name="connsiteY1" fmla="*/ 546705 h 546705"/>
                          <a:gd name="connsiteX2" fmla="*/ 1660586 w 1660586"/>
                          <a:gd name="connsiteY2" fmla="*/ 227391 h 546705"/>
                          <a:gd name="connsiteX3" fmla="*/ 1338853 w 1660586"/>
                          <a:gd name="connsiteY3" fmla="*/ 0 h 546705"/>
                          <a:gd name="connsiteX4" fmla="*/ 0 w 1660586"/>
                          <a:gd name="connsiteY4" fmla="*/ 298229 h 546705"/>
                          <a:gd name="connsiteX0" fmla="*/ 0 w 1655748"/>
                          <a:gd name="connsiteY0" fmla="*/ 300648 h 546705"/>
                          <a:gd name="connsiteX1" fmla="*/ 366396 w 1655748"/>
                          <a:gd name="connsiteY1" fmla="*/ 546705 h 546705"/>
                          <a:gd name="connsiteX2" fmla="*/ 1655748 w 1655748"/>
                          <a:gd name="connsiteY2" fmla="*/ 227391 h 546705"/>
                          <a:gd name="connsiteX3" fmla="*/ 1334015 w 1655748"/>
                          <a:gd name="connsiteY3" fmla="*/ 0 h 546705"/>
                          <a:gd name="connsiteX4" fmla="*/ 0 w 1655748"/>
                          <a:gd name="connsiteY4" fmla="*/ 300648 h 546705"/>
                          <a:gd name="connsiteX0" fmla="*/ 0 w 1655748"/>
                          <a:gd name="connsiteY0" fmla="*/ 290972 h 546705"/>
                          <a:gd name="connsiteX1" fmla="*/ 366396 w 1655748"/>
                          <a:gd name="connsiteY1" fmla="*/ 546705 h 546705"/>
                          <a:gd name="connsiteX2" fmla="*/ 1655748 w 1655748"/>
                          <a:gd name="connsiteY2" fmla="*/ 227391 h 546705"/>
                          <a:gd name="connsiteX3" fmla="*/ 1334015 w 1655748"/>
                          <a:gd name="connsiteY3" fmla="*/ 0 h 546705"/>
                          <a:gd name="connsiteX4" fmla="*/ 0 w 1655748"/>
                          <a:gd name="connsiteY4" fmla="*/ 290972 h 5467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55748" h="546705">
                            <a:moveTo>
                              <a:pt x="0" y="290972"/>
                            </a:moveTo>
                            <a:lnTo>
                              <a:pt x="366396" y="546705"/>
                            </a:lnTo>
                            <a:lnTo>
                              <a:pt x="1655748" y="227391"/>
                            </a:lnTo>
                            <a:lnTo>
                              <a:pt x="1334015" y="0"/>
                            </a:lnTo>
                            <a:lnTo>
                              <a:pt x="0" y="290972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30" name="Forme libre : forme 29">
                        <a:extLst>
                          <a:ext uri="{FF2B5EF4-FFF2-40B4-BE49-F238E27FC236}">
                            <a16:creationId xmlns:a16="http://schemas.microsoft.com/office/drawing/2014/main" id="{A84713CD-D70D-4040-B372-5BABD95C26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243494" y="1370353"/>
                        <a:ext cx="565191" cy="406399"/>
                      </a:xfrm>
                      <a:custGeom>
                        <a:avLst/>
                        <a:gdLst>
                          <a:gd name="connsiteX0" fmla="*/ 0 w 551543"/>
                          <a:gd name="connsiteY0" fmla="*/ 29029 h 391886"/>
                          <a:gd name="connsiteX1" fmla="*/ 261257 w 551543"/>
                          <a:gd name="connsiteY1" fmla="*/ 0 h 391886"/>
                          <a:gd name="connsiteX2" fmla="*/ 551543 w 551543"/>
                          <a:gd name="connsiteY2" fmla="*/ 232229 h 391886"/>
                          <a:gd name="connsiteX3" fmla="*/ 551543 w 551543"/>
                          <a:gd name="connsiteY3" fmla="*/ 391886 h 391886"/>
                          <a:gd name="connsiteX4" fmla="*/ 0 w 551543"/>
                          <a:gd name="connsiteY4" fmla="*/ 29029 h 391886"/>
                          <a:gd name="connsiteX0" fmla="*/ 0 w 551543"/>
                          <a:gd name="connsiteY0" fmla="*/ 29029 h 391886"/>
                          <a:gd name="connsiteX1" fmla="*/ 232228 w 551543"/>
                          <a:gd name="connsiteY1" fmla="*/ 0 h 391886"/>
                          <a:gd name="connsiteX2" fmla="*/ 551543 w 551543"/>
                          <a:gd name="connsiteY2" fmla="*/ 232229 h 391886"/>
                          <a:gd name="connsiteX3" fmla="*/ 551543 w 551543"/>
                          <a:gd name="connsiteY3" fmla="*/ 391886 h 391886"/>
                          <a:gd name="connsiteX4" fmla="*/ 0 w 551543"/>
                          <a:gd name="connsiteY4" fmla="*/ 29029 h 391886"/>
                          <a:gd name="connsiteX0" fmla="*/ 0 w 551543"/>
                          <a:gd name="connsiteY0" fmla="*/ 58057 h 420914"/>
                          <a:gd name="connsiteX1" fmla="*/ 174171 w 551543"/>
                          <a:gd name="connsiteY1" fmla="*/ 0 h 420914"/>
                          <a:gd name="connsiteX2" fmla="*/ 551543 w 551543"/>
                          <a:gd name="connsiteY2" fmla="*/ 261257 h 420914"/>
                          <a:gd name="connsiteX3" fmla="*/ 551543 w 551543"/>
                          <a:gd name="connsiteY3" fmla="*/ 420914 h 420914"/>
                          <a:gd name="connsiteX4" fmla="*/ 0 w 551543"/>
                          <a:gd name="connsiteY4" fmla="*/ 58057 h 420914"/>
                          <a:gd name="connsiteX0" fmla="*/ 0 w 565191"/>
                          <a:gd name="connsiteY0" fmla="*/ 44410 h 420914"/>
                          <a:gd name="connsiteX1" fmla="*/ 187819 w 565191"/>
                          <a:gd name="connsiteY1" fmla="*/ 0 h 420914"/>
                          <a:gd name="connsiteX2" fmla="*/ 565191 w 565191"/>
                          <a:gd name="connsiteY2" fmla="*/ 261257 h 420914"/>
                          <a:gd name="connsiteX3" fmla="*/ 565191 w 565191"/>
                          <a:gd name="connsiteY3" fmla="*/ 420914 h 420914"/>
                          <a:gd name="connsiteX4" fmla="*/ 0 w 565191"/>
                          <a:gd name="connsiteY4" fmla="*/ 44410 h 420914"/>
                          <a:gd name="connsiteX0" fmla="*/ 0 w 565191"/>
                          <a:gd name="connsiteY0" fmla="*/ 44410 h 406399"/>
                          <a:gd name="connsiteX1" fmla="*/ 187819 w 565191"/>
                          <a:gd name="connsiteY1" fmla="*/ 0 h 406399"/>
                          <a:gd name="connsiteX2" fmla="*/ 565191 w 565191"/>
                          <a:gd name="connsiteY2" fmla="*/ 261257 h 406399"/>
                          <a:gd name="connsiteX3" fmla="*/ 550676 w 565191"/>
                          <a:gd name="connsiteY3" fmla="*/ 406399 h 406399"/>
                          <a:gd name="connsiteX4" fmla="*/ 0 w 565191"/>
                          <a:gd name="connsiteY4" fmla="*/ 44410 h 406399"/>
                          <a:gd name="connsiteX0" fmla="*/ 0 w 543420"/>
                          <a:gd name="connsiteY0" fmla="*/ 61343 h 406399"/>
                          <a:gd name="connsiteX1" fmla="*/ 166048 w 543420"/>
                          <a:gd name="connsiteY1" fmla="*/ 0 h 406399"/>
                          <a:gd name="connsiteX2" fmla="*/ 543420 w 543420"/>
                          <a:gd name="connsiteY2" fmla="*/ 261257 h 406399"/>
                          <a:gd name="connsiteX3" fmla="*/ 528905 w 543420"/>
                          <a:gd name="connsiteY3" fmla="*/ 406399 h 406399"/>
                          <a:gd name="connsiteX4" fmla="*/ 0 w 543420"/>
                          <a:gd name="connsiteY4" fmla="*/ 61343 h 406399"/>
                          <a:gd name="connsiteX0" fmla="*/ 0 w 565191"/>
                          <a:gd name="connsiteY0" fmla="*/ 32314 h 406399"/>
                          <a:gd name="connsiteX1" fmla="*/ 187819 w 565191"/>
                          <a:gd name="connsiteY1" fmla="*/ 0 h 406399"/>
                          <a:gd name="connsiteX2" fmla="*/ 565191 w 565191"/>
                          <a:gd name="connsiteY2" fmla="*/ 261257 h 406399"/>
                          <a:gd name="connsiteX3" fmla="*/ 550676 w 565191"/>
                          <a:gd name="connsiteY3" fmla="*/ 406399 h 406399"/>
                          <a:gd name="connsiteX4" fmla="*/ 0 w 565191"/>
                          <a:gd name="connsiteY4" fmla="*/ 32314 h 406399"/>
                          <a:gd name="connsiteX0" fmla="*/ 0 w 565191"/>
                          <a:gd name="connsiteY0" fmla="*/ 37152 h 406399"/>
                          <a:gd name="connsiteX1" fmla="*/ 187819 w 565191"/>
                          <a:gd name="connsiteY1" fmla="*/ 0 h 406399"/>
                          <a:gd name="connsiteX2" fmla="*/ 565191 w 565191"/>
                          <a:gd name="connsiteY2" fmla="*/ 261257 h 406399"/>
                          <a:gd name="connsiteX3" fmla="*/ 550676 w 565191"/>
                          <a:gd name="connsiteY3" fmla="*/ 406399 h 406399"/>
                          <a:gd name="connsiteX4" fmla="*/ 0 w 565191"/>
                          <a:gd name="connsiteY4" fmla="*/ 37152 h 4063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65191" h="406399">
                            <a:moveTo>
                              <a:pt x="0" y="37152"/>
                            </a:moveTo>
                            <a:lnTo>
                              <a:pt x="187819" y="0"/>
                            </a:lnTo>
                            <a:lnTo>
                              <a:pt x="565191" y="261257"/>
                            </a:lnTo>
                            <a:lnTo>
                              <a:pt x="550676" y="406399"/>
                            </a:lnTo>
                            <a:lnTo>
                              <a:pt x="0" y="37152"/>
                            </a:lnTo>
                            <a:close/>
                          </a:path>
                        </a:pathLst>
                      </a:custGeom>
                      <a:grpFill/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31" name="Forme libre : forme 30">
                      <a:extLst>
                        <a:ext uri="{FF2B5EF4-FFF2-40B4-BE49-F238E27FC236}">
                          <a16:creationId xmlns:a16="http://schemas.microsoft.com/office/drawing/2014/main" id="{81F07753-A8CE-4ACA-9CD3-95A9DCE369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6590" y="1305115"/>
                      <a:ext cx="1417562" cy="470466"/>
                    </a:xfrm>
                    <a:custGeom>
                      <a:avLst/>
                      <a:gdLst>
                        <a:gd name="connsiteX0" fmla="*/ 0 w 1378857"/>
                        <a:gd name="connsiteY0" fmla="*/ 333829 h 478972"/>
                        <a:gd name="connsiteX1" fmla="*/ 14514 w 1378857"/>
                        <a:gd name="connsiteY1" fmla="*/ 478972 h 478972"/>
                        <a:gd name="connsiteX2" fmla="*/ 1378857 w 1378857"/>
                        <a:gd name="connsiteY2" fmla="*/ 159658 h 478972"/>
                        <a:gd name="connsiteX3" fmla="*/ 1306285 w 1378857"/>
                        <a:gd name="connsiteY3" fmla="*/ 43543 h 478972"/>
                        <a:gd name="connsiteX4" fmla="*/ 1277257 w 1378857"/>
                        <a:gd name="connsiteY4" fmla="*/ 0 h 478972"/>
                        <a:gd name="connsiteX5" fmla="*/ 0 w 1378857"/>
                        <a:gd name="connsiteY5" fmla="*/ 333829 h 478972"/>
                        <a:gd name="connsiteX0" fmla="*/ 0 w 1349828"/>
                        <a:gd name="connsiteY0" fmla="*/ 333829 h 478972"/>
                        <a:gd name="connsiteX1" fmla="*/ 14514 w 1349828"/>
                        <a:gd name="connsiteY1" fmla="*/ 478972 h 478972"/>
                        <a:gd name="connsiteX2" fmla="*/ 1349828 w 1349828"/>
                        <a:gd name="connsiteY2" fmla="*/ 129165 h 478972"/>
                        <a:gd name="connsiteX3" fmla="*/ 1306285 w 1349828"/>
                        <a:gd name="connsiteY3" fmla="*/ 43543 h 478972"/>
                        <a:gd name="connsiteX4" fmla="*/ 1277257 w 1349828"/>
                        <a:gd name="connsiteY4" fmla="*/ 0 h 478972"/>
                        <a:gd name="connsiteX5" fmla="*/ 0 w 1349828"/>
                        <a:gd name="connsiteY5" fmla="*/ 333829 h 478972"/>
                        <a:gd name="connsiteX0" fmla="*/ 0 w 1405466"/>
                        <a:gd name="connsiteY0" fmla="*/ 333829 h 478972"/>
                        <a:gd name="connsiteX1" fmla="*/ 14514 w 1405466"/>
                        <a:gd name="connsiteY1" fmla="*/ 478972 h 478972"/>
                        <a:gd name="connsiteX2" fmla="*/ 1405466 w 1405466"/>
                        <a:gd name="connsiteY2" fmla="*/ 129165 h 478972"/>
                        <a:gd name="connsiteX3" fmla="*/ 1306285 w 1405466"/>
                        <a:gd name="connsiteY3" fmla="*/ 43543 h 478972"/>
                        <a:gd name="connsiteX4" fmla="*/ 1277257 w 1405466"/>
                        <a:gd name="connsiteY4" fmla="*/ 0 h 478972"/>
                        <a:gd name="connsiteX5" fmla="*/ 0 w 1405466"/>
                        <a:gd name="connsiteY5" fmla="*/ 333829 h 478972"/>
                        <a:gd name="connsiteX0" fmla="*/ 0 w 1405466"/>
                        <a:gd name="connsiteY0" fmla="*/ 333829 h 478972"/>
                        <a:gd name="connsiteX1" fmla="*/ 14514 w 1405466"/>
                        <a:gd name="connsiteY1" fmla="*/ 478972 h 478972"/>
                        <a:gd name="connsiteX2" fmla="*/ 1405466 w 1405466"/>
                        <a:gd name="connsiteY2" fmla="*/ 129165 h 478972"/>
                        <a:gd name="connsiteX3" fmla="*/ 1277257 w 1405466"/>
                        <a:gd name="connsiteY3" fmla="*/ 0 h 478972"/>
                        <a:gd name="connsiteX4" fmla="*/ 0 w 1405466"/>
                        <a:gd name="connsiteY4" fmla="*/ 333829 h 478972"/>
                        <a:gd name="connsiteX0" fmla="*/ 0 w 1405466"/>
                        <a:gd name="connsiteY0" fmla="*/ 343994 h 489137"/>
                        <a:gd name="connsiteX1" fmla="*/ 14514 w 1405466"/>
                        <a:gd name="connsiteY1" fmla="*/ 489137 h 489137"/>
                        <a:gd name="connsiteX2" fmla="*/ 1405466 w 1405466"/>
                        <a:gd name="connsiteY2" fmla="*/ 139330 h 489137"/>
                        <a:gd name="connsiteX3" fmla="*/ 1282095 w 1405466"/>
                        <a:gd name="connsiteY3" fmla="*/ 0 h 489137"/>
                        <a:gd name="connsiteX4" fmla="*/ 0 w 1405466"/>
                        <a:gd name="connsiteY4" fmla="*/ 343994 h 489137"/>
                        <a:gd name="connsiteX0" fmla="*/ 0 w 1410304"/>
                        <a:gd name="connsiteY0" fmla="*/ 333830 h 489137"/>
                        <a:gd name="connsiteX1" fmla="*/ 19352 w 1410304"/>
                        <a:gd name="connsiteY1" fmla="*/ 489137 h 489137"/>
                        <a:gd name="connsiteX2" fmla="*/ 1410304 w 1410304"/>
                        <a:gd name="connsiteY2" fmla="*/ 139330 h 489137"/>
                        <a:gd name="connsiteX3" fmla="*/ 1286933 w 1410304"/>
                        <a:gd name="connsiteY3" fmla="*/ 0 h 489137"/>
                        <a:gd name="connsiteX4" fmla="*/ 0 w 1410304"/>
                        <a:gd name="connsiteY4" fmla="*/ 333830 h 489137"/>
                        <a:gd name="connsiteX0" fmla="*/ 7257 w 1417561"/>
                        <a:gd name="connsiteY0" fmla="*/ 333830 h 494219"/>
                        <a:gd name="connsiteX1" fmla="*/ 0 w 1417561"/>
                        <a:gd name="connsiteY1" fmla="*/ 494219 h 494219"/>
                        <a:gd name="connsiteX2" fmla="*/ 1417561 w 1417561"/>
                        <a:gd name="connsiteY2" fmla="*/ 139330 h 494219"/>
                        <a:gd name="connsiteX3" fmla="*/ 1294190 w 1417561"/>
                        <a:gd name="connsiteY3" fmla="*/ 0 h 494219"/>
                        <a:gd name="connsiteX4" fmla="*/ 7257 w 1417561"/>
                        <a:gd name="connsiteY4" fmla="*/ 333830 h 4942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17561" h="494219">
                          <a:moveTo>
                            <a:pt x="7257" y="333830"/>
                          </a:moveTo>
                          <a:lnTo>
                            <a:pt x="0" y="494219"/>
                          </a:lnTo>
                          <a:lnTo>
                            <a:pt x="1417561" y="139330"/>
                          </a:lnTo>
                          <a:lnTo>
                            <a:pt x="1294190" y="0"/>
                          </a:lnTo>
                          <a:lnTo>
                            <a:pt x="7257" y="333830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01" name="Forme libre : forme 200">
                    <a:extLst>
                      <a:ext uri="{FF2B5EF4-FFF2-40B4-BE49-F238E27FC236}">
                        <a16:creationId xmlns:a16="http://schemas.microsoft.com/office/drawing/2014/main" id="{13023814-38FD-40A7-A4CC-52FCABC4D62B}"/>
                      </a:ext>
                    </a:extLst>
                  </p:cNvPr>
                  <p:cNvSpPr/>
                  <p:nvPr/>
                </p:nvSpPr>
                <p:spPr>
                  <a:xfrm>
                    <a:off x="7278197" y="2720296"/>
                    <a:ext cx="2037023" cy="486478"/>
                  </a:xfrm>
                  <a:custGeom>
                    <a:avLst/>
                    <a:gdLst>
                      <a:gd name="connsiteX0" fmla="*/ 59634 w 2047460"/>
                      <a:gd name="connsiteY0" fmla="*/ 0 h 489005"/>
                      <a:gd name="connsiteX1" fmla="*/ 600323 w 2047460"/>
                      <a:gd name="connsiteY1" fmla="*/ 389614 h 489005"/>
                      <a:gd name="connsiteX2" fmla="*/ 2047460 w 2047460"/>
                      <a:gd name="connsiteY2" fmla="*/ 27829 h 489005"/>
                      <a:gd name="connsiteX3" fmla="*/ 1999753 w 2047460"/>
                      <a:gd name="connsiteY3" fmla="*/ 151075 h 489005"/>
                      <a:gd name="connsiteX4" fmla="*/ 568518 w 2047460"/>
                      <a:gd name="connsiteY4" fmla="*/ 489005 h 489005"/>
                      <a:gd name="connsiteX5" fmla="*/ 604299 w 2047460"/>
                      <a:gd name="connsiteY5" fmla="*/ 393589 h 489005"/>
                      <a:gd name="connsiteX6" fmla="*/ 568518 w 2047460"/>
                      <a:gd name="connsiteY6" fmla="*/ 485029 h 489005"/>
                      <a:gd name="connsiteX7" fmla="*/ 31805 w 2047460"/>
                      <a:gd name="connsiteY7" fmla="*/ 79513 h 489005"/>
                      <a:gd name="connsiteX8" fmla="*/ 0 w 2047460"/>
                      <a:gd name="connsiteY8" fmla="*/ 59635 h 489005"/>
                      <a:gd name="connsiteX9" fmla="*/ 59634 w 2047460"/>
                      <a:gd name="connsiteY9" fmla="*/ 0 h 489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7460" h="489005">
                        <a:moveTo>
                          <a:pt x="59634" y="0"/>
                        </a:moveTo>
                        <a:lnTo>
                          <a:pt x="600323" y="389614"/>
                        </a:lnTo>
                        <a:lnTo>
                          <a:pt x="2047460" y="27829"/>
                        </a:lnTo>
                        <a:lnTo>
                          <a:pt x="1999753" y="151075"/>
                        </a:lnTo>
                        <a:lnTo>
                          <a:pt x="568518" y="489005"/>
                        </a:lnTo>
                        <a:lnTo>
                          <a:pt x="604299" y="393589"/>
                        </a:lnTo>
                        <a:lnTo>
                          <a:pt x="568518" y="485029"/>
                        </a:lnTo>
                        <a:lnTo>
                          <a:pt x="31805" y="79513"/>
                        </a:lnTo>
                        <a:lnTo>
                          <a:pt x="0" y="59635"/>
                        </a:lnTo>
                        <a:lnTo>
                          <a:pt x="59634" y="0"/>
                        </a:lnTo>
                        <a:close/>
                      </a:path>
                    </a:pathLst>
                  </a:custGeom>
                  <a:pattFill prst="ltVert">
                    <a:fgClr>
                      <a:schemeClr val="tx1">
                        <a:lumMod val="50000"/>
                        <a:lumOff val="50000"/>
                      </a:schemeClr>
                    </a:fgClr>
                    <a:bgClr>
                      <a:schemeClr val="bg1"/>
                    </a:bgClr>
                  </a:patt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03" name="Parallélogramme 202">
                    <a:extLst>
                      <a:ext uri="{FF2B5EF4-FFF2-40B4-BE49-F238E27FC236}">
                        <a16:creationId xmlns:a16="http://schemas.microsoft.com/office/drawing/2014/main" id="{D1C79DE2-15F8-43E2-B6C1-66CE1B621779}"/>
                      </a:ext>
                    </a:extLst>
                  </p:cNvPr>
                  <p:cNvSpPr/>
                  <p:nvPr/>
                </p:nvSpPr>
                <p:spPr>
                  <a:xfrm rot="20739311">
                    <a:off x="7935172" y="3168860"/>
                    <a:ext cx="491428" cy="411121"/>
                  </a:xfrm>
                  <a:prstGeom prst="parallelogram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04" name="Parallélogramme 203">
                    <a:extLst>
                      <a:ext uri="{FF2B5EF4-FFF2-40B4-BE49-F238E27FC236}">
                        <a16:creationId xmlns:a16="http://schemas.microsoft.com/office/drawing/2014/main" id="{4757D07E-1434-44E1-83F4-944B1838393C}"/>
                      </a:ext>
                    </a:extLst>
                  </p:cNvPr>
                  <p:cNvSpPr/>
                  <p:nvPr/>
                </p:nvSpPr>
                <p:spPr>
                  <a:xfrm rot="20739311">
                    <a:off x="8401246" y="3052059"/>
                    <a:ext cx="457492" cy="399677"/>
                  </a:xfrm>
                  <a:prstGeom prst="parallelogram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05" name="Parallélogramme 204">
                    <a:extLst>
                      <a:ext uri="{FF2B5EF4-FFF2-40B4-BE49-F238E27FC236}">
                        <a16:creationId xmlns:a16="http://schemas.microsoft.com/office/drawing/2014/main" id="{87C1649D-CA2E-4A61-BF9C-D318B9ED949A}"/>
                      </a:ext>
                    </a:extLst>
                  </p:cNvPr>
                  <p:cNvSpPr/>
                  <p:nvPr/>
                </p:nvSpPr>
                <p:spPr>
                  <a:xfrm rot="20700000">
                    <a:off x="8828408" y="2942408"/>
                    <a:ext cx="450736" cy="377349"/>
                  </a:xfrm>
                  <a:prstGeom prst="parallelogram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12" name="Forme libre : forme 211">
                    <a:extLst>
                      <a:ext uri="{FF2B5EF4-FFF2-40B4-BE49-F238E27FC236}">
                        <a16:creationId xmlns:a16="http://schemas.microsoft.com/office/drawing/2014/main" id="{DEA60EC6-2A45-451D-AF6C-072D045B91B8}"/>
                      </a:ext>
                    </a:extLst>
                  </p:cNvPr>
                  <p:cNvSpPr/>
                  <p:nvPr/>
                </p:nvSpPr>
                <p:spPr>
                  <a:xfrm rot="1282235">
                    <a:off x="7262211" y="2953862"/>
                    <a:ext cx="318042" cy="366233"/>
                  </a:xfrm>
                  <a:custGeom>
                    <a:avLst/>
                    <a:gdLst>
                      <a:gd name="connsiteX0" fmla="*/ 0 w 123245"/>
                      <a:gd name="connsiteY0" fmla="*/ 266369 h 353833"/>
                      <a:gd name="connsiteX1" fmla="*/ 11927 w 123245"/>
                      <a:gd name="connsiteY1" fmla="*/ 0 h 353833"/>
                      <a:gd name="connsiteX2" fmla="*/ 123245 w 123245"/>
                      <a:gd name="connsiteY2" fmla="*/ 71562 h 353833"/>
                      <a:gd name="connsiteX3" fmla="*/ 103367 w 123245"/>
                      <a:gd name="connsiteY3" fmla="*/ 353833 h 353833"/>
                      <a:gd name="connsiteX4" fmla="*/ 0 w 123245"/>
                      <a:gd name="connsiteY4" fmla="*/ 266369 h 353833"/>
                      <a:gd name="connsiteX0" fmla="*/ 23713 w 146958"/>
                      <a:gd name="connsiteY0" fmla="*/ 321153 h 408617"/>
                      <a:gd name="connsiteX1" fmla="*/ 0 w 146958"/>
                      <a:gd name="connsiteY1" fmla="*/ 0 h 408617"/>
                      <a:gd name="connsiteX2" fmla="*/ 146958 w 146958"/>
                      <a:gd name="connsiteY2" fmla="*/ 126346 h 408617"/>
                      <a:gd name="connsiteX3" fmla="*/ 127080 w 146958"/>
                      <a:gd name="connsiteY3" fmla="*/ 408617 h 408617"/>
                      <a:gd name="connsiteX4" fmla="*/ 23713 w 146958"/>
                      <a:gd name="connsiteY4" fmla="*/ 321153 h 408617"/>
                      <a:gd name="connsiteX0" fmla="*/ 23713 w 127080"/>
                      <a:gd name="connsiteY0" fmla="*/ 321153 h 408617"/>
                      <a:gd name="connsiteX1" fmla="*/ 0 w 127080"/>
                      <a:gd name="connsiteY1" fmla="*/ 0 h 408617"/>
                      <a:gd name="connsiteX2" fmla="*/ 108471 w 127080"/>
                      <a:gd name="connsiteY2" fmla="*/ 38825 h 408617"/>
                      <a:gd name="connsiteX3" fmla="*/ 127080 w 127080"/>
                      <a:gd name="connsiteY3" fmla="*/ 408617 h 408617"/>
                      <a:gd name="connsiteX4" fmla="*/ 23713 w 127080"/>
                      <a:gd name="connsiteY4" fmla="*/ 321153 h 408617"/>
                      <a:gd name="connsiteX0" fmla="*/ 23713 w 127080"/>
                      <a:gd name="connsiteY0" fmla="*/ 341567 h 429031"/>
                      <a:gd name="connsiteX1" fmla="*/ 0 w 127080"/>
                      <a:gd name="connsiteY1" fmla="*/ 20414 h 429031"/>
                      <a:gd name="connsiteX2" fmla="*/ 108655 w 127080"/>
                      <a:gd name="connsiteY2" fmla="*/ 0 h 429031"/>
                      <a:gd name="connsiteX3" fmla="*/ 127080 w 127080"/>
                      <a:gd name="connsiteY3" fmla="*/ 429031 h 429031"/>
                      <a:gd name="connsiteX4" fmla="*/ 23713 w 127080"/>
                      <a:gd name="connsiteY4" fmla="*/ 341567 h 429031"/>
                      <a:gd name="connsiteX0" fmla="*/ 23713 w 183479"/>
                      <a:gd name="connsiteY0" fmla="*/ 341567 h 446402"/>
                      <a:gd name="connsiteX1" fmla="*/ 0 w 183479"/>
                      <a:gd name="connsiteY1" fmla="*/ 20414 h 446402"/>
                      <a:gd name="connsiteX2" fmla="*/ 108655 w 183479"/>
                      <a:gd name="connsiteY2" fmla="*/ 0 h 446402"/>
                      <a:gd name="connsiteX3" fmla="*/ 183479 w 183479"/>
                      <a:gd name="connsiteY3" fmla="*/ 446402 h 446402"/>
                      <a:gd name="connsiteX4" fmla="*/ 23713 w 183479"/>
                      <a:gd name="connsiteY4" fmla="*/ 341567 h 446402"/>
                      <a:gd name="connsiteX0" fmla="*/ 33450 w 193216"/>
                      <a:gd name="connsiteY0" fmla="*/ 441858 h 546693"/>
                      <a:gd name="connsiteX1" fmla="*/ 0 w 193216"/>
                      <a:gd name="connsiteY1" fmla="*/ 0 h 546693"/>
                      <a:gd name="connsiteX2" fmla="*/ 118392 w 193216"/>
                      <a:gd name="connsiteY2" fmla="*/ 100291 h 546693"/>
                      <a:gd name="connsiteX3" fmla="*/ 193216 w 193216"/>
                      <a:gd name="connsiteY3" fmla="*/ 546693 h 546693"/>
                      <a:gd name="connsiteX4" fmla="*/ 33450 w 193216"/>
                      <a:gd name="connsiteY4" fmla="*/ 441858 h 546693"/>
                      <a:gd name="connsiteX0" fmla="*/ 54485 w 193216"/>
                      <a:gd name="connsiteY0" fmla="*/ 451435 h 546693"/>
                      <a:gd name="connsiteX1" fmla="*/ 0 w 193216"/>
                      <a:gd name="connsiteY1" fmla="*/ 0 h 546693"/>
                      <a:gd name="connsiteX2" fmla="*/ 118392 w 193216"/>
                      <a:gd name="connsiteY2" fmla="*/ 100291 h 546693"/>
                      <a:gd name="connsiteX3" fmla="*/ 193216 w 193216"/>
                      <a:gd name="connsiteY3" fmla="*/ 546693 h 546693"/>
                      <a:gd name="connsiteX4" fmla="*/ 54485 w 193216"/>
                      <a:gd name="connsiteY4" fmla="*/ 451435 h 546693"/>
                      <a:gd name="connsiteX0" fmla="*/ 59720 w 198451"/>
                      <a:gd name="connsiteY0" fmla="*/ 393312 h 488570"/>
                      <a:gd name="connsiteX1" fmla="*/ 0 w 198451"/>
                      <a:gd name="connsiteY1" fmla="*/ 0 h 488570"/>
                      <a:gd name="connsiteX2" fmla="*/ 123627 w 198451"/>
                      <a:gd name="connsiteY2" fmla="*/ 42168 h 488570"/>
                      <a:gd name="connsiteX3" fmla="*/ 198451 w 198451"/>
                      <a:gd name="connsiteY3" fmla="*/ 488570 h 488570"/>
                      <a:gd name="connsiteX4" fmla="*/ 59720 w 198451"/>
                      <a:gd name="connsiteY4" fmla="*/ 393312 h 488570"/>
                      <a:gd name="connsiteX0" fmla="*/ 59720 w 198451"/>
                      <a:gd name="connsiteY0" fmla="*/ 393312 h 488570"/>
                      <a:gd name="connsiteX1" fmla="*/ 0 w 198451"/>
                      <a:gd name="connsiteY1" fmla="*/ 0 h 488570"/>
                      <a:gd name="connsiteX2" fmla="*/ 126934 w 198451"/>
                      <a:gd name="connsiteY2" fmla="*/ 62657 h 488570"/>
                      <a:gd name="connsiteX3" fmla="*/ 198451 w 198451"/>
                      <a:gd name="connsiteY3" fmla="*/ 488570 h 488570"/>
                      <a:gd name="connsiteX4" fmla="*/ 59720 w 198451"/>
                      <a:gd name="connsiteY4" fmla="*/ 393312 h 488570"/>
                      <a:gd name="connsiteX0" fmla="*/ 59720 w 198451"/>
                      <a:gd name="connsiteY0" fmla="*/ 393312 h 488570"/>
                      <a:gd name="connsiteX1" fmla="*/ 0 w 198451"/>
                      <a:gd name="connsiteY1" fmla="*/ 0 h 488570"/>
                      <a:gd name="connsiteX2" fmla="*/ 126934 w 198451"/>
                      <a:gd name="connsiteY2" fmla="*/ 62657 h 488570"/>
                      <a:gd name="connsiteX3" fmla="*/ 198451 w 198451"/>
                      <a:gd name="connsiteY3" fmla="*/ 488570 h 488570"/>
                      <a:gd name="connsiteX4" fmla="*/ 59720 w 198451"/>
                      <a:gd name="connsiteY4" fmla="*/ 393312 h 488570"/>
                      <a:gd name="connsiteX0" fmla="*/ 59720 w 195053"/>
                      <a:gd name="connsiteY0" fmla="*/ 393312 h 497701"/>
                      <a:gd name="connsiteX1" fmla="*/ 0 w 195053"/>
                      <a:gd name="connsiteY1" fmla="*/ 0 h 497701"/>
                      <a:gd name="connsiteX2" fmla="*/ 126934 w 195053"/>
                      <a:gd name="connsiteY2" fmla="*/ 62657 h 497701"/>
                      <a:gd name="connsiteX3" fmla="*/ 195053 w 195053"/>
                      <a:gd name="connsiteY3" fmla="*/ 497701 h 497701"/>
                      <a:gd name="connsiteX4" fmla="*/ 59720 w 195053"/>
                      <a:gd name="connsiteY4" fmla="*/ 393312 h 497701"/>
                      <a:gd name="connsiteX0" fmla="*/ 54300 w 195053"/>
                      <a:gd name="connsiteY0" fmla="*/ 374829 h 497701"/>
                      <a:gd name="connsiteX1" fmla="*/ 0 w 195053"/>
                      <a:gd name="connsiteY1" fmla="*/ 0 h 497701"/>
                      <a:gd name="connsiteX2" fmla="*/ 126934 w 195053"/>
                      <a:gd name="connsiteY2" fmla="*/ 62657 h 497701"/>
                      <a:gd name="connsiteX3" fmla="*/ 195053 w 195053"/>
                      <a:gd name="connsiteY3" fmla="*/ 497701 h 497701"/>
                      <a:gd name="connsiteX4" fmla="*/ 54300 w 195053"/>
                      <a:gd name="connsiteY4" fmla="*/ 374829 h 497701"/>
                      <a:gd name="connsiteX0" fmla="*/ 67566 w 208319"/>
                      <a:gd name="connsiteY0" fmla="*/ 457022 h 579894"/>
                      <a:gd name="connsiteX1" fmla="*/ 0 w 208319"/>
                      <a:gd name="connsiteY1" fmla="*/ 0 h 579894"/>
                      <a:gd name="connsiteX2" fmla="*/ 140200 w 208319"/>
                      <a:gd name="connsiteY2" fmla="*/ 144850 h 579894"/>
                      <a:gd name="connsiteX3" fmla="*/ 208319 w 208319"/>
                      <a:gd name="connsiteY3" fmla="*/ 579894 h 579894"/>
                      <a:gd name="connsiteX4" fmla="*/ 67566 w 208319"/>
                      <a:gd name="connsiteY4" fmla="*/ 457022 h 579894"/>
                      <a:gd name="connsiteX0" fmla="*/ 67566 w 208319"/>
                      <a:gd name="connsiteY0" fmla="*/ 457022 h 579894"/>
                      <a:gd name="connsiteX1" fmla="*/ 0 w 208319"/>
                      <a:gd name="connsiteY1" fmla="*/ 0 h 579894"/>
                      <a:gd name="connsiteX2" fmla="*/ 121899 w 208319"/>
                      <a:gd name="connsiteY2" fmla="*/ 51639 h 579894"/>
                      <a:gd name="connsiteX3" fmla="*/ 208319 w 208319"/>
                      <a:gd name="connsiteY3" fmla="*/ 579894 h 579894"/>
                      <a:gd name="connsiteX4" fmla="*/ 67566 w 208319"/>
                      <a:gd name="connsiteY4" fmla="*/ 457022 h 579894"/>
                      <a:gd name="connsiteX0" fmla="*/ 65724 w 206477"/>
                      <a:gd name="connsiteY0" fmla="*/ 506157 h 629029"/>
                      <a:gd name="connsiteX1" fmla="*/ 0 w 206477"/>
                      <a:gd name="connsiteY1" fmla="*/ -1 h 629029"/>
                      <a:gd name="connsiteX2" fmla="*/ 120057 w 206477"/>
                      <a:gd name="connsiteY2" fmla="*/ 100774 h 629029"/>
                      <a:gd name="connsiteX3" fmla="*/ 206477 w 206477"/>
                      <a:gd name="connsiteY3" fmla="*/ 629029 h 629029"/>
                      <a:gd name="connsiteX4" fmla="*/ 65724 w 206477"/>
                      <a:gd name="connsiteY4" fmla="*/ 506157 h 629029"/>
                      <a:gd name="connsiteX0" fmla="*/ 65724 w 206477"/>
                      <a:gd name="connsiteY0" fmla="*/ 506158 h 629030"/>
                      <a:gd name="connsiteX1" fmla="*/ 0 w 206477"/>
                      <a:gd name="connsiteY1" fmla="*/ 0 h 629030"/>
                      <a:gd name="connsiteX2" fmla="*/ 124111 w 206477"/>
                      <a:gd name="connsiteY2" fmla="*/ 65337 h 629030"/>
                      <a:gd name="connsiteX3" fmla="*/ 206477 w 206477"/>
                      <a:gd name="connsiteY3" fmla="*/ 629030 h 629030"/>
                      <a:gd name="connsiteX4" fmla="*/ 65724 w 206477"/>
                      <a:gd name="connsiteY4" fmla="*/ 506158 h 629030"/>
                      <a:gd name="connsiteX0" fmla="*/ 65724 w 206477"/>
                      <a:gd name="connsiteY0" fmla="*/ 506158 h 629030"/>
                      <a:gd name="connsiteX1" fmla="*/ 0 w 206477"/>
                      <a:gd name="connsiteY1" fmla="*/ 0 h 629030"/>
                      <a:gd name="connsiteX2" fmla="*/ 128533 w 206477"/>
                      <a:gd name="connsiteY2" fmla="*/ 92736 h 629030"/>
                      <a:gd name="connsiteX3" fmla="*/ 206477 w 206477"/>
                      <a:gd name="connsiteY3" fmla="*/ 629030 h 629030"/>
                      <a:gd name="connsiteX4" fmla="*/ 65724 w 206477"/>
                      <a:gd name="connsiteY4" fmla="*/ 506158 h 629030"/>
                      <a:gd name="connsiteX0" fmla="*/ 65724 w 177858"/>
                      <a:gd name="connsiteY0" fmla="*/ 506158 h 592997"/>
                      <a:gd name="connsiteX1" fmla="*/ 0 w 177858"/>
                      <a:gd name="connsiteY1" fmla="*/ 0 h 592997"/>
                      <a:gd name="connsiteX2" fmla="*/ 128533 w 177858"/>
                      <a:gd name="connsiteY2" fmla="*/ 92736 h 592997"/>
                      <a:gd name="connsiteX3" fmla="*/ 177858 w 177858"/>
                      <a:gd name="connsiteY3" fmla="*/ 592996 h 592997"/>
                      <a:gd name="connsiteX4" fmla="*/ 65724 w 177858"/>
                      <a:gd name="connsiteY4" fmla="*/ 506158 h 592997"/>
                      <a:gd name="connsiteX0" fmla="*/ 65724 w 177858"/>
                      <a:gd name="connsiteY0" fmla="*/ 506158 h 592996"/>
                      <a:gd name="connsiteX1" fmla="*/ 0 w 177858"/>
                      <a:gd name="connsiteY1" fmla="*/ 0 h 592996"/>
                      <a:gd name="connsiteX2" fmla="*/ 110600 w 177858"/>
                      <a:gd name="connsiteY2" fmla="*/ 62360 h 592996"/>
                      <a:gd name="connsiteX3" fmla="*/ 177858 w 177858"/>
                      <a:gd name="connsiteY3" fmla="*/ 592996 h 592996"/>
                      <a:gd name="connsiteX4" fmla="*/ 65724 w 177858"/>
                      <a:gd name="connsiteY4" fmla="*/ 50615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10600 w 177858"/>
                      <a:gd name="connsiteY2" fmla="*/ 62360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13916 w 177858"/>
                      <a:gd name="connsiteY2" fmla="*/ 82908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03229 w 177858"/>
                      <a:gd name="connsiteY2" fmla="*/ 77250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18986 w 177858"/>
                      <a:gd name="connsiteY2" fmla="*/ 74826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18885 w 177858"/>
                      <a:gd name="connsiteY2" fmla="*/ 115143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71374 w 177858"/>
                      <a:gd name="connsiteY0" fmla="*/ 500798 h 592996"/>
                      <a:gd name="connsiteX1" fmla="*/ 0 w 177858"/>
                      <a:gd name="connsiteY1" fmla="*/ 0 h 592996"/>
                      <a:gd name="connsiteX2" fmla="*/ 118885 w 177858"/>
                      <a:gd name="connsiteY2" fmla="*/ 115143 h 592996"/>
                      <a:gd name="connsiteX3" fmla="*/ 177858 w 177858"/>
                      <a:gd name="connsiteY3" fmla="*/ 592996 h 592996"/>
                      <a:gd name="connsiteX4" fmla="*/ 71374 w 177858"/>
                      <a:gd name="connsiteY4" fmla="*/ 500798 h 592996"/>
                      <a:gd name="connsiteX0" fmla="*/ 60938 w 177858"/>
                      <a:gd name="connsiteY0" fmla="*/ 493209 h 592996"/>
                      <a:gd name="connsiteX1" fmla="*/ 0 w 177858"/>
                      <a:gd name="connsiteY1" fmla="*/ 0 h 592996"/>
                      <a:gd name="connsiteX2" fmla="*/ 118885 w 177858"/>
                      <a:gd name="connsiteY2" fmla="*/ 115143 h 592996"/>
                      <a:gd name="connsiteX3" fmla="*/ 177858 w 177858"/>
                      <a:gd name="connsiteY3" fmla="*/ 592996 h 592996"/>
                      <a:gd name="connsiteX4" fmla="*/ 60938 w 177858"/>
                      <a:gd name="connsiteY4" fmla="*/ 493209 h 592996"/>
                      <a:gd name="connsiteX0" fmla="*/ 60938 w 170165"/>
                      <a:gd name="connsiteY0" fmla="*/ 493209 h 599197"/>
                      <a:gd name="connsiteX1" fmla="*/ 0 w 170165"/>
                      <a:gd name="connsiteY1" fmla="*/ 0 h 599197"/>
                      <a:gd name="connsiteX2" fmla="*/ 118885 w 170165"/>
                      <a:gd name="connsiteY2" fmla="*/ 115143 h 599197"/>
                      <a:gd name="connsiteX3" fmla="*/ 170165 w 170165"/>
                      <a:gd name="connsiteY3" fmla="*/ 599198 h 599197"/>
                      <a:gd name="connsiteX4" fmla="*/ 60938 w 170165"/>
                      <a:gd name="connsiteY4" fmla="*/ 493209 h 599197"/>
                      <a:gd name="connsiteX0" fmla="*/ 60938 w 174403"/>
                      <a:gd name="connsiteY0" fmla="*/ 493209 h 602727"/>
                      <a:gd name="connsiteX1" fmla="*/ 0 w 174403"/>
                      <a:gd name="connsiteY1" fmla="*/ 0 h 602727"/>
                      <a:gd name="connsiteX2" fmla="*/ 118885 w 174403"/>
                      <a:gd name="connsiteY2" fmla="*/ 115143 h 602727"/>
                      <a:gd name="connsiteX3" fmla="*/ 174403 w 174403"/>
                      <a:gd name="connsiteY3" fmla="*/ 602727 h 602727"/>
                      <a:gd name="connsiteX4" fmla="*/ 60938 w 174403"/>
                      <a:gd name="connsiteY4" fmla="*/ 493209 h 602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03" h="602727">
                        <a:moveTo>
                          <a:pt x="60938" y="493209"/>
                        </a:moveTo>
                        <a:lnTo>
                          <a:pt x="0" y="0"/>
                        </a:lnTo>
                        <a:lnTo>
                          <a:pt x="118885" y="115143"/>
                        </a:lnTo>
                        <a:lnTo>
                          <a:pt x="174403" y="602727"/>
                        </a:lnTo>
                        <a:lnTo>
                          <a:pt x="60938" y="49320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228" name="Parallélogramme 227">
                  <a:extLst>
                    <a:ext uri="{FF2B5EF4-FFF2-40B4-BE49-F238E27FC236}">
                      <a16:creationId xmlns:a16="http://schemas.microsoft.com/office/drawing/2014/main" id="{47C67E86-8344-45E9-9B09-15E57CAEF036}"/>
                    </a:ext>
                  </a:extLst>
                </p:cNvPr>
                <p:cNvSpPr/>
                <p:nvPr/>
              </p:nvSpPr>
              <p:spPr>
                <a:xfrm rot="20948546">
                  <a:off x="8000276" y="2771776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1" name="Parallélogramme 230">
                  <a:extLst>
                    <a:ext uri="{FF2B5EF4-FFF2-40B4-BE49-F238E27FC236}">
                      <a16:creationId xmlns:a16="http://schemas.microsoft.com/office/drawing/2014/main" id="{BBA99CFE-9319-496E-9F00-D376F8817F3D}"/>
                    </a:ext>
                  </a:extLst>
                </p:cNvPr>
                <p:cNvSpPr/>
                <p:nvPr/>
              </p:nvSpPr>
              <p:spPr>
                <a:xfrm rot="20948546">
                  <a:off x="8200548" y="2728749"/>
                  <a:ext cx="144934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2" name="Parallélogramme 231">
                  <a:extLst>
                    <a:ext uri="{FF2B5EF4-FFF2-40B4-BE49-F238E27FC236}">
                      <a16:creationId xmlns:a16="http://schemas.microsoft.com/office/drawing/2014/main" id="{F0BE394B-E3FA-451B-935C-1A3D36E68058}"/>
                    </a:ext>
                  </a:extLst>
                </p:cNvPr>
                <p:cNvSpPr/>
                <p:nvPr/>
              </p:nvSpPr>
              <p:spPr>
                <a:xfrm rot="20948546">
                  <a:off x="8448123" y="2678675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3" name="Parallélogramme 232">
                  <a:extLst>
                    <a:ext uri="{FF2B5EF4-FFF2-40B4-BE49-F238E27FC236}">
                      <a16:creationId xmlns:a16="http://schemas.microsoft.com/office/drawing/2014/main" id="{7C6FA8A8-2B4C-486D-8405-B8AC4B496F9F}"/>
                    </a:ext>
                  </a:extLst>
                </p:cNvPr>
                <p:cNvSpPr/>
                <p:nvPr/>
              </p:nvSpPr>
              <p:spPr>
                <a:xfrm rot="20948546">
                  <a:off x="8623724" y="2643659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4" name="Parallélogramme 233">
                  <a:extLst>
                    <a:ext uri="{FF2B5EF4-FFF2-40B4-BE49-F238E27FC236}">
                      <a16:creationId xmlns:a16="http://schemas.microsoft.com/office/drawing/2014/main" id="{0E2B52E8-17CB-4ABB-9C37-CC839FA49764}"/>
                    </a:ext>
                  </a:extLst>
                </p:cNvPr>
                <p:cNvSpPr/>
                <p:nvPr/>
              </p:nvSpPr>
              <p:spPr>
                <a:xfrm rot="20948546">
                  <a:off x="9073222" y="2527451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5" name="Parallélogramme 234">
                  <a:extLst>
                    <a:ext uri="{FF2B5EF4-FFF2-40B4-BE49-F238E27FC236}">
                      <a16:creationId xmlns:a16="http://schemas.microsoft.com/office/drawing/2014/main" id="{311ED3F2-FB39-411C-9A0D-FEAD259CFE81}"/>
                    </a:ext>
                  </a:extLst>
                </p:cNvPr>
                <p:cNvSpPr/>
                <p:nvPr/>
              </p:nvSpPr>
              <p:spPr>
                <a:xfrm rot="20948546">
                  <a:off x="8891645" y="2564768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8" name="Parallélogramme 247">
                  <a:extLst>
                    <a:ext uri="{FF2B5EF4-FFF2-40B4-BE49-F238E27FC236}">
                      <a16:creationId xmlns:a16="http://schemas.microsoft.com/office/drawing/2014/main" id="{817B16C0-0F4D-4E7B-9AF4-A7F3F955AE6E}"/>
                    </a:ext>
                  </a:extLst>
                </p:cNvPr>
                <p:cNvSpPr/>
                <p:nvPr/>
              </p:nvSpPr>
              <p:spPr>
                <a:xfrm rot="20948546">
                  <a:off x="8001557" y="2538126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49" name="Parallélogramme 248">
                  <a:extLst>
                    <a:ext uri="{FF2B5EF4-FFF2-40B4-BE49-F238E27FC236}">
                      <a16:creationId xmlns:a16="http://schemas.microsoft.com/office/drawing/2014/main" id="{7CBF2081-100D-4848-8830-F84BEF6F9405}"/>
                    </a:ext>
                  </a:extLst>
                </p:cNvPr>
                <p:cNvSpPr/>
                <p:nvPr/>
              </p:nvSpPr>
              <p:spPr>
                <a:xfrm rot="20948546">
                  <a:off x="8201829" y="2495099"/>
                  <a:ext cx="144934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0" name="Parallélogramme 249">
                  <a:extLst>
                    <a:ext uri="{FF2B5EF4-FFF2-40B4-BE49-F238E27FC236}">
                      <a16:creationId xmlns:a16="http://schemas.microsoft.com/office/drawing/2014/main" id="{ADE80A25-DF2F-4DA2-A77C-A6F5F795BF77}"/>
                    </a:ext>
                  </a:extLst>
                </p:cNvPr>
                <p:cNvSpPr/>
                <p:nvPr/>
              </p:nvSpPr>
              <p:spPr>
                <a:xfrm rot="20948546">
                  <a:off x="8449404" y="2445025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1" name="Parallélogramme 250">
                  <a:extLst>
                    <a:ext uri="{FF2B5EF4-FFF2-40B4-BE49-F238E27FC236}">
                      <a16:creationId xmlns:a16="http://schemas.microsoft.com/office/drawing/2014/main" id="{69E6E4F2-27DA-4254-B831-F02271860E93}"/>
                    </a:ext>
                  </a:extLst>
                </p:cNvPr>
                <p:cNvSpPr/>
                <p:nvPr/>
              </p:nvSpPr>
              <p:spPr>
                <a:xfrm rot="20948546">
                  <a:off x="8625005" y="2410009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2" name="Parallélogramme 251">
                  <a:extLst>
                    <a:ext uri="{FF2B5EF4-FFF2-40B4-BE49-F238E27FC236}">
                      <a16:creationId xmlns:a16="http://schemas.microsoft.com/office/drawing/2014/main" id="{C212CBFF-1215-43A9-B8FF-A5C49E836EC8}"/>
                    </a:ext>
                  </a:extLst>
                </p:cNvPr>
                <p:cNvSpPr/>
                <p:nvPr/>
              </p:nvSpPr>
              <p:spPr>
                <a:xfrm rot="20948546">
                  <a:off x="9074503" y="2293801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3" name="Parallélogramme 252">
                  <a:extLst>
                    <a:ext uri="{FF2B5EF4-FFF2-40B4-BE49-F238E27FC236}">
                      <a16:creationId xmlns:a16="http://schemas.microsoft.com/office/drawing/2014/main" id="{E80477A8-3571-4EE9-B994-0BB7332B0D24}"/>
                    </a:ext>
                  </a:extLst>
                </p:cNvPr>
                <p:cNvSpPr/>
                <p:nvPr/>
              </p:nvSpPr>
              <p:spPr>
                <a:xfrm rot="20948546">
                  <a:off x="8892926" y="2331118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4" name="Parallélogramme 253">
                  <a:extLst>
                    <a:ext uri="{FF2B5EF4-FFF2-40B4-BE49-F238E27FC236}">
                      <a16:creationId xmlns:a16="http://schemas.microsoft.com/office/drawing/2014/main" id="{841165C2-31BC-4178-80ED-45998F9B5CA3}"/>
                    </a:ext>
                  </a:extLst>
                </p:cNvPr>
                <p:cNvSpPr/>
                <p:nvPr/>
              </p:nvSpPr>
              <p:spPr>
                <a:xfrm rot="20948546">
                  <a:off x="7998559" y="2285954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5" name="Parallélogramme 254">
                  <a:extLst>
                    <a:ext uri="{FF2B5EF4-FFF2-40B4-BE49-F238E27FC236}">
                      <a16:creationId xmlns:a16="http://schemas.microsoft.com/office/drawing/2014/main" id="{96EB3CBD-6153-4D65-84FA-A9BCF8AC201B}"/>
                    </a:ext>
                  </a:extLst>
                </p:cNvPr>
                <p:cNvSpPr/>
                <p:nvPr/>
              </p:nvSpPr>
              <p:spPr>
                <a:xfrm rot="20948546">
                  <a:off x="8198831" y="2242927"/>
                  <a:ext cx="144934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6" name="Parallélogramme 255">
                  <a:extLst>
                    <a:ext uri="{FF2B5EF4-FFF2-40B4-BE49-F238E27FC236}">
                      <a16:creationId xmlns:a16="http://schemas.microsoft.com/office/drawing/2014/main" id="{A96A7286-18F1-4E8A-9B0B-2E6181A5F033}"/>
                    </a:ext>
                  </a:extLst>
                </p:cNvPr>
                <p:cNvSpPr/>
                <p:nvPr/>
              </p:nvSpPr>
              <p:spPr>
                <a:xfrm rot="20948546">
                  <a:off x="8446406" y="2192853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7" name="Parallélogramme 256">
                  <a:extLst>
                    <a:ext uri="{FF2B5EF4-FFF2-40B4-BE49-F238E27FC236}">
                      <a16:creationId xmlns:a16="http://schemas.microsoft.com/office/drawing/2014/main" id="{0EC2D1CB-CEDA-4E5C-BE99-D426179FA895}"/>
                    </a:ext>
                  </a:extLst>
                </p:cNvPr>
                <p:cNvSpPr/>
                <p:nvPr/>
              </p:nvSpPr>
              <p:spPr>
                <a:xfrm rot="20948546">
                  <a:off x="8622007" y="2157837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8" name="Parallélogramme 257">
                  <a:extLst>
                    <a:ext uri="{FF2B5EF4-FFF2-40B4-BE49-F238E27FC236}">
                      <a16:creationId xmlns:a16="http://schemas.microsoft.com/office/drawing/2014/main" id="{8BDAB8B2-C0D6-4C98-82E5-75BF1DD16A47}"/>
                    </a:ext>
                  </a:extLst>
                </p:cNvPr>
                <p:cNvSpPr/>
                <p:nvPr/>
              </p:nvSpPr>
              <p:spPr>
                <a:xfrm rot="20948546">
                  <a:off x="9071505" y="2041629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59" name="Parallélogramme 258">
                  <a:extLst>
                    <a:ext uri="{FF2B5EF4-FFF2-40B4-BE49-F238E27FC236}">
                      <a16:creationId xmlns:a16="http://schemas.microsoft.com/office/drawing/2014/main" id="{378B748E-2A93-4DD5-AB60-8059BBD30FF1}"/>
                    </a:ext>
                  </a:extLst>
                </p:cNvPr>
                <p:cNvSpPr/>
                <p:nvPr/>
              </p:nvSpPr>
              <p:spPr>
                <a:xfrm rot="20948546">
                  <a:off x="8889928" y="2078946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0" name="Parallélogramme 259">
                  <a:extLst>
                    <a:ext uri="{FF2B5EF4-FFF2-40B4-BE49-F238E27FC236}">
                      <a16:creationId xmlns:a16="http://schemas.microsoft.com/office/drawing/2014/main" id="{C8C4FF70-CA5C-4BBF-B451-7E6FA93ABE4E}"/>
                    </a:ext>
                  </a:extLst>
                </p:cNvPr>
                <p:cNvSpPr/>
                <p:nvPr/>
              </p:nvSpPr>
              <p:spPr>
                <a:xfrm rot="20948546">
                  <a:off x="8002967" y="2029613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1" name="Parallélogramme 260">
                  <a:extLst>
                    <a:ext uri="{FF2B5EF4-FFF2-40B4-BE49-F238E27FC236}">
                      <a16:creationId xmlns:a16="http://schemas.microsoft.com/office/drawing/2014/main" id="{D2AFCC54-8115-4C0E-9F74-B6095EEFD1C5}"/>
                    </a:ext>
                  </a:extLst>
                </p:cNvPr>
                <p:cNvSpPr/>
                <p:nvPr/>
              </p:nvSpPr>
              <p:spPr>
                <a:xfrm rot="20948546">
                  <a:off x="8203239" y="1986586"/>
                  <a:ext cx="144934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2" name="Parallélogramme 261">
                  <a:extLst>
                    <a:ext uri="{FF2B5EF4-FFF2-40B4-BE49-F238E27FC236}">
                      <a16:creationId xmlns:a16="http://schemas.microsoft.com/office/drawing/2014/main" id="{EB5A7C48-E6C7-43C3-90D2-2E97F8584002}"/>
                    </a:ext>
                  </a:extLst>
                </p:cNvPr>
                <p:cNvSpPr/>
                <p:nvPr/>
              </p:nvSpPr>
              <p:spPr>
                <a:xfrm rot="20948546">
                  <a:off x="8450814" y="1936512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3" name="Parallélogramme 262">
                  <a:extLst>
                    <a:ext uri="{FF2B5EF4-FFF2-40B4-BE49-F238E27FC236}">
                      <a16:creationId xmlns:a16="http://schemas.microsoft.com/office/drawing/2014/main" id="{FC123EAD-1C2C-4625-84D4-34712BDFF7FE}"/>
                    </a:ext>
                  </a:extLst>
                </p:cNvPr>
                <p:cNvSpPr/>
                <p:nvPr/>
              </p:nvSpPr>
              <p:spPr>
                <a:xfrm rot="20948546">
                  <a:off x="8626415" y="1901496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4" name="Parallélogramme 263">
                  <a:extLst>
                    <a:ext uri="{FF2B5EF4-FFF2-40B4-BE49-F238E27FC236}">
                      <a16:creationId xmlns:a16="http://schemas.microsoft.com/office/drawing/2014/main" id="{F9C715E1-442B-4FC2-8036-0A505A85F99B}"/>
                    </a:ext>
                  </a:extLst>
                </p:cNvPr>
                <p:cNvSpPr/>
                <p:nvPr/>
              </p:nvSpPr>
              <p:spPr>
                <a:xfrm rot="20948546">
                  <a:off x="9075913" y="1785288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5" name="Parallélogramme 264">
                  <a:extLst>
                    <a:ext uri="{FF2B5EF4-FFF2-40B4-BE49-F238E27FC236}">
                      <a16:creationId xmlns:a16="http://schemas.microsoft.com/office/drawing/2014/main" id="{C0AA44DA-C9EF-43AA-876B-006B181D96ED}"/>
                    </a:ext>
                  </a:extLst>
                </p:cNvPr>
                <p:cNvSpPr/>
                <p:nvPr/>
              </p:nvSpPr>
              <p:spPr>
                <a:xfrm rot="20948546">
                  <a:off x="8894336" y="1822605"/>
                  <a:ext cx="144658" cy="181255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66" name="Ellipse 265">
                  <a:extLst>
                    <a:ext uri="{FF2B5EF4-FFF2-40B4-BE49-F238E27FC236}">
                      <a16:creationId xmlns:a16="http://schemas.microsoft.com/office/drawing/2014/main" id="{8A54791A-BE5B-444E-BAC5-6877199C3B14}"/>
                    </a:ext>
                  </a:extLst>
                </p:cNvPr>
                <p:cNvSpPr/>
                <p:nvPr/>
              </p:nvSpPr>
              <p:spPr>
                <a:xfrm rot="1444373">
                  <a:off x="7574153" y="1700020"/>
                  <a:ext cx="136007" cy="102265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9D1B37EB-F1F2-4771-8FCC-7FDE60200C41}"/>
                    </a:ext>
                  </a:extLst>
                </p:cNvPr>
                <p:cNvSpPr/>
                <p:nvPr/>
              </p:nvSpPr>
              <p:spPr>
                <a:xfrm rot="20758995">
                  <a:off x="8073257" y="1797598"/>
                  <a:ext cx="151410" cy="9078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08BD8AD2-DCB6-4D55-95F3-91A8AA4C21BC}"/>
                    </a:ext>
                  </a:extLst>
                </p:cNvPr>
                <p:cNvSpPr/>
                <p:nvPr/>
              </p:nvSpPr>
              <p:spPr>
                <a:xfrm rot="20758995">
                  <a:off x="8503268" y="1701393"/>
                  <a:ext cx="151410" cy="9078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268FB4C8-2A74-4D78-9735-E42FB0D95F81}"/>
                    </a:ext>
                  </a:extLst>
                </p:cNvPr>
                <p:cNvSpPr/>
                <p:nvPr/>
              </p:nvSpPr>
              <p:spPr>
                <a:xfrm rot="20758995">
                  <a:off x="8930813" y="1594096"/>
                  <a:ext cx="151410" cy="90786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7" name="Forme libre : forme 276">
                  <a:extLst>
                    <a:ext uri="{FF2B5EF4-FFF2-40B4-BE49-F238E27FC236}">
                      <a16:creationId xmlns:a16="http://schemas.microsoft.com/office/drawing/2014/main" id="{0C1C2F8B-B460-4F01-860F-FBC042E095D5}"/>
                    </a:ext>
                  </a:extLst>
                </p:cNvPr>
                <p:cNvSpPr/>
                <p:nvPr/>
              </p:nvSpPr>
              <p:spPr>
                <a:xfrm rot="209827">
                  <a:off x="7711725" y="2739275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9" name="Forme libre : forme 278">
                  <a:extLst>
                    <a:ext uri="{FF2B5EF4-FFF2-40B4-BE49-F238E27FC236}">
                      <a16:creationId xmlns:a16="http://schemas.microsoft.com/office/drawing/2014/main" id="{1E322A2F-1E1D-4694-AE52-9D0A03F13D33}"/>
                    </a:ext>
                  </a:extLst>
                </p:cNvPr>
                <p:cNvSpPr/>
                <p:nvPr/>
              </p:nvSpPr>
              <p:spPr>
                <a:xfrm rot="235478">
                  <a:off x="7553801" y="2638110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0" name="Forme libre : forme 279">
                  <a:extLst>
                    <a:ext uri="{FF2B5EF4-FFF2-40B4-BE49-F238E27FC236}">
                      <a16:creationId xmlns:a16="http://schemas.microsoft.com/office/drawing/2014/main" id="{926EA908-AA61-4C68-B42B-2978AFB18685}"/>
                    </a:ext>
                  </a:extLst>
                </p:cNvPr>
                <p:cNvSpPr/>
                <p:nvPr/>
              </p:nvSpPr>
              <p:spPr>
                <a:xfrm rot="253462">
                  <a:off x="7387774" y="2535857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1" name="Forme libre : forme 280">
                  <a:extLst>
                    <a:ext uri="{FF2B5EF4-FFF2-40B4-BE49-F238E27FC236}">
                      <a16:creationId xmlns:a16="http://schemas.microsoft.com/office/drawing/2014/main" id="{02259316-35FE-4154-B36D-0901A5550FC1}"/>
                    </a:ext>
                  </a:extLst>
                </p:cNvPr>
                <p:cNvSpPr/>
                <p:nvPr/>
              </p:nvSpPr>
              <p:spPr>
                <a:xfrm rot="209827">
                  <a:off x="7708602" y="2468462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2" name="Forme libre : forme 281">
                  <a:extLst>
                    <a:ext uri="{FF2B5EF4-FFF2-40B4-BE49-F238E27FC236}">
                      <a16:creationId xmlns:a16="http://schemas.microsoft.com/office/drawing/2014/main" id="{651D1D92-A19F-47A3-BD8D-5C91F6158696}"/>
                    </a:ext>
                  </a:extLst>
                </p:cNvPr>
                <p:cNvSpPr/>
                <p:nvPr/>
              </p:nvSpPr>
              <p:spPr>
                <a:xfrm rot="235478">
                  <a:off x="7550678" y="2367297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3" name="Forme libre : forme 282">
                  <a:extLst>
                    <a:ext uri="{FF2B5EF4-FFF2-40B4-BE49-F238E27FC236}">
                      <a16:creationId xmlns:a16="http://schemas.microsoft.com/office/drawing/2014/main" id="{C9CD1525-F552-47BD-B827-E9F253E4D67F}"/>
                    </a:ext>
                  </a:extLst>
                </p:cNvPr>
                <p:cNvSpPr/>
                <p:nvPr/>
              </p:nvSpPr>
              <p:spPr>
                <a:xfrm rot="253462">
                  <a:off x="7384651" y="2265044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4" name="Forme libre : forme 283">
                  <a:extLst>
                    <a:ext uri="{FF2B5EF4-FFF2-40B4-BE49-F238E27FC236}">
                      <a16:creationId xmlns:a16="http://schemas.microsoft.com/office/drawing/2014/main" id="{B84F7E96-E9A8-4AAD-89E7-7A2830F843A0}"/>
                    </a:ext>
                  </a:extLst>
                </p:cNvPr>
                <p:cNvSpPr/>
                <p:nvPr/>
              </p:nvSpPr>
              <p:spPr>
                <a:xfrm rot="209827">
                  <a:off x="7714619" y="2195495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5" name="Forme libre : forme 284">
                  <a:extLst>
                    <a:ext uri="{FF2B5EF4-FFF2-40B4-BE49-F238E27FC236}">
                      <a16:creationId xmlns:a16="http://schemas.microsoft.com/office/drawing/2014/main" id="{1558A76C-98D1-4009-B444-3E6D987EA5D4}"/>
                    </a:ext>
                  </a:extLst>
                </p:cNvPr>
                <p:cNvSpPr/>
                <p:nvPr/>
              </p:nvSpPr>
              <p:spPr>
                <a:xfrm rot="235478">
                  <a:off x="7556695" y="2094330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6" name="Forme libre : forme 285">
                  <a:extLst>
                    <a:ext uri="{FF2B5EF4-FFF2-40B4-BE49-F238E27FC236}">
                      <a16:creationId xmlns:a16="http://schemas.microsoft.com/office/drawing/2014/main" id="{1B9F18D2-E869-4B2E-B361-D66171EAD1A6}"/>
                    </a:ext>
                  </a:extLst>
                </p:cNvPr>
                <p:cNvSpPr/>
                <p:nvPr/>
              </p:nvSpPr>
              <p:spPr>
                <a:xfrm rot="253462">
                  <a:off x="7390668" y="1992077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7" name="Forme libre : forme 286">
                  <a:extLst>
                    <a:ext uri="{FF2B5EF4-FFF2-40B4-BE49-F238E27FC236}">
                      <a16:creationId xmlns:a16="http://schemas.microsoft.com/office/drawing/2014/main" id="{152CE51B-6BD0-4A63-94AE-7D649AD9D3B3}"/>
                    </a:ext>
                  </a:extLst>
                </p:cNvPr>
                <p:cNvSpPr/>
                <p:nvPr/>
              </p:nvSpPr>
              <p:spPr>
                <a:xfrm rot="209827">
                  <a:off x="7714526" y="1968173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8" name="Forme libre : forme 287">
                  <a:extLst>
                    <a:ext uri="{FF2B5EF4-FFF2-40B4-BE49-F238E27FC236}">
                      <a16:creationId xmlns:a16="http://schemas.microsoft.com/office/drawing/2014/main" id="{D486FD5B-0A43-41FB-BAEE-55FB5F48A3A6}"/>
                    </a:ext>
                  </a:extLst>
                </p:cNvPr>
                <p:cNvSpPr/>
                <p:nvPr/>
              </p:nvSpPr>
              <p:spPr>
                <a:xfrm rot="235478">
                  <a:off x="7556602" y="1867008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9" name="Forme libre : forme 288">
                  <a:extLst>
                    <a:ext uri="{FF2B5EF4-FFF2-40B4-BE49-F238E27FC236}">
                      <a16:creationId xmlns:a16="http://schemas.microsoft.com/office/drawing/2014/main" id="{414EF587-8A59-43E9-A4C7-DE70F80F2F34}"/>
                    </a:ext>
                  </a:extLst>
                </p:cNvPr>
                <p:cNvSpPr/>
                <p:nvPr/>
              </p:nvSpPr>
              <p:spPr>
                <a:xfrm rot="253462">
                  <a:off x="7390575" y="1764755"/>
                  <a:ext cx="100084" cy="222914"/>
                </a:xfrm>
                <a:custGeom>
                  <a:avLst/>
                  <a:gdLst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86436 w 100084"/>
                    <a:gd name="connsiteY3" fmla="*/ 45493 h 222914"/>
                    <a:gd name="connsiteX4" fmla="*/ 100084 w 100084"/>
                    <a:gd name="connsiteY4" fmla="*/ 222914 h 222914"/>
                    <a:gd name="connsiteX0" fmla="*/ 100084 w 100084"/>
                    <a:gd name="connsiteY0" fmla="*/ 222914 h 222914"/>
                    <a:gd name="connsiteX1" fmla="*/ 0 w 100084"/>
                    <a:gd name="connsiteY1" fmla="*/ 168323 h 222914"/>
                    <a:gd name="connsiteX2" fmla="*/ 0 w 100084"/>
                    <a:gd name="connsiteY2" fmla="*/ 0 h 222914"/>
                    <a:gd name="connsiteX3" fmla="*/ 100084 w 100084"/>
                    <a:gd name="connsiteY3" fmla="*/ 54592 h 222914"/>
                    <a:gd name="connsiteX4" fmla="*/ 100084 w 100084"/>
                    <a:gd name="connsiteY4" fmla="*/ 222914 h 222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084" h="222914">
                      <a:moveTo>
                        <a:pt x="100084" y="222914"/>
                      </a:moveTo>
                      <a:lnTo>
                        <a:pt x="0" y="168323"/>
                      </a:lnTo>
                      <a:lnTo>
                        <a:pt x="0" y="0"/>
                      </a:lnTo>
                      <a:lnTo>
                        <a:pt x="100084" y="54592"/>
                      </a:lnTo>
                      <a:lnTo>
                        <a:pt x="100084" y="2229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2" name="Forme libre : forme 291">
                <a:extLst>
                  <a:ext uri="{FF2B5EF4-FFF2-40B4-BE49-F238E27FC236}">
                    <a16:creationId xmlns:a16="http://schemas.microsoft.com/office/drawing/2014/main" id="{3C92B8F6-DFCB-4FC9-BE57-01EA6299ADD1}"/>
                  </a:ext>
                </a:extLst>
              </p:cNvPr>
              <p:cNvSpPr/>
              <p:nvPr/>
            </p:nvSpPr>
            <p:spPr>
              <a:xfrm rot="1282235">
                <a:off x="7606411" y="3239328"/>
                <a:ext cx="318042" cy="366233"/>
              </a:xfrm>
              <a:custGeom>
                <a:avLst/>
                <a:gdLst>
                  <a:gd name="connsiteX0" fmla="*/ 0 w 123245"/>
                  <a:gd name="connsiteY0" fmla="*/ 266369 h 353833"/>
                  <a:gd name="connsiteX1" fmla="*/ 11927 w 123245"/>
                  <a:gd name="connsiteY1" fmla="*/ 0 h 353833"/>
                  <a:gd name="connsiteX2" fmla="*/ 123245 w 123245"/>
                  <a:gd name="connsiteY2" fmla="*/ 71562 h 353833"/>
                  <a:gd name="connsiteX3" fmla="*/ 103367 w 123245"/>
                  <a:gd name="connsiteY3" fmla="*/ 353833 h 353833"/>
                  <a:gd name="connsiteX4" fmla="*/ 0 w 123245"/>
                  <a:gd name="connsiteY4" fmla="*/ 266369 h 353833"/>
                  <a:gd name="connsiteX0" fmla="*/ 23713 w 146958"/>
                  <a:gd name="connsiteY0" fmla="*/ 321153 h 408617"/>
                  <a:gd name="connsiteX1" fmla="*/ 0 w 146958"/>
                  <a:gd name="connsiteY1" fmla="*/ 0 h 408617"/>
                  <a:gd name="connsiteX2" fmla="*/ 146958 w 146958"/>
                  <a:gd name="connsiteY2" fmla="*/ 126346 h 408617"/>
                  <a:gd name="connsiteX3" fmla="*/ 127080 w 146958"/>
                  <a:gd name="connsiteY3" fmla="*/ 408617 h 408617"/>
                  <a:gd name="connsiteX4" fmla="*/ 23713 w 146958"/>
                  <a:gd name="connsiteY4" fmla="*/ 321153 h 408617"/>
                  <a:gd name="connsiteX0" fmla="*/ 23713 w 127080"/>
                  <a:gd name="connsiteY0" fmla="*/ 321153 h 408617"/>
                  <a:gd name="connsiteX1" fmla="*/ 0 w 127080"/>
                  <a:gd name="connsiteY1" fmla="*/ 0 h 408617"/>
                  <a:gd name="connsiteX2" fmla="*/ 108471 w 127080"/>
                  <a:gd name="connsiteY2" fmla="*/ 38825 h 408617"/>
                  <a:gd name="connsiteX3" fmla="*/ 127080 w 127080"/>
                  <a:gd name="connsiteY3" fmla="*/ 408617 h 408617"/>
                  <a:gd name="connsiteX4" fmla="*/ 23713 w 127080"/>
                  <a:gd name="connsiteY4" fmla="*/ 321153 h 408617"/>
                  <a:gd name="connsiteX0" fmla="*/ 23713 w 127080"/>
                  <a:gd name="connsiteY0" fmla="*/ 341567 h 429031"/>
                  <a:gd name="connsiteX1" fmla="*/ 0 w 127080"/>
                  <a:gd name="connsiteY1" fmla="*/ 20414 h 429031"/>
                  <a:gd name="connsiteX2" fmla="*/ 108655 w 127080"/>
                  <a:gd name="connsiteY2" fmla="*/ 0 h 429031"/>
                  <a:gd name="connsiteX3" fmla="*/ 127080 w 127080"/>
                  <a:gd name="connsiteY3" fmla="*/ 429031 h 429031"/>
                  <a:gd name="connsiteX4" fmla="*/ 23713 w 127080"/>
                  <a:gd name="connsiteY4" fmla="*/ 341567 h 429031"/>
                  <a:gd name="connsiteX0" fmla="*/ 23713 w 183479"/>
                  <a:gd name="connsiteY0" fmla="*/ 341567 h 446402"/>
                  <a:gd name="connsiteX1" fmla="*/ 0 w 183479"/>
                  <a:gd name="connsiteY1" fmla="*/ 20414 h 446402"/>
                  <a:gd name="connsiteX2" fmla="*/ 108655 w 183479"/>
                  <a:gd name="connsiteY2" fmla="*/ 0 h 446402"/>
                  <a:gd name="connsiteX3" fmla="*/ 183479 w 183479"/>
                  <a:gd name="connsiteY3" fmla="*/ 446402 h 446402"/>
                  <a:gd name="connsiteX4" fmla="*/ 23713 w 183479"/>
                  <a:gd name="connsiteY4" fmla="*/ 341567 h 446402"/>
                  <a:gd name="connsiteX0" fmla="*/ 33450 w 193216"/>
                  <a:gd name="connsiteY0" fmla="*/ 441858 h 546693"/>
                  <a:gd name="connsiteX1" fmla="*/ 0 w 193216"/>
                  <a:gd name="connsiteY1" fmla="*/ 0 h 546693"/>
                  <a:gd name="connsiteX2" fmla="*/ 118392 w 193216"/>
                  <a:gd name="connsiteY2" fmla="*/ 100291 h 546693"/>
                  <a:gd name="connsiteX3" fmla="*/ 193216 w 193216"/>
                  <a:gd name="connsiteY3" fmla="*/ 546693 h 546693"/>
                  <a:gd name="connsiteX4" fmla="*/ 33450 w 193216"/>
                  <a:gd name="connsiteY4" fmla="*/ 441858 h 546693"/>
                  <a:gd name="connsiteX0" fmla="*/ 54485 w 193216"/>
                  <a:gd name="connsiteY0" fmla="*/ 451435 h 546693"/>
                  <a:gd name="connsiteX1" fmla="*/ 0 w 193216"/>
                  <a:gd name="connsiteY1" fmla="*/ 0 h 546693"/>
                  <a:gd name="connsiteX2" fmla="*/ 118392 w 193216"/>
                  <a:gd name="connsiteY2" fmla="*/ 100291 h 546693"/>
                  <a:gd name="connsiteX3" fmla="*/ 193216 w 193216"/>
                  <a:gd name="connsiteY3" fmla="*/ 546693 h 546693"/>
                  <a:gd name="connsiteX4" fmla="*/ 54485 w 193216"/>
                  <a:gd name="connsiteY4" fmla="*/ 451435 h 546693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3627 w 198451"/>
                  <a:gd name="connsiteY2" fmla="*/ 42168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6934 w 198451"/>
                  <a:gd name="connsiteY2" fmla="*/ 62657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6934 w 198451"/>
                  <a:gd name="connsiteY2" fmla="*/ 62657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5053"/>
                  <a:gd name="connsiteY0" fmla="*/ 393312 h 497701"/>
                  <a:gd name="connsiteX1" fmla="*/ 0 w 195053"/>
                  <a:gd name="connsiteY1" fmla="*/ 0 h 497701"/>
                  <a:gd name="connsiteX2" fmla="*/ 126934 w 195053"/>
                  <a:gd name="connsiteY2" fmla="*/ 62657 h 497701"/>
                  <a:gd name="connsiteX3" fmla="*/ 195053 w 195053"/>
                  <a:gd name="connsiteY3" fmla="*/ 497701 h 497701"/>
                  <a:gd name="connsiteX4" fmla="*/ 59720 w 195053"/>
                  <a:gd name="connsiteY4" fmla="*/ 393312 h 497701"/>
                  <a:gd name="connsiteX0" fmla="*/ 54300 w 195053"/>
                  <a:gd name="connsiteY0" fmla="*/ 374829 h 497701"/>
                  <a:gd name="connsiteX1" fmla="*/ 0 w 195053"/>
                  <a:gd name="connsiteY1" fmla="*/ 0 h 497701"/>
                  <a:gd name="connsiteX2" fmla="*/ 126934 w 195053"/>
                  <a:gd name="connsiteY2" fmla="*/ 62657 h 497701"/>
                  <a:gd name="connsiteX3" fmla="*/ 195053 w 195053"/>
                  <a:gd name="connsiteY3" fmla="*/ 497701 h 497701"/>
                  <a:gd name="connsiteX4" fmla="*/ 54300 w 195053"/>
                  <a:gd name="connsiteY4" fmla="*/ 374829 h 497701"/>
                  <a:gd name="connsiteX0" fmla="*/ 67566 w 208319"/>
                  <a:gd name="connsiteY0" fmla="*/ 457022 h 579894"/>
                  <a:gd name="connsiteX1" fmla="*/ 0 w 208319"/>
                  <a:gd name="connsiteY1" fmla="*/ 0 h 579894"/>
                  <a:gd name="connsiteX2" fmla="*/ 140200 w 208319"/>
                  <a:gd name="connsiteY2" fmla="*/ 144850 h 579894"/>
                  <a:gd name="connsiteX3" fmla="*/ 208319 w 208319"/>
                  <a:gd name="connsiteY3" fmla="*/ 579894 h 579894"/>
                  <a:gd name="connsiteX4" fmla="*/ 67566 w 208319"/>
                  <a:gd name="connsiteY4" fmla="*/ 457022 h 579894"/>
                  <a:gd name="connsiteX0" fmla="*/ 67566 w 208319"/>
                  <a:gd name="connsiteY0" fmla="*/ 457022 h 579894"/>
                  <a:gd name="connsiteX1" fmla="*/ 0 w 208319"/>
                  <a:gd name="connsiteY1" fmla="*/ 0 h 579894"/>
                  <a:gd name="connsiteX2" fmla="*/ 121899 w 208319"/>
                  <a:gd name="connsiteY2" fmla="*/ 51639 h 579894"/>
                  <a:gd name="connsiteX3" fmla="*/ 208319 w 208319"/>
                  <a:gd name="connsiteY3" fmla="*/ 579894 h 579894"/>
                  <a:gd name="connsiteX4" fmla="*/ 67566 w 208319"/>
                  <a:gd name="connsiteY4" fmla="*/ 457022 h 579894"/>
                  <a:gd name="connsiteX0" fmla="*/ 65724 w 206477"/>
                  <a:gd name="connsiteY0" fmla="*/ 506157 h 629029"/>
                  <a:gd name="connsiteX1" fmla="*/ 0 w 206477"/>
                  <a:gd name="connsiteY1" fmla="*/ -1 h 629029"/>
                  <a:gd name="connsiteX2" fmla="*/ 120057 w 206477"/>
                  <a:gd name="connsiteY2" fmla="*/ 100774 h 629029"/>
                  <a:gd name="connsiteX3" fmla="*/ 206477 w 206477"/>
                  <a:gd name="connsiteY3" fmla="*/ 629029 h 629029"/>
                  <a:gd name="connsiteX4" fmla="*/ 65724 w 206477"/>
                  <a:gd name="connsiteY4" fmla="*/ 506157 h 629029"/>
                  <a:gd name="connsiteX0" fmla="*/ 65724 w 206477"/>
                  <a:gd name="connsiteY0" fmla="*/ 506158 h 629030"/>
                  <a:gd name="connsiteX1" fmla="*/ 0 w 206477"/>
                  <a:gd name="connsiteY1" fmla="*/ 0 h 629030"/>
                  <a:gd name="connsiteX2" fmla="*/ 124111 w 206477"/>
                  <a:gd name="connsiteY2" fmla="*/ 65337 h 629030"/>
                  <a:gd name="connsiteX3" fmla="*/ 206477 w 206477"/>
                  <a:gd name="connsiteY3" fmla="*/ 629030 h 629030"/>
                  <a:gd name="connsiteX4" fmla="*/ 65724 w 206477"/>
                  <a:gd name="connsiteY4" fmla="*/ 506158 h 629030"/>
                  <a:gd name="connsiteX0" fmla="*/ 65724 w 206477"/>
                  <a:gd name="connsiteY0" fmla="*/ 506158 h 629030"/>
                  <a:gd name="connsiteX1" fmla="*/ 0 w 206477"/>
                  <a:gd name="connsiteY1" fmla="*/ 0 h 629030"/>
                  <a:gd name="connsiteX2" fmla="*/ 128533 w 206477"/>
                  <a:gd name="connsiteY2" fmla="*/ 92736 h 629030"/>
                  <a:gd name="connsiteX3" fmla="*/ 206477 w 206477"/>
                  <a:gd name="connsiteY3" fmla="*/ 629030 h 629030"/>
                  <a:gd name="connsiteX4" fmla="*/ 65724 w 206477"/>
                  <a:gd name="connsiteY4" fmla="*/ 506158 h 629030"/>
                  <a:gd name="connsiteX0" fmla="*/ 65724 w 177858"/>
                  <a:gd name="connsiteY0" fmla="*/ 506158 h 592997"/>
                  <a:gd name="connsiteX1" fmla="*/ 0 w 177858"/>
                  <a:gd name="connsiteY1" fmla="*/ 0 h 592997"/>
                  <a:gd name="connsiteX2" fmla="*/ 128533 w 177858"/>
                  <a:gd name="connsiteY2" fmla="*/ 92736 h 592997"/>
                  <a:gd name="connsiteX3" fmla="*/ 177858 w 177858"/>
                  <a:gd name="connsiteY3" fmla="*/ 592996 h 592997"/>
                  <a:gd name="connsiteX4" fmla="*/ 65724 w 177858"/>
                  <a:gd name="connsiteY4" fmla="*/ 506158 h 592997"/>
                  <a:gd name="connsiteX0" fmla="*/ 65724 w 177858"/>
                  <a:gd name="connsiteY0" fmla="*/ 506158 h 592996"/>
                  <a:gd name="connsiteX1" fmla="*/ 0 w 177858"/>
                  <a:gd name="connsiteY1" fmla="*/ 0 h 592996"/>
                  <a:gd name="connsiteX2" fmla="*/ 110600 w 177858"/>
                  <a:gd name="connsiteY2" fmla="*/ 62360 h 592996"/>
                  <a:gd name="connsiteX3" fmla="*/ 177858 w 177858"/>
                  <a:gd name="connsiteY3" fmla="*/ 592996 h 592996"/>
                  <a:gd name="connsiteX4" fmla="*/ 65724 w 177858"/>
                  <a:gd name="connsiteY4" fmla="*/ 50615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0600 w 177858"/>
                  <a:gd name="connsiteY2" fmla="*/ 62360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3916 w 177858"/>
                  <a:gd name="connsiteY2" fmla="*/ 82908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03229 w 177858"/>
                  <a:gd name="connsiteY2" fmla="*/ 77250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986 w 177858"/>
                  <a:gd name="connsiteY2" fmla="*/ 74826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60938 w 177858"/>
                  <a:gd name="connsiteY0" fmla="*/ 493209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60938 w 177858"/>
                  <a:gd name="connsiteY4" fmla="*/ 493209 h 592996"/>
                  <a:gd name="connsiteX0" fmla="*/ 60938 w 170165"/>
                  <a:gd name="connsiteY0" fmla="*/ 493209 h 599197"/>
                  <a:gd name="connsiteX1" fmla="*/ 0 w 170165"/>
                  <a:gd name="connsiteY1" fmla="*/ 0 h 599197"/>
                  <a:gd name="connsiteX2" fmla="*/ 118885 w 170165"/>
                  <a:gd name="connsiteY2" fmla="*/ 115143 h 599197"/>
                  <a:gd name="connsiteX3" fmla="*/ 170165 w 170165"/>
                  <a:gd name="connsiteY3" fmla="*/ 599198 h 599197"/>
                  <a:gd name="connsiteX4" fmla="*/ 60938 w 170165"/>
                  <a:gd name="connsiteY4" fmla="*/ 493209 h 599197"/>
                  <a:gd name="connsiteX0" fmla="*/ 60938 w 174403"/>
                  <a:gd name="connsiteY0" fmla="*/ 493209 h 602727"/>
                  <a:gd name="connsiteX1" fmla="*/ 0 w 174403"/>
                  <a:gd name="connsiteY1" fmla="*/ 0 h 602727"/>
                  <a:gd name="connsiteX2" fmla="*/ 118885 w 174403"/>
                  <a:gd name="connsiteY2" fmla="*/ 115143 h 602727"/>
                  <a:gd name="connsiteX3" fmla="*/ 174403 w 174403"/>
                  <a:gd name="connsiteY3" fmla="*/ 602727 h 602727"/>
                  <a:gd name="connsiteX4" fmla="*/ 60938 w 174403"/>
                  <a:gd name="connsiteY4" fmla="*/ 493209 h 602727"/>
                  <a:gd name="connsiteX0" fmla="*/ 60938 w 174403"/>
                  <a:gd name="connsiteY0" fmla="*/ 493209 h 602727"/>
                  <a:gd name="connsiteX1" fmla="*/ 0 w 174403"/>
                  <a:gd name="connsiteY1" fmla="*/ 0 h 602727"/>
                  <a:gd name="connsiteX2" fmla="*/ 116107 w 174403"/>
                  <a:gd name="connsiteY2" fmla="*/ 115570 h 602727"/>
                  <a:gd name="connsiteX3" fmla="*/ 174403 w 174403"/>
                  <a:gd name="connsiteY3" fmla="*/ 602727 h 602727"/>
                  <a:gd name="connsiteX4" fmla="*/ 60938 w 174403"/>
                  <a:gd name="connsiteY4" fmla="*/ 493209 h 602727"/>
                  <a:gd name="connsiteX0" fmla="*/ 60938 w 174403"/>
                  <a:gd name="connsiteY0" fmla="*/ 493209 h 602727"/>
                  <a:gd name="connsiteX1" fmla="*/ 0 w 174403"/>
                  <a:gd name="connsiteY1" fmla="*/ 0 h 602727"/>
                  <a:gd name="connsiteX2" fmla="*/ 114148 w 174403"/>
                  <a:gd name="connsiteY2" fmla="*/ 115035 h 602727"/>
                  <a:gd name="connsiteX3" fmla="*/ 174403 w 174403"/>
                  <a:gd name="connsiteY3" fmla="*/ 602727 h 602727"/>
                  <a:gd name="connsiteX4" fmla="*/ 60938 w 174403"/>
                  <a:gd name="connsiteY4" fmla="*/ 493209 h 60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03" h="602727">
                    <a:moveTo>
                      <a:pt x="60938" y="493209"/>
                    </a:moveTo>
                    <a:lnTo>
                      <a:pt x="0" y="0"/>
                    </a:lnTo>
                    <a:lnTo>
                      <a:pt x="114148" y="115035"/>
                    </a:lnTo>
                    <a:lnTo>
                      <a:pt x="174403" y="602727"/>
                    </a:lnTo>
                    <a:lnTo>
                      <a:pt x="60938" y="49320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93" name="Forme libre : forme 292">
                <a:extLst>
                  <a:ext uri="{FF2B5EF4-FFF2-40B4-BE49-F238E27FC236}">
                    <a16:creationId xmlns:a16="http://schemas.microsoft.com/office/drawing/2014/main" id="{A4BBB1ED-6452-43B3-A87C-A57F0270429B}"/>
                  </a:ext>
                </a:extLst>
              </p:cNvPr>
              <p:cNvSpPr/>
              <p:nvPr/>
            </p:nvSpPr>
            <p:spPr>
              <a:xfrm rot="1282235">
                <a:off x="7478132" y="3177827"/>
                <a:ext cx="231975" cy="284382"/>
              </a:xfrm>
              <a:custGeom>
                <a:avLst/>
                <a:gdLst>
                  <a:gd name="connsiteX0" fmla="*/ 0 w 123245"/>
                  <a:gd name="connsiteY0" fmla="*/ 266369 h 353833"/>
                  <a:gd name="connsiteX1" fmla="*/ 11927 w 123245"/>
                  <a:gd name="connsiteY1" fmla="*/ 0 h 353833"/>
                  <a:gd name="connsiteX2" fmla="*/ 123245 w 123245"/>
                  <a:gd name="connsiteY2" fmla="*/ 71562 h 353833"/>
                  <a:gd name="connsiteX3" fmla="*/ 103367 w 123245"/>
                  <a:gd name="connsiteY3" fmla="*/ 353833 h 353833"/>
                  <a:gd name="connsiteX4" fmla="*/ 0 w 123245"/>
                  <a:gd name="connsiteY4" fmla="*/ 266369 h 353833"/>
                  <a:gd name="connsiteX0" fmla="*/ 23713 w 146958"/>
                  <a:gd name="connsiteY0" fmla="*/ 321153 h 408617"/>
                  <a:gd name="connsiteX1" fmla="*/ 0 w 146958"/>
                  <a:gd name="connsiteY1" fmla="*/ 0 h 408617"/>
                  <a:gd name="connsiteX2" fmla="*/ 146958 w 146958"/>
                  <a:gd name="connsiteY2" fmla="*/ 126346 h 408617"/>
                  <a:gd name="connsiteX3" fmla="*/ 127080 w 146958"/>
                  <a:gd name="connsiteY3" fmla="*/ 408617 h 408617"/>
                  <a:gd name="connsiteX4" fmla="*/ 23713 w 146958"/>
                  <a:gd name="connsiteY4" fmla="*/ 321153 h 408617"/>
                  <a:gd name="connsiteX0" fmla="*/ 23713 w 127080"/>
                  <a:gd name="connsiteY0" fmla="*/ 321153 h 408617"/>
                  <a:gd name="connsiteX1" fmla="*/ 0 w 127080"/>
                  <a:gd name="connsiteY1" fmla="*/ 0 h 408617"/>
                  <a:gd name="connsiteX2" fmla="*/ 108471 w 127080"/>
                  <a:gd name="connsiteY2" fmla="*/ 38825 h 408617"/>
                  <a:gd name="connsiteX3" fmla="*/ 127080 w 127080"/>
                  <a:gd name="connsiteY3" fmla="*/ 408617 h 408617"/>
                  <a:gd name="connsiteX4" fmla="*/ 23713 w 127080"/>
                  <a:gd name="connsiteY4" fmla="*/ 321153 h 408617"/>
                  <a:gd name="connsiteX0" fmla="*/ 23713 w 127080"/>
                  <a:gd name="connsiteY0" fmla="*/ 341567 h 429031"/>
                  <a:gd name="connsiteX1" fmla="*/ 0 w 127080"/>
                  <a:gd name="connsiteY1" fmla="*/ 20414 h 429031"/>
                  <a:gd name="connsiteX2" fmla="*/ 108655 w 127080"/>
                  <a:gd name="connsiteY2" fmla="*/ 0 h 429031"/>
                  <a:gd name="connsiteX3" fmla="*/ 127080 w 127080"/>
                  <a:gd name="connsiteY3" fmla="*/ 429031 h 429031"/>
                  <a:gd name="connsiteX4" fmla="*/ 23713 w 127080"/>
                  <a:gd name="connsiteY4" fmla="*/ 341567 h 429031"/>
                  <a:gd name="connsiteX0" fmla="*/ 23713 w 183479"/>
                  <a:gd name="connsiteY0" fmla="*/ 341567 h 446402"/>
                  <a:gd name="connsiteX1" fmla="*/ 0 w 183479"/>
                  <a:gd name="connsiteY1" fmla="*/ 20414 h 446402"/>
                  <a:gd name="connsiteX2" fmla="*/ 108655 w 183479"/>
                  <a:gd name="connsiteY2" fmla="*/ 0 h 446402"/>
                  <a:gd name="connsiteX3" fmla="*/ 183479 w 183479"/>
                  <a:gd name="connsiteY3" fmla="*/ 446402 h 446402"/>
                  <a:gd name="connsiteX4" fmla="*/ 23713 w 183479"/>
                  <a:gd name="connsiteY4" fmla="*/ 341567 h 446402"/>
                  <a:gd name="connsiteX0" fmla="*/ 33450 w 193216"/>
                  <a:gd name="connsiteY0" fmla="*/ 441858 h 546693"/>
                  <a:gd name="connsiteX1" fmla="*/ 0 w 193216"/>
                  <a:gd name="connsiteY1" fmla="*/ 0 h 546693"/>
                  <a:gd name="connsiteX2" fmla="*/ 118392 w 193216"/>
                  <a:gd name="connsiteY2" fmla="*/ 100291 h 546693"/>
                  <a:gd name="connsiteX3" fmla="*/ 193216 w 193216"/>
                  <a:gd name="connsiteY3" fmla="*/ 546693 h 546693"/>
                  <a:gd name="connsiteX4" fmla="*/ 33450 w 193216"/>
                  <a:gd name="connsiteY4" fmla="*/ 441858 h 546693"/>
                  <a:gd name="connsiteX0" fmla="*/ 54485 w 193216"/>
                  <a:gd name="connsiteY0" fmla="*/ 451435 h 546693"/>
                  <a:gd name="connsiteX1" fmla="*/ 0 w 193216"/>
                  <a:gd name="connsiteY1" fmla="*/ 0 h 546693"/>
                  <a:gd name="connsiteX2" fmla="*/ 118392 w 193216"/>
                  <a:gd name="connsiteY2" fmla="*/ 100291 h 546693"/>
                  <a:gd name="connsiteX3" fmla="*/ 193216 w 193216"/>
                  <a:gd name="connsiteY3" fmla="*/ 546693 h 546693"/>
                  <a:gd name="connsiteX4" fmla="*/ 54485 w 193216"/>
                  <a:gd name="connsiteY4" fmla="*/ 451435 h 546693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3627 w 198451"/>
                  <a:gd name="connsiteY2" fmla="*/ 42168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6934 w 198451"/>
                  <a:gd name="connsiteY2" fmla="*/ 62657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8451"/>
                  <a:gd name="connsiteY0" fmla="*/ 393312 h 488570"/>
                  <a:gd name="connsiteX1" fmla="*/ 0 w 198451"/>
                  <a:gd name="connsiteY1" fmla="*/ 0 h 488570"/>
                  <a:gd name="connsiteX2" fmla="*/ 126934 w 198451"/>
                  <a:gd name="connsiteY2" fmla="*/ 62657 h 488570"/>
                  <a:gd name="connsiteX3" fmla="*/ 198451 w 198451"/>
                  <a:gd name="connsiteY3" fmla="*/ 488570 h 488570"/>
                  <a:gd name="connsiteX4" fmla="*/ 59720 w 198451"/>
                  <a:gd name="connsiteY4" fmla="*/ 393312 h 488570"/>
                  <a:gd name="connsiteX0" fmla="*/ 59720 w 195053"/>
                  <a:gd name="connsiteY0" fmla="*/ 393312 h 497701"/>
                  <a:gd name="connsiteX1" fmla="*/ 0 w 195053"/>
                  <a:gd name="connsiteY1" fmla="*/ 0 h 497701"/>
                  <a:gd name="connsiteX2" fmla="*/ 126934 w 195053"/>
                  <a:gd name="connsiteY2" fmla="*/ 62657 h 497701"/>
                  <a:gd name="connsiteX3" fmla="*/ 195053 w 195053"/>
                  <a:gd name="connsiteY3" fmla="*/ 497701 h 497701"/>
                  <a:gd name="connsiteX4" fmla="*/ 59720 w 195053"/>
                  <a:gd name="connsiteY4" fmla="*/ 393312 h 497701"/>
                  <a:gd name="connsiteX0" fmla="*/ 54300 w 195053"/>
                  <a:gd name="connsiteY0" fmla="*/ 374829 h 497701"/>
                  <a:gd name="connsiteX1" fmla="*/ 0 w 195053"/>
                  <a:gd name="connsiteY1" fmla="*/ 0 h 497701"/>
                  <a:gd name="connsiteX2" fmla="*/ 126934 w 195053"/>
                  <a:gd name="connsiteY2" fmla="*/ 62657 h 497701"/>
                  <a:gd name="connsiteX3" fmla="*/ 195053 w 195053"/>
                  <a:gd name="connsiteY3" fmla="*/ 497701 h 497701"/>
                  <a:gd name="connsiteX4" fmla="*/ 54300 w 195053"/>
                  <a:gd name="connsiteY4" fmla="*/ 374829 h 497701"/>
                  <a:gd name="connsiteX0" fmla="*/ 67566 w 208319"/>
                  <a:gd name="connsiteY0" fmla="*/ 457022 h 579894"/>
                  <a:gd name="connsiteX1" fmla="*/ 0 w 208319"/>
                  <a:gd name="connsiteY1" fmla="*/ 0 h 579894"/>
                  <a:gd name="connsiteX2" fmla="*/ 140200 w 208319"/>
                  <a:gd name="connsiteY2" fmla="*/ 144850 h 579894"/>
                  <a:gd name="connsiteX3" fmla="*/ 208319 w 208319"/>
                  <a:gd name="connsiteY3" fmla="*/ 579894 h 579894"/>
                  <a:gd name="connsiteX4" fmla="*/ 67566 w 208319"/>
                  <a:gd name="connsiteY4" fmla="*/ 457022 h 579894"/>
                  <a:gd name="connsiteX0" fmla="*/ 67566 w 208319"/>
                  <a:gd name="connsiteY0" fmla="*/ 457022 h 579894"/>
                  <a:gd name="connsiteX1" fmla="*/ 0 w 208319"/>
                  <a:gd name="connsiteY1" fmla="*/ 0 h 579894"/>
                  <a:gd name="connsiteX2" fmla="*/ 121899 w 208319"/>
                  <a:gd name="connsiteY2" fmla="*/ 51639 h 579894"/>
                  <a:gd name="connsiteX3" fmla="*/ 208319 w 208319"/>
                  <a:gd name="connsiteY3" fmla="*/ 579894 h 579894"/>
                  <a:gd name="connsiteX4" fmla="*/ 67566 w 208319"/>
                  <a:gd name="connsiteY4" fmla="*/ 457022 h 579894"/>
                  <a:gd name="connsiteX0" fmla="*/ 65724 w 206477"/>
                  <a:gd name="connsiteY0" fmla="*/ 506157 h 629029"/>
                  <a:gd name="connsiteX1" fmla="*/ 0 w 206477"/>
                  <a:gd name="connsiteY1" fmla="*/ -1 h 629029"/>
                  <a:gd name="connsiteX2" fmla="*/ 120057 w 206477"/>
                  <a:gd name="connsiteY2" fmla="*/ 100774 h 629029"/>
                  <a:gd name="connsiteX3" fmla="*/ 206477 w 206477"/>
                  <a:gd name="connsiteY3" fmla="*/ 629029 h 629029"/>
                  <a:gd name="connsiteX4" fmla="*/ 65724 w 206477"/>
                  <a:gd name="connsiteY4" fmla="*/ 506157 h 629029"/>
                  <a:gd name="connsiteX0" fmla="*/ 65724 w 206477"/>
                  <a:gd name="connsiteY0" fmla="*/ 506158 h 629030"/>
                  <a:gd name="connsiteX1" fmla="*/ 0 w 206477"/>
                  <a:gd name="connsiteY1" fmla="*/ 0 h 629030"/>
                  <a:gd name="connsiteX2" fmla="*/ 124111 w 206477"/>
                  <a:gd name="connsiteY2" fmla="*/ 65337 h 629030"/>
                  <a:gd name="connsiteX3" fmla="*/ 206477 w 206477"/>
                  <a:gd name="connsiteY3" fmla="*/ 629030 h 629030"/>
                  <a:gd name="connsiteX4" fmla="*/ 65724 w 206477"/>
                  <a:gd name="connsiteY4" fmla="*/ 506158 h 629030"/>
                  <a:gd name="connsiteX0" fmla="*/ 65724 w 206477"/>
                  <a:gd name="connsiteY0" fmla="*/ 506158 h 629030"/>
                  <a:gd name="connsiteX1" fmla="*/ 0 w 206477"/>
                  <a:gd name="connsiteY1" fmla="*/ 0 h 629030"/>
                  <a:gd name="connsiteX2" fmla="*/ 128533 w 206477"/>
                  <a:gd name="connsiteY2" fmla="*/ 92736 h 629030"/>
                  <a:gd name="connsiteX3" fmla="*/ 206477 w 206477"/>
                  <a:gd name="connsiteY3" fmla="*/ 629030 h 629030"/>
                  <a:gd name="connsiteX4" fmla="*/ 65724 w 206477"/>
                  <a:gd name="connsiteY4" fmla="*/ 506158 h 629030"/>
                  <a:gd name="connsiteX0" fmla="*/ 65724 w 177858"/>
                  <a:gd name="connsiteY0" fmla="*/ 506158 h 592997"/>
                  <a:gd name="connsiteX1" fmla="*/ 0 w 177858"/>
                  <a:gd name="connsiteY1" fmla="*/ 0 h 592997"/>
                  <a:gd name="connsiteX2" fmla="*/ 128533 w 177858"/>
                  <a:gd name="connsiteY2" fmla="*/ 92736 h 592997"/>
                  <a:gd name="connsiteX3" fmla="*/ 177858 w 177858"/>
                  <a:gd name="connsiteY3" fmla="*/ 592996 h 592997"/>
                  <a:gd name="connsiteX4" fmla="*/ 65724 w 177858"/>
                  <a:gd name="connsiteY4" fmla="*/ 506158 h 592997"/>
                  <a:gd name="connsiteX0" fmla="*/ 65724 w 177858"/>
                  <a:gd name="connsiteY0" fmla="*/ 506158 h 592996"/>
                  <a:gd name="connsiteX1" fmla="*/ 0 w 177858"/>
                  <a:gd name="connsiteY1" fmla="*/ 0 h 592996"/>
                  <a:gd name="connsiteX2" fmla="*/ 110600 w 177858"/>
                  <a:gd name="connsiteY2" fmla="*/ 62360 h 592996"/>
                  <a:gd name="connsiteX3" fmla="*/ 177858 w 177858"/>
                  <a:gd name="connsiteY3" fmla="*/ 592996 h 592996"/>
                  <a:gd name="connsiteX4" fmla="*/ 65724 w 177858"/>
                  <a:gd name="connsiteY4" fmla="*/ 50615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0600 w 177858"/>
                  <a:gd name="connsiteY2" fmla="*/ 62360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3916 w 177858"/>
                  <a:gd name="connsiteY2" fmla="*/ 82908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03229 w 177858"/>
                  <a:gd name="connsiteY2" fmla="*/ 77250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986 w 177858"/>
                  <a:gd name="connsiteY2" fmla="*/ 74826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71374 w 177858"/>
                  <a:gd name="connsiteY0" fmla="*/ 500798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71374 w 177858"/>
                  <a:gd name="connsiteY4" fmla="*/ 500798 h 592996"/>
                  <a:gd name="connsiteX0" fmla="*/ 60938 w 177858"/>
                  <a:gd name="connsiteY0" fmla="*/ 493209 h 592996"/>
                  <a:gd name="connsiteX1" fmla="*/ 0 w 177858"/>
                  <a:gd name="connsiteY1" fmla="*/ 0 h 592996"/>
                  <a:gd name="connsiteX2" fmla="*/ 118885 w 177858"/>
                  <a:gd name="connsiteY2" fmla="*/ 115143 h 592996"/>
                  <a:gd name="connsiteX3" fmla="*/ 177858 w 177858"/>
                  <a:gd name="connsiteY3" fmla="*/ 592996 h 592996"/>
                  <a:gd name="connsiteX4" fmla="*/ 60938 w 177858"/>
                  <a:gd name="connsiteY4" fmla="*/ 493209 h 592996"/>
                  <a:gd name="connsiteX0" fmla="*/ 60938 w 170165"/>
                  <a:gd name="connsiteY0" fmla="*/ 493209 h 599197"/>
                  <a:gd name="connsiteX1" fmla="*/ 0 w 170165"/>
                  <a:gd name="connsiteY1" fmla="*/ 0 h 599197"/>
                  <a:gd name="connsiteX2" fmla="*/ 118885 w 170165"/>
                  <a:gd name="connsiteY2" fmla="*/ 115143 h 599197"/>
                  <a:gd name="connsiteX3" fmla="*/ 170165 w 170165"/>
                  <a:gd name="connsiteY3" fmla="*/ 599198 h 599197"/>
                  <a:gd name="connsiteX4" fmla="*/ 60938 w 170165"/>
                  <a:gd name="connsiteY4" fmla="*/ 493209 h 599197"/>
                  <a:gd name="connsiteX0" fmla="*/ 60938 w 174403"/>
                  <a:gd name="connsiteY0" fmla="*/ 493209 h 602727"/>
                  <a:gd name="connsiteX1" fmla="*/ 0 w 174403"/>
                  <a:gd name="connsiteY1" fmla="*/ 0 h 602727"/>
                  <a:gd name="connsiteX2" fmla="*/ 118885 w 174403"/>
                  <a:gd name="connsiteY2" fmla="*/ 115143 h 602727"/>
                  <a:gd name="connsiteX3" fmla="*/ 174403 w 174403"/>
                  <a:gd name="connsiteY3" fmla="*/ 602727 h 602727"/>
                  <a:gd name="connsiteX4" fmla="*/ 60938 w 174403"/>
                  <a:gd name="connsiteY4" fmla="*/ 493209 h 602727"/>
                  <a:gd name="connsiteX0" fmla="*/ 54655 w 168120"/>
                  <a:gd name="connsiteY0" fmla="*/ 460251 h 569769"/>
                  <a:gd name="connsiteX1" fmla="*/ 0 w 168120"/>
                  <a:gd name="connsiteY1" fmla="*/ -1 h 569769"/>
                  <a:gd name="connsiteX2" fmla="*/ 112602 w 168120"/>
                  <a:gd name="connsiteY2" fmla="*/ 82185 h 569769"/>
                  <a:gd name="connsiteX3" fmla="*/ 168120 w 168120"/>
                  <a:gd name="connsiteY3" fmla="*/ 569769 h 569769"/>
                  <a:gd name="connsiteX4" fmla="*/ 54655 w 168120"/>
                  <a:gd name="connsiteY4" fmla="*/ 460251 h 569769"/>
                  <a:gd name="connsiteX0" fmla="*/ 54655 w 174930"/>
                  <a:gd name="connsiteY0" fmla="*/ 460253 h 572731"/>
                  <a:gd name="connsiteX1" fmla="*/ 0 w 174930"/>
                  <a:gd name="connsiteY1" fmla="*/ 1 h 572731"/>
                  <a:gd name="connsiteX2" fmla="*/ 112602 w 174930"/>
                  <a:gd name="connsiteY2" fmla="*/ 82187 h 572731"/>
                  <a:gd name="connsiteX3" fmla="*/ 174930 w 174930"/>
                  <a:gd name="connsiteY3" fmla="*/ 572731 h 572731"/>
                  <a:gd name="connsiteX4" fmla="*/ 54655 w 174930"/>
                  <a:gd name="connsiteY4" fmla="*/ 460253 h 572731"/>
                  <a:gd name="connsiteX0" fmla="*/ 54655 w 174930"/>
                  <a:gd name="connsiteY0" fmla="*/ 460251 h 572729"/>
                  <a:gd name="connsiteX1" fmla="*/ 0 w 174930"/>
                  <a:gd name="connsiteY1" fmla="*/ -1 h 572729"/>
                  <a:gd name="connsiteX2" fmla="*/ 105120 w 174930"/>
                  <a:gd name="connsiteY2" fmla="*/ 83171 h 572729"/>
                  <a:gd name="connsiteX3" fmla="*/ 174930 w 174930"/>
                  <a:gd name="connsiteY3" fmla="*/ 572729 h 572729"/>
                  <a:gd name="connsiteX4" fmla="*/ 54655 w 174930"/>
                  <a:gd name="connsiteY4" fmla="*/ 460251 h 572729"/>
                  <a:gd name="connsiteX0" fmla="*/ 62520 w 174930"/>
                  <a:gd name="connsiteY0" fmla="*/ 478518 h 572731"/>
                  <a:gd name="connsiteX1" fmla="*/ 0 w 174930"/>
                  <a:gd name="connsiteY1" fmla="*/ 1 h 572731"/>
                  <a:gd name="connsiteX2" fmla="*/ 105120 w 174930"/>
                  <a:gd name="connsiteY2" fmla="*/ 83173 h 572731"/>
                  <a:gd name="connsiteX3" fmla="*/ 174930 w 174930"/>
                  <a:gd name="connsiteY3" fmla="*/ 572731 h 572731"/>
                  <a:gd name="connsiteX4" fmla="*/ 62520 w 174930"/>
                  <a:gd name="connsiteY4" fmla="*/ 478518 h 572731"/>
                  <a:gd name="connsiteX0" fmla="*/ 58875 w 171285"/>
                  <a:gd name="connsiteY0" fmla="*/ 446180 h 540393"/>
                  <a:gd name="connsiteX1" fmla="*/ 0 w 171285"/>
                  <a:gd name="connsiteY1" fmla="*/ 1 h 540393"/>
                  <a:gd name="connsiteX2" fmla="*/ 101475 w 171285"/>
                  <a:gd name="connsiteY2" fmla="*/ 50835 h 540393"/>
                  <a:gd name="connsiteX3" fmla="*/ 171285 w 171285"/>
                  <a:gd name="connsiteY3" fmla="*/ 540393 h 540393"/>
                  <a:gd name="connsiteX4" fmla="*/ 58875 w 171285"/>
                  <a:gd name="connsiteY4" fmla="*/ 446180 h 540393"/>
                  <a:gd name="connsiteX0" fmla="*/ 58875 w 171285"/>
                  <a:gd name="connsiteY0" fmla="*/ 446178 h 540391"/>
                  <a:gd name="connsiteX1" fmla="*/ 0 w 171285"/>
                  <a:gd name="connsiteY1" fmla="*/ -1 h 540391"/>
                  <a:gd name="connsiteX2" fmla="*/ 106223 w 171285"/>
                  <a:gd name="connsiteY2" fmla="*/ 82060 h 540391"/>
                  <a:gd name="connsiteX3" fmla="*/ 171285 w 171285"/>
                  <a:gd name="connsiteY3" fmla="*/ 540391 h 540391"/>
                  <a:gd name="connsiteX4" fmla="*/ 58875 w 171285"/>
                  <a:gd name="connsiteY4" fmla="*/ 446178 h 540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285" h="540391">
                    <a:moveTo>
                      <a:pt x="58875" y="446178"/>
                    </a:moveTo>
                    <a:lnTo>
                      <a:pt x="0" y="-1"/>
                    </a:lnTo>
                    <a:lnTo>
                      <a:pt x="106223" y="82060"/>
                    </a:lnTo>
                    <a:lnTo>
                      <a:pt x="171285" y="540391"/>
                    </a:lnTo>
                    <a:lnTo>
                      <a:pt x="58875" y="44617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94" name="Forme libre : forme 293">
              <a:extLst>
                <a:ext uri="{FF2B5EF4-FFF2-40B4-BE49-F238E27FC236}">
                  <a16:creationId xmlns:a16="http://schemas.microsoft.com/office/drawing/2014/main" id="{84FC7E81-DA4D-49A4-9FBD-30D9DA0F98EF}"/>
                </a:ext>
              </a:extLst>
            </p:cNvPr>
            <p:cNvSpPr/>
            <p:nvPr/>
          </p:nvSpPr>
          <p:spPr>
            <a:xfrm rot="2002026">
              <a:off x="7509613" y="3112489"/>
              <a:ext cx="173399" cy="60101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38906 w 171285"/>
                <a:gd name="connsiteY2" fmla="*/ 185399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  <a:gd name="connsiteX0" fmla="*/ 37738 w 150148"/>
                <a:gd name="connsiteY0" fmla="*/ 363760 h 457973"/>
                <a:gd name="connsiteX1" fmla="*/ 0 w 150148"/>
                <a:gd name="connsiteY1" fmla="*/ 0 h 457973"/>
                <a:gd name="connsiteX2" fmla="*/ 117769 w 150148"/>
                <a:gd name="connsiteY2" fmla="*/ 102981 h 457973"/>
                <a:gd name="connsiteX3" fmla="*/ 150148 w 150148"/>
                <a:gd name="connsiteY3" fmla="*/ 457973 h 457973"/>
                <a:gd name="connsiteX4" fmla="*/ 37738 w 150148"/>
                <a:gd name="connsiteY4" fmla="*/ 363760 h 457973"/>
                <a:gd name="connsiteX0" fmla="*/ 29645 w 150148"/>
                <a:gd name="connsiteY0" fmla="*/ 366755 h 457973"/>
                <a:gd name="connsiteX1" fmla="*/ 0 w 150148"/>
                <a:gd name="connsiteY1" fmla="*/ 0 h 457973"/>
                <a:gd name="connsiteX2" fmla="*/ 117769 w 150148"/>
                <a:gd name="connsiteY2" fmla="*/ 102981 h 457973"/>
                <a:gd name="connsiteX3" fmla="*/ 150148 w 150148"/>
                <a:gd name="connsiteY3" fmla="*/ 457973 h 457973"/>
                <a:gd name="connsiteX4" fmla="*/ 29645 w 150148"/>
                <a:gd name="connsiteY4" fmla="*/ 366755 h 457973"/>
                <a:gd name="connsiteX0" fmla="*/ 24637 w 150148"/>
                <a:gd name="connsiteY0" fmla="*/ 366494 h 457973"/>
                <a:gd name="connsiteX1" fmla="*/ 0 w 150148"/>
                <a:gd name="connsiteY1" fmla="*/ 0 h 457973"/>
                <a:gd name="connsiteX2" fmla="*/ 117769 w 150148"/>
                <a:gd name="connsiteY2" fmla="*/ 102981 h 457973"/>
                <a:gd name="connsiteX3" fmla="*/ 150148 w 150148"/>
                <a:gd name="connsiteY3" fmla="*/ 457973 h 457973"/>
                <a:gd name="connsiteX4" fmla="*/ 24637 w 150148"/>
                <a:gd name="connsiteY4" fmla="*/ 366494 h 457973"/>
                <a:gd name="connsiteX0" fmla="*/ 24637 w 150148"/>
                <a:gd name="connsiteY0" fmla="*/ 366494 h 457973"/>
                <a:gd name="connsiteX1" fmla="*/ 0 w 150148"/>
                <a:gd name="connsiteY1" fmla="*/ 0 h 457973"/>
                <a:gd name="connsiteX2" fmla="*/ 125495 w 150148"/>
                <a:gd name="connsiteY2" fmla="*/ 72844 h 457973"/>
                <a:gd name="connsiteX3" fmla="*/ 150148 w 150148"/>
                <a:gd name="connsiteY3" fmla="*/ 457973 h 457973"/>
                <a:gd name="connsiteX4" fmla="*/ 24637 w 150148"/>
                <a:gd name="connsiteY4" fmla="*/ 366494 h 457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148" h="457973">
                  <a:moveTo>
                    <a:pt x="24637" y="366494"/>
                  </a:moveTo>
                  <a:lnTo>
                    <a:pt x="0" y="0"/>
                  </a:lnTo>
                  <a:lnTo>
                    <a:pt x="125495" y="72844"/>
                  </a:lnTo>
                  <a:lnTo>
                    <a:pt x="150148" y="457973"/>
                  </a:lnTo>
                  <a:lnTo>
                    <a:pt x="24637" y="366494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61923"/>
            <a:ext cx="1737890" cy="3176706"/>
            <a:chOff x="1889920" y="1861923"/>
            <a:chExt cx="1737890" cy="3176706"/>
          </a:xfrm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solidFill>
                <a:schemeClr val="bg1"/>
              </a:solidFill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595031" y="4512829"/>
                <a:ext cx="284651" cy="43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48C912B2-80F7-442A-B363-69BDF47D3D67}"/>
                  </a:ext>
                </a:extLst>
              </p:cNvPr>
              <p:cNvSpPr/>
              <p:nvPr/>
            </p:nvSpPr>
            <p:spPr>
              <a:xfrm rot="21059145">
                <a:off x="2137577" y="457984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4157CFE2-C59D-4E92-9BB4-2D7816579976}"/>
                  </a:ext>
                </a:extLst>
              </p:cNvPr>
              <p:cNvSpPr/>
              <p:nvPr/>
            </p:nvSpPr>
            <p:spPr>
              <a:xfrm rot="21059145">
                <a:off x="2984281" y="441386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3FD9762-1EA1-4258-9B99-2F1525D3DFAD}"/>
                  </a:ext>
                </a:extLst>
              </p:cNvPr>
              <p:cNvSpPr/>
              <p:nvPr/>
            </p:nvSpPr>
            <p:spPr>
              <a:xfrm rot="21059145">
                <a:off x="2088834" y="418557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853D0098-0943-4AA7-B32B-19B457C36C57}"/>
                  </a:ext>
                </a:extLst>
              </p:cNvPr>
              <p:cNvSpPr/>
              <p:nvPr/>
            </p:nvSpPr>
            <p:spPr>
              <a:xfrm rot="21059145">
                <a:off x="2935549" y="4053136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520540" y="410382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40C914C-CE28-4758-8F6C-E3B3739FD14F}"/>
                  </a:ext>
                </a:extLst>
              </p:cNvPr>
              <p:cNvSpPr/>
              <p:nvPr/>
            </p:nvSpPr>
            <p:spPr>
              <a:xfrm rot="21059145">
                <a:off x="2050737" y="3788328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059F203A-A9ED-4A07-A554-A6641A5E6CE8}"/>
                  </a:ext>
                </a:extLst>
              </p:cNvPr>
              <p:cNvSpPr/>
              <p:nvPr/>
            </p:nvSpPr>
            <p:spPr>
              <a:xfrm rot="21059145">
                <a:off x="2877791" y="3648937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464263" y="3708069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9D38CBA-7FF4-4A83-80F5-ACDF1DD9B3A0}"/>
                  </a:ext>
                </a:extLst>
              </p:cNvPr>
              <p:cNvSpPr/>
              <p:nvPr/>
            </p:nvSpPr>
            <p:spPr>
              <a:xfrm rot="21059145">
                <a:off x="2001701" y="33978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8B1DB3C6-0F7E-4115-AFC1-C0D8797BAF2A}"/>
                  </a:ext>
                </a:extLst>
              </p:cNvPr>
              <p:cNvSpPr/>
              <p:nvPr/>
            </p:nvSpPr>
            <p:spPr>
              <a:xfrm rot="21129917">
                <a:off x="2831556" y="326798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7A471FE-4B27-4273-89C4-24EE8FC3143C}"/>
                  </a:ext>
                </a:extLst>
              </p:cNvPr>
              <p:cNvSpPr/>
              <p:nvPr/>
            </p:nvSpPr>
            <p:spPr>
              <a:xfrm rot="21059145">
                <a:off x="2425752" y="33252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3875" y="2458152"/>
            <a:ext cx="1179094" cy="2182760"/>
            <a:chOff x="3223875" y="2458152"/>
            <a:chExt cx="1179094" cy="2182760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875" y="2458152"/>
              <a:ext cx="1179094" cy="2182760"/>
              <a:chOff x="3223875" y="2458152"/>
              <a:chExt cx="1179094" cy="2182760"/>
            </a:xfrm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875" y="2458152"/>
                <a:ext cx="1179094" cy="2182760"/>
                <a:chOff x="3683988" y="2989690"/>
                <a:chExt cx="1015233" cy="1948070"/>
              </a:xfrm>
              <a:solidFill>
                <a:schemeClr val="bg1"/>
              </a:solidFill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988" y="381662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988" y="339162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CAF0A12-1A23-4CD9-8ECD-4FB470E08750}"/>
                </a:ext>
              </a:extLst>
            </p:cNvPr>
            <p:cNvSpPr/>
            <p:nvPr/>
          </p:nvSpPr>
          <p:spPr>
            <a:xfrm rot="21129917">
              <a:off x="3725259" y="3612423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44D50D2-B26A-4959-AEBC-B154F7E1C2B4}"/>
                </a:ext>
              </a:extLst>
            </p:cNvPr>
            <p:cNvSpPr/>
            <p:nvPr/>
          </p:nvSpPr>
          <p:spPr>
            <a:xfrm rot="21059145">
              <a:off x="3319455" y="3669665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2DCF7B58-765A-4229-9877-C00D46AB6F74}"/>
                </a:ext>
              </a:extLst>
            </p:cNvPr>
            <p:cNvSpPr/>
            <p:nvPr/>
          </p:nvSpPr>
          <p:spPr>
            <a:xfrm>
              <a:off x="3906503" y="2822493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31918" y="4032009"/>
            <a:ext cx="1684602" cy="2849197"/>
            <a:chOff x="2753213" y="3843715"/>
            <a:chExt cx="1876175" cy="3023171"/>
          </a:xfrm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2776475" y="3944105"/>
              <a:ext cx="776343" cy="2922781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3368378" y="4216669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2753213" y="3843715"/>
              <a:ext cx="1781918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2" name="Forme libre : forme 321">
            <a:extLst>
              <a:ext uri="{FF2B5EF4-FFF2-40B4-BE49-F238E27FC236}">
                <a16:creationId xmlns:a16="http://schemas.microsoft.com/office/drawing/2014/main" id="{E57B7EEA-1CE8-43CE-AE50-82B63E99C2DA}"/>
              </a:ext>
            </a:extLst>
          </p:cNvPr>
          <p:cNvSpPr/>
          <p:nvPr/>
        </p:nvSpPr>
        <p:spPr>
          <a:xfrm>
            <a:off x="3714932" y="5412900"/>
            <a:ext cx="970116" cy="1121514"/>
          </a:xfrm>
          <a:custGeom>
            <a:avLst/>
            <a:gdLst>
              <a:gd name="connsiteX0" fmla="*/ 0 w 1005840"/>
              <a:gd name="connsiteY0" fmla="*/ 941832 h 1088136"/>
              <a:gd name="connsiteX1" fmla="*/ 1005840 w 1005840"/>
              <a:gd name="connsiteY1" fmla="*/ 0 h 1088136"/>
              <a:gd name="connsiteX2" fmla="*/ 1005840 w 1005840"/>
              <a:gd name="connsiteY2" fmla="*/ 173736 h 1088136"/>
              <a:gd name="connsiteX3" fmla="*/ 9144 w 1005840"/>
              <a:gd name="connsiteY3" fmla="*/ 1088136 h 1088136"/>
              <a:gd name="connsiteX4" fmla="*/ 0 w 1005840"/>
              <a:gd name="connsiteY4" fmla="*/ 941832 h 108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1088136">
                <a:moveTo>
                  <a:pt x="0" y="941832"/>
                </a:moveTo>
                <a:lnTo>
                  <a:pt x="1005840" y="0"/>
                </a:lnTo>
                <a:lnTo>
                  <a:pt x="1005840" y="173736"/>
                </a:lnTo>
                <a:lnTo>
                  <a:pt x="9144" y="1088136"/>
                </a:lnTo>
                <a:lnTo>
                  <a:pt x="0" y="941832"/>
                </a:lnTo>
                <a:close/>
              </a:path>
            </a:pathLst>
          </a:custGeom>
          <a:pattFill prst="ltVert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15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821364" y="96450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90897" y="70474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691313" y="266592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40494"/>
            <a:ext cx="1265872" cy="1275538"/>
            <a:chOff x="4879514" y="5417495"/>
            <a:chExt cx="1786116" cy="1569362"/>
          </a:xfrm>
          <a:solidFill>
            <a:schemeClr val="bg1"/>
          </a:solidFill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chateau d'eau">
            <a:extLst>
              <a:ext uri="{FF2B5EF4-FFF2-40B4-BE49-F238E27FC236}">
                <a16:creationId xmlns:a16="http://schemas.microsoft.com/office/drawing/2014/main" id="{C3F6F2A8-8441-4D6D-BC49-DAEB90B3AEC0}"/>
              </a:ext>
            </a:extLst>
          </p:cNvPr>
          <p:cNvGrpSpPr/>
          <p:nvPr/>
        </p:nvGrpSpPr>
        <p:grpSpPr>
          <a:xfrm>
            <a:off x="3467284" y="301758"/>
            <a:ext cx="711646" cy="584492"/>
            <a:chOff x="3467284" y="301758"/>
            <a:chExt cx="711646" cy="584492"/>
          </a:xfrm>
          <a:solidFill>
            <a:srgbClr val="D0CECE"/>
          </a:solidFill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CFA7892-6E3D-4817-B033-830F3C4632C3}"/>
                </a:ext>
              </a:extLst>
            </p:cNvPr>
            <p:cNvSpPr/>
            <p:nvPr/>
          </p:nvSpPr>
          <p:spPr>
            <a:xfrm>
              <a:off x="3532499" y="301758"/>
              <a:ext cx="570785" cy="4401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D7888575-978B-4559-AE62-1565A4513889}"/>
                </a:ext>
              </a:extLst>
            </p:cNvPr>
            <p:cNvCxnSpPr>
              <a:stCxn id="65" idx="2"/>
            </p:cNvCxnSpPr>
            <p:nvPr/>
          </p:nvCxnSpPr>
          <p:spPr>
            <a:xfrm flipH="1">
              <a:off x="3467284" y="521846"/>
              <a:ext cx="65215" cy="2440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B7D2B13-F8FA-43A0-AF4C-A56E33212D36}"/>
                </a:ext>
              </a:extLst>
            </p:cNvPr>
            <p:cNvCxnSpPr/>
            <p:nvPr/>
          </p:nvCxnSpPr>
          <p:spPr>
            <a:xfrm>
              <a:off x="4120593" y="536000"/>
              <a:ext cx="58337" cy="21234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815A158-B733-42C0-96BA-C0B66CBA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0117" y="741933"/>
              <a:ext cx="13999" cy="144317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204962" y="663876"/>
            <a:ext cx="1621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1930 la place colonisée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7655" y="8334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79787"/>
            <a:ext cx="1875302" cy="1757320"/>
            <a:chOff x="6424536" y="4987796"/>
            <a:chExt cx="1966688" cy="1923775"/>
          </a:xfrm>
          <a:solidFill>
            <a:schemeClr val="bg1"/>
          </a:solidFill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  <a:grpFill/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  <a:grpFill/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grpFill/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3386AC71-7696-4498-AB8C-8415331F3667}"/>
              </a:ext>
            </a:extLst>
          </p:cNvPr>
          <p:cNvGrpSpPr/>
          <p:nvPr/>
        </p:nvGrpSpPr>
        <p:grpSpPr>
          <a:xfrm>
            <a:off x="8296246" y="93631"/>
            <a:ext cx="2164797" cy="3152833"/>
            <a:chOff x="8296246" y="93631"/>
            <a:chExt cx="2164797" cy="3152833"/>
          </a:xfrm>
          <a:solidFill>
            <a:srgbClr val="E8D555"/>
          </a:solidFill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8DCBBEF-2853-4BFA-9EA0-285608AF1E00}"/>
                </a:ext>
              </a:extLst>
            </p:cNvPr>
            <p:cNvGrpSpPr/>
            <p:nvPr/>
          </p:nvGrpSpPr>
          <p:grpSpPr>
            <a:xfrm>
              <a:off x="8296246" y="101573"/>
              <a:ext cx="1901479" cy="3144891"/>
              <a:chOff x="8215086" y="-67805"/>
              <a:chExt cx="1915885" cy="3129550"/>
            </a:xfrm>
            <a:grpFill/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906077F-01EB-4668-83A5-7D6E7A5480A0}"/>
                  </a:ext>
                </a:extLst>
              </p:cNvPr>
              <p:cNvSpPr/>
              <p:nvPr/>
            </p:nvSpPr>
            <p:spPr>
              <a:xfrm>
                <a:off x="9216571" y="2036329"/>
                <a:ext cx="914400" cy="1025416"/>
              </a:xfrm>
              <a:custGeom>
                <a:avLst/>
                <a:gdLst>
                  <a:gd name="connsiteX0" fmla="*/ 29028 w 943428"/>
                  <a:gd name="connsiteY0" fmla="*/ 1059543 h 1059543"/>
                  <a:gd name="connsiteX1" fmla="*/ 943428 w 943428"/>
                  <a:gd name="connsiteY1" fmla="*/ 783771 h 1059543"/>
                  <a:gd name="connsiteX2" fmla="*/ 943428 w 943428"/>
                  <a:gd name="connsiteY2" fmla="*/ 0 h 1059543"/>
                  <a:gd name="connsiteX3" fmla="*/ 0 w 943428"/>
                  <a:gd name="connsiteY3" fmla="*/ 232228 h 1059543"/>
                  <a:gd name="connsiteX4" fmla="*/ 29028 w 943428"/>
                  <a:gd name="connsiteY4" fmla="*/ 1059543 h 1059543"/>
                  <a:gd name="connsiteX0" fmla="*/ 13695 w 943428"/>
                  <a:gd name="connsiteY0" fmla="*/ 1075299 h 1075299"/>
                  <a:gd name="connsiteX1" fmla="*/ 943428 w 943428"/>
                  <a:gd name="connsiteY1" fmla="*/ 783771 h 1075299"/>
                  <a:gd name="connsiteX2" fmla="*/ 943428 w 943428"/>
                  <a:gd name="connsiteY2" fmla="*/ 0 h 1075299"/>
                  <a:gd name="connsiteX3" fmla="*/ 0 w 943428"/>
                  <a:gd name="connsiteY3" fmla="*/ 232228 h 1075299"/>
                  <a:gd name="connsiteX4" fmla="*/ 13695 w 943428"/>
                  <a:gd name="connsiteY4" fmla="*/ 1075299 h 1075299"/>
                  <a:gd name="connsiteX0" fmla="*/ 13695 w 943428"/>
                  <a:gd name="connsiteY0" fmla="*/ 1086234 h 1086234"/>
                  <a:gd name="connsiteX1" fmla="*/ 943428 w 943428"/>
                  <a:gd name="connsiteY1" fmla="*/ 794706 h 1086234"/>
                  <a:gd name="connsiteX2" fmla="*/ 932787 w 943428"/>
                  <a:gd name="connsiteY2" fmla="*/ 0 h 1086234"/>
                  <a:gd name="connsiteX3" fmla="*/ 0 w 943428"/>
                  <a:gd name="connsiteY3" fmla="*/ 243163 h 1086234"/>
                  <a:gd name="connsiteX4" fmla="*/ 13695 w 943428"/>
                  <a:gd name="connsiteY4" fmla="*/ 1086234 h 1086234"/>
                  <a:gd name="connsiteX0" fmla="*/ 13695 w 943428"/>
                  <a:gd name="connsiteY0" fmla="*/ 1100813 h 1100813"/>
                  <a:gd name="connsiteX1" fmla="*/ 943428 w 943428"/>
                  <a:gd name="connsiteY1" fmla="*/ 794706 h 1100813"/>
                  <a:gd name="connsiteX2" fmla="*/ 932787 w 943428"/>
                  <a:gd name="connsiteY2" fmla="*/ 0 h 1100813"/>
                  <a:gd name="connsiteX3" fmla="*/ 0 w 943428"/>
                  <a:gd name="connsiteY3" fmla="*/ 243163 h 1100813"/>
                  <a:gd name="connsiteX4" fmla="*/ 13695 w 943428"/>
                  <a:gd name="connsiteY4" fmla="*/ 1100813 h 11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428" h="1100813">
                    <a:moveTo>
                      <a:pt x="13695" y="1100813"/>
                    </a:moveTo>
                    <a:lnTo>
                      <a:pt x="943428" y="794706"/>
                    </a:lnTo>
                    <a:lnTo>
                      <a:pt x="932787" y="0"/>
                    </a:lnTo>
                    <a:lnTo>
                      <a:pt x="0" y="243163"/>
                    </a:lnTo>
                    <a:lnTo>
                      <a:pt x="13695" y="110081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3ADD67FB-2DD8-4FD1-A086-7A3CB1F580DC}"/>
                  </a:ext>
                </a:extLst>
              </p:cNvPr>
              <p:cNvSpPr/>
              <p:nvPr/>
            </p:nvSpPr>
            <p:spPr>
              <a:xfrm>
                <a:off x="8215086" y="-67805"/>
                <a:ext cx="1905293" cy="2338923"/>
              </a:xfrm>
              <a:custGeom>
                <a:avLst/>
                <a:gdLst>
                  <a:gd name="connsiteX0" fmla="*/ 1001485 w 1930400"/>
                  <a:gd name="connsiteY0" fmla="*/ 2162629 h 2162629"/>
                  <a:gd name="connsiteX1" fmla="*/ 72571 w 1930400"/>
                  <a:gd name="connsiteY1" fmla="*/ 1538515 h 2162629"/>
                  <a:gd name="connsiteX2" fmla="*/ 0 w 1930400"/>
                  <a:gd name="connsiteY2" fmla="*/ 1524000 h 2162629"/>
                  <a:gd name="connsiteX3" fmla="*/ 1045028 w 1930400"/>
                  <a:gd name="connsiteY3" fmla="*/ 14515 h 2162629"/>
                  <a:gd name="connsiteX4" fmla="*/ 1117600 w 1930400"/>
                  <a:gd name="connsiteY4" fmla="*/ 0 h 2162629"/>
                  <a:gd name="connsiteX5" fmla="*/ 1901371 w 1930400"/>
                  <a:gd name="connsiteY5" fmla="*/ 0 h 2162629"/>
                  <a:gd name="connsiteX6" fmla="*/ 1930400 w 1930400"/>
                  <a:gd name="connsiteY6" fmla="*/ 1973943 h 2162629"/>
                  <a:gd name="connsiteX7" fmla="*/ 1001485 w 1930400"/>
                  <a:gd name="connsiteY7" fmla="*/ 2162629 h 2162629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5028 w 1930400"/>
                  <a:gd name="connsiteY3" fmla="*/ 14515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901371 w 1930400"/>
                  <a:gd name="connsiteY4" fmla="*/ 0 h 2196956"/>
                  <a:gd name="connsiteX5" fmla="*/ 1930400 w 1930400"/>
                  <a:gd name="connsiteY5" fmla="*/ 1973943 h 2196956"/>
                  <a:gd name="connsiteX6" fmla="*/ 1013608 w 1930400"/>
                  <a:gd name="connsiteY6" fmla="*/ 2196956 h 2196956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47465 w 1930400"/>
                  <a:gd name="connsiteY3" fmla="*/ 83109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35343 w 1930400"/>
                  <a:gd name="connsiteY3" fmla="*/ 25897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61296 w 1930400"/>
                  <a:gd name="connsiteY3" fmla="*/ 13648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25686"/>
                  <a:gd name="connsiteY0" fmla="*/ 2277053 h 2277053"/>
                  <a:gd name="connsiteX1" fmla="*/ 72571 w 1925686"/>
                  <a:gd name="connsiteY1" fmla="*/ 1618612 h 2277053"/>
                  <a:gd name="connsiteX2" fmla="*/ 0 w 1925686"/>
                  <a:gd name="connsiteY2" fmla="*/ 1604097 h 2277053"/>
                  <a:gd name="connsiteX3" fmla="*/ 1061296 w 1925686"/>
                  <a:gd name="connsiteY3" fmla="*/ 13648 h 2277053"/>
                  <a:gd name="connsiteX4" fmla="*/ 1925616 w 1925686"/>
                  <a:gd name="connsiteY4" fmla="*/ 0 h 2277053"/>
                  <a:gd name="connsiteX5" fmla="*/ 1902898 w 1925686"/>
                  <a:gd name="connsiteY5" fmla="*/ 2050795 h 2277053"/>
                  <a:gd name="connsiteX6" fmla="*/ 1013608 w 1925686"/>
                  <a:gd name="connsiteY6" fmla="*/ 2277053 h 2277053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61296 w 1905293"/>
                  <a:gd name="connsiteY3" fmla="*/ 3913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55643 w 1905293"/>
                  <a:gd name="connsiteY3" fmla="*/ 41259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35307 h 2235307"/>
                  <a:gd name="connsiteX1" fmla="*/ 72571 w 1905293"/>
                  <a:gd name="connsiteY1" fmla="*/ 1576866 h 2235307"/>
                  <a:gd name="connsiteX2" fmla="*/ 0 w 1905293"/>
                  <a:gd name="connsiteY2" fmla="*/ 1562351 h 2235307"/>
                  <a:gd name="connsiteX3" fmla="*/ 1055643 w 1905293"/>
                  <a:gd name="connsiteY3" fmla="*/ 9248 h 2235307"/>
                  <a:gd name="connsiteX4" fmla="*/ 1904990 w 1905293"/>
                  <a:gd name="connsiteY4" fmla="*/ 0 h 2235307"/>
                  <a:gd name="connsiteX5" fmla="*/ 1902898 w 1905293"/>
                  <a:gd name="connsiteY5" fmla="*/ 2009049 h 2235307"/>
                  <a:gd name="connsiteX6" fmla="*/ 1013608 w 1905293"/>
                  <a:gd name="connsiteY6" fmla="*/ 2235307 h 2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293" h="2235307">
                    <a:moveTo>
                      <a:pt x="1013608" y="2235307"/>
                    </a:moveTo>
                    <a:lnTo>
                      <a:pt x="72571" y="1576866"/>
                    </a:lnTo>
                    <a:lnTo>
                      <a:pt x="0" y="1562351"/>
                    </a:lnTo>
                    <a:lnTo>
                      <a:pt x="1055643" y="9248"/>
                    </a:lnTo>
                    <a:cubicBezTo>
                      <a:pt x="1352401" y="616"/>
                      <a:pt x="1608232" y="8632"/>
                      <a:pt x="1904990" y="0"/>
                    </a:cubicBezTo>
                    <a:cubicBezTo>
                      <a:pt x="1906585" y="684680"/>
                      <a:pt x="1901303" y="1324369"/>
                      <a:pt x="1902898" y="2009049"/>
                    </a:cubicBezTo>
                    <a:lnTo>
                      <a:pt x="1013608" y="2235307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3B9BC0DB-7D02-4088-9B7B-C2E2EB8D5F43}"/>
                </a:ext>
              </a:extLst>
            </p:cNvPr>
            <p:cNvGrpSpPr/>
            <p:nvPr/>
          </p:nvGrpSpPr>
          <p:grpSpPr>
            <a:xfrm>
              <a:off x="8343463" y="93631"/>
              <a:ext cx="2117580" cy="2396989"/>
              <a:chOff x="8349916" y="93548"/>
              <a:chExt cx="2117580" cy="2396989"/>
            </a:xfrm>
            <a:grpFill/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0B9326D-12E3-499F-B2EC-3970B97301C7}"/>
                  </a:ext>
                </a:extLst>
              </p:cNvPr>
              <p:cNvSpPr/>
              <p:nvPr/>
            </p:nvSpPr>
            <p:spPr>
              <a:xfrm>
                <a:off x="9069370" y="250364"/>
                <a:ext cx="1130223" cy="1400436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13394"/>
                  <a:gd name="connsiteY0" fmla="*/ 225188 h 1334068"/>
                  <a:gd name="connsiteX1" fmla="*/ 143302 w 1113394"/>
                  <a:gd name="connsiteY1" fmla="*/ 0 h 1334068"/>
                  <a:gd name="connsiteX2" fmla="*/ 1113394 w 1113394"/>
                  <a:gd name="connsiteY2" fmla="*/ 829872 h 1334068"/>
                  <a:gd name="connsiteX3" fmla="*/ 1105469 w 1113394"/>
                  <a:gd name="connsiteY3" fmla="*/ 1334068 h 1334068"/>
                  <a:gd name="connsiteX4" fmla="*/ 0 w 1113394"/>
                  <a:gd name="connsiteY4" fmla="*/ 225188 h 1334068"/>
                  <a:gd name="connsiteX0" fmla="*/ 0 w 1113394"/>
                  <a:gd name="connsiteY0" fmla="*/ 291556 h 1400436"/>
                  <a:gd name="connsiteX1" fmla="*/ 165425 w 1113394"/>
                  <a:gd name="connsiteY1" fmla="*/ 0 h 1400436"/>
                  <a:gd name="connsiteX2" fmla="*/ 1113394 w 1113394"/>
                  <a:gd name="connsiteY2" fmla="*/ 896240 h 1400436"/>
                  <a:gd name="connsiteX3" fmla="*/ 1105469 w 1113394"/>
                  <a:gd name="connsiteY3" fmla="*/ 1400436 h 1400436"/>
                  <a:gd name="connsiteX4" fmla="*/ 0 w 1113394"/>
                  <a:gd name="connsiteY4" fmla="*/ 291556 h 1400436"/>
                  <a:gd name="connsiteX0" fmla="*/ 0 w 1130223"/>
                  <a:gd name="connsiteY0" fmla="*/ 274727 h 1400436"/>
                  <a:gd name="connsiteX1" fmla="*/ 182254 w 1130223"/>
                  <a:gd name="connsiteY1" fmla="*/ 0 h 1400436"/>
                  <a:gd name="connsiteX2" fmla="*/ 1130223 w 1130223"/>
                  <a:gd name="connsiteY2" fmla="*/ 896240 h 1400436"/>
                  <a:gd name="connsiteX3" fmla="*/ 1122298 w 1130223"/>
                  <a:gd name="connsiteY3" fmla="*/ 1400436 h 1400436"/>
                  <a:gd name="connsiteX4" fmla="*/ 0 w 1130223"/>
                  <a:gd name="connsiteY4" fmla="*/ 274727 h 140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223" h="1400436">
                    <a:moveTo>
                      <a:pt x="0" y="274727"/>
                    </a:moveTo>
                    <a:lnTo>
                      <a:pt x="182254" y="0"/>
                    </a:lnTo>
                    <a:lnTo>
                      <a:pt x="1130223" y="896240"/>
                    </a:lnTo>
                    <a:lnTo>
                      <a:pt x="1122298" y="1400436"/>
                    </a:lnTo>
                    <a:lnTo>
                      <a:pt x="0" y="27472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70B120B3-5786-4838-99E7-80399F0DAFCE}"/>
                  </a:ext>
                </a:extLst>
              </p:cNvPr>
              <p:cNvSpPr/>
              <p:nvPr/>
            </p:nvSpPr>
            <p:spPr>
              <a:xfrm>
                <a:off x="9251107" y="93548"/>
                <a:ext cx="941496" cy="1044120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22744"/>
                  <a:gd name="connsiteY0" fmla="*/ 225188 h 1342485"/>
                  <a:gd name="connsiteX1" fmla="*/ 143302 w 1122744"/>
                  <a:gd name="connsiteY1" fmla="*/ 0 h 1342485"/>
                  <a:gd name="connsiteX2" fmla="*/ 1098645 w 1122744"/>
                  <a:gd name="connsiteY2" fmla="*/ 910988 h 1342485"/>
                  <a:gd name="connsiteX3" fmla="*/ 1122744 w 1122744"/>
                  <a:gd name="connsiteY3" fmla="*/ 1342485 h 1342485"/>
                  <a:gd name="connsiteX4" fmla="*/ 0 w 1122744"/>
                  <a:gd name="connsiteY4" fmla="*/ 225188 h 1342485"/>
                  <a:gd name="connsiteX0" fmla="*/ 0 w 1133196"/>
                  <a:gd name="connsiteY0" fmla="*/ 225188 h 1342485"/>
                  <a:gd name="connsiteX1" fmla="*/ 143302 w 1133196"/>
                  <a:gd name="connsiteY1" fmla="*/ 0 h 1342485"/>
                  <a:gd name="connsiteX2" fmla="*/ 1133196 w 1133196"/>
                  <a:gd name="connsiteY2" fmla="*/ 936240 h 1342485"/>
                  <a:gd name="connsiteX3" fmla="*/ 1122744 w 1133196"/>
                  <a:gd name="connsiteY3" fmla="*/ 1342485 h 1342485"/>
                  <a:gd name="connsiteX4" fmla="*/ 0 w 1133196"/>
                  <a:gd name="connsiteY4" fmla="*/ 225188 h 1342485"/>
                  <a:gd name="connsiteX0" fmla="*/ 0 w 1124559"/>
                  <a:gd name="connsiteY0" fmla="*/ 225188 h 1342485"/>
                  <a:gd name="connsiteX1" fmla="*/ 143302 w 1124559"/>
                  <a:gd name="connsiteY1" fmla="*/ 0 h 1342485"/>
                  <a:gd name="connsiteX2" fmla="*/ 1124559 w 1124559"/>
                  <a:gd name="connsiteY2" fmla="*/ 793147 h 1342485"/>
                  <a:gd name="connsiteX3" fmla="*/ 1122744 w 1124559"/>
                  <a:gd name="connsiteY3" fmla="*/ 1342485 h 1342485"/>
                  <a:gd name="connsiteX4" fmla="*/ 0 w 1124559"/>
                  <a:gd name="connsiteY4" fmla="*/ 225188 h 1342485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1124559 w 1124559"/>
                  <a:gd name="connsiteY2" fmla="*/ 809981 h 1359319"/>
                  <a:gd name="connsiteX3" fmla="*/ 1122744 w 1124559"/>
                  <a:gd name="connsiteY3" fmla="*/ 1359319 h 1359319"/>
                  <a:gd name="connsiteX4" fmla="*/ 0 w 1124559"/>
                  <a:gd name="connsiteY4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214301 w 1124559"/>
                  <a:gd name="connsiteY2" fmla="*/ 6153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300677 w 1124559"/>
                  <a:gd name="connsiteY2" fmla="*/ 11029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6977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3522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56153 w 1124559"/>
                  <a:gd name="connsiteY2" fmla="*/ 128870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56153 w 1124559"/>
                  <a:gd name="connsiteY2" fmla="*/ 36280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38879 w 1124559"/>
                  <a:gd name="connsiteY2" fmla="*/ 11029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63654 h 1280951"/>
                  <a:gd name="connsiteX1" fmla="*/ 169216 w 1124559"/>
                  <a:gd name="connsiteY1" fmla="*/ 14222 h 1280951"/>
                  <a:gd name="connsiteX2" fmla="*/ 430240 w 1124559"/>
                  <a:gd name="connsiteY2" fmla="*/ 0 h 1280951"/>
                  <a:gd name="connsiteX3" fmla="*/ 1124559 w 1124559"/>
                  <a:gd name="connsiteY3" fmla="*/ 731613 h 1280951"/>
                  <a:gd name="connsiteX4" fmla="*/ 1122744 w 1124559"/>
                  <a:gd name="connsiteY4" fmla="*/ 1280951 h 1280951"/>
                  <a:gd name="connsiteX5" fmla="*/ 0 w 1124559"/>
                  <a:gd name="connsiteY5" fmla="*/ 163654 h 1280951"/>
                  <a:gd name="connsiteX0" fmla="*/ 0 w 1124559"/>
                  <a:gd name="connsiteY0" fmla="*/ 183100 h 1300397"/>
                  <a:gd name="connsiteX1" fmla="*/ 126028 w 1124559"/>
                  <a:gd name="connsiteY1" fmla="*/ 0 h 1300397"/>
                  <a:gd name="connsiteX2" fmla="*/ 430240 w 1124559"/>
                  <a:gd name="connsiteY2" fmla="*/ 19446 h 1300397"/>
                  <a:gd name="connsiteX3" fmla="*/ 1124559 w 1124559"/>
                  <a:gd name="connsiteY3" fmla="*/ 751059 h 1300397"/>
                  <a:gd name="connsiteX4" fmla="*/ 1122744 w 1124559"/>
                  <a:gd name="connsiteY4" fmla="*/ 1300397 h 1300397"/>
                  <a:gd name="connsiteX5" fmla="*/ 0 w 1124559"/>
                  <a:gd name="connsiteY5" fmla="*/ 183100 h 1300397"/>
                  <a:gd name="connsiteX0" fmla="*/ 0 w 1133565"/>
                  <a:gd name="connsiteY0" fmla="*/ 265178 h 1300397"/>
                  <a:gd name="connsiteX1" fmla="*/ 135034 w 1133565"/>
                  <a:gd name="connsiteY1" fmla="*/ 0 h 1300397"/>
                  <a:gd name="connsiteX2" fmla="*/ 439246 w 1133565"/>
                  <a:gd name="connsiteY2" fmla="*/ 19446 h 1300397"/>
                  <a:gd name="connsiteX3" fmla="*/ 1133565 w 1133565"/>
                  <a:gd name="connsiteY3" fmla="*/ 751059 h 1300397"/>
                  <a:gd name="connsiteX4" fmla="*/ 1131750 w 1133565"/>
                  <a:gd name="connsiteY4" fmla="*/ 1300397 h 1300397"/>
                  <a:gd name="connsiteX5" fmla="*/ 0 w 1133565"/>
                  <a:gd name="connsiteY5" fmla="*/ 265178 h 1300397"/>
                  <a:gd name="connsiteX0" fmla="*/ 0 w 1133565"/>
                  <a:gd name="connsiteY0" fmla="*/ 265178 h 1327756"/>
                  <a:gd name="connsiteX1" fmla="*/ 135034 w 1133565"/>
                  <a:gd name="connsiteY1" fmla="*/ 0 h 1327756"/>
                  <a:gd name="connsiteX2" fmla="*/ 439246 w 1133565"/>
                  <a:gd name="connsiteY2" fmla="*/ 19446 h 1327756"/>
                  <a:gd name="connsiteX3" fmla="*/ 1133565 w 1133565"/>
                  <a:gd name="connsiteY3" fmla="*/ 751059 h 1327756"/>
                  <a:gd name="connsiteX4" fmla="*/ 1113739 w 1133565"/>
                  <a:gd name="connsiteY4" fmla="*/ 1327756 h 1327756"/>
                  <a:gd name="connsiteX5" fmla="*/ 0 w 1133565"/>
                  <a:gd name="connsiteY5" fmla="*/ 265178 h 1327756"/>
                  <a:gd name="connsiteX0" fmla="*/ 0 w 1133565"/>
                  <a:gd name="connsiteY0" fmla="*/ 245732 h 1308310"/>
                  <a:gd name="connsiteX1" fmla="*/ 90006 w 1133565"/>
                  <a:gd name="connsiteY1" fmla="*/ 17033 h 1308310"/>
                  <a:gd name="connsiteX2" fmla="*/ 439246 w 1133565"/>
                  <a:gd name="connsiteY2" fmla="*/ 0 h 1308310"/>
                  <a:gd name="connsiteX3" fmla="*/ 1133565 w 1133565"/>
                  <a:gd name="connsiteY3" fmla="*/ 731613 h 1308310"/>
                  <a:gd name="connsiteX4" fmla="*/ 1113739 w 1133565"/>
                  <a:gd name="connsiteY4" fmla="*/ 1308310 h 1308310"/>
                  <a:gd name="connsiteX5" fmla="*/ 0 w 1133565"/>
                  <a:gd name="connsiteY5" fmla="*/ 245732 h 1308310"/>
                  <a:gd name="connsiteX0" fmla="*/ 0 w 1169586"/>
                  <a:gd name="connsiteY0" fmla="*/ 218373 h 1308310"/>
                  <a:gd name="connsiteX1" fmla="*/ 126027 w 1169586"/>
                  <a:gd name="connsiteY1" fmla="*/ 17033 h 1308310"/>
                  <a:gd name="connsiteX2" fmla="*/ 475267 w 1169586"/>
                  <a:gd name="connsiteY2" fmla="*/ 0 h 1308310"/>
                  <a:gd name="connsiteX3" fmla="*/ 1169586 w 1169586"/>
                  <a:gd name="connsiteY3" fmla="*/ 731613 h 1308310"/>
                  <a:gd name="connsiteX4" fmla="*/ 1149760 w 1169586"/>
                  <a:gd name="connsiteY4" fmla="*/ 1308310 h 1308310"/>
                  <a:gd name="connsiteX5" fmla="*/ 0 w 1169586"/>
                  <a:gd name="connsiteY5" fmla="*/ 218373 h 1308310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93279 w 1169586"/>
                  <a:gd name="connsiteY2" fmla="*/ 37685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79578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45323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49760"/>
                  <a:gd name="connsiteY0" fmla="*/ 201340 h 1291277"/>
                  <a:gd name="connsiteX1" fmla="*/ 126027 w 1149760"/>
                  <a:gd name="connsiteY1" fmla="*/ 0 h 1291277"/>
                  <a:gd name="connsiteX2" fmla="*/ 445323 w 1149760"/>
                  <a:gd name="connsiteY2" fmla="*/ 16871 h 1291277"/>
                  <a:gd name="connsiteX3" fmla="*/ 1142183 w 1149760"/>
                  <a:gd name="connsiteY3" fmla="*/ 728456 h 1291277"/>
                  <a:gd name="connsiteX4" fmla="*/ 1149760 w 1149760"/>
                  <a:gd name="connsiteY4" fmla="*/ 1291277 h 1291277"/>
                  <a:gd name="connsiteX5" fmla="*/ 0 w 1149760"/>
                  <a:gd name="connsiteY5" fmla="*/ 201340 h 129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60" h="1291277">
                    <a:moveTo>
                      <a:pt x="0" y="201340"/>
                    </a:moveTo>
                    <a:lnTo>
                      <a:pt x="126027" y="0"/>
                    </a:lnTo>
                    <a:lnTo>
                      <a:pt x="445323" y="16871"/>
                    </a:lnTo>
                    <a:lnTo>
                      <a:pt x="1142183" y="728456"/>
                    </a:lnTo>
                    <a:lnTo>
                      <a:pt x="1149760" y="1291277"/>
                    </a:lnTo>
                    <a:lnTo>
                      <a:pt x="0" y="20134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B90D434-9E4B-484B-888B-A2827CA81907}"/>
                  </a:ext>
                </a:extLst>
              </p:cNvPr>
              <p:cNvSpPr/>
              <p:nvPr/>
            </p:nvSpPr>
            <p:spPr>
              <a:xfrm>
                <a:off x="9584238" y="96563"/>
                <a:ext cx="603660" cy="583974"/>
              </a:xfrm>
              <a:custGeom>
                <a:avLst/>
                <a:gdLst>
                  <a:gd name="connsiteX0" fmla="*/ 0 w 287594"/>
                  <a:gd name="connsiteY0" fmla="*/ 7374 h 235974"/>
                  <a:gd name="connsiteX1" fmla="*/ 287594 w 287594"/>
                  <a:gd name="connsiteY1" fmla="*/ 235974 h 235974"/>
                  <a:gd name="connsiteX2" fmla="*/ 287594 w 287594"/>
                  <a:gd name="connsiteY2" fmla="*/ 0 h 235974"/>
                  <a:gd name="connsiteX3" fmla="*/ 0 w 287594"/>
                  <a:gd name="connsiteY3" fmla="*/ 7374 h 23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94" h="235974">
                    <a:moveTo>
                      <a:pt x="0" y="7374"/>
                    </a:moveTo>
                    <a:lnTo>
                      <a:pt x="287594" y="235974"/>
                    </a:lnTo>
                    <a:lnTo>
                      <a:pt x="287594" y="0"/>
                    </a:lnTo>
                    <a:lnTo>
                      <a:pt x="0" y="737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7A6B6361-C1C6-46C9-94C9-BEF0824DB30C}"/>
                  </a:ext>
                </a:extLst>
              </p:cNvPr>
              <p:cNvGrpSpPr/>
              <p:nvPr/>
            </p:nvGrpSpPr>
            <p:grpSpPr>
              <a:xfrm>
                <a:off x="8870049" y="486823"/>
                <a:ext cx="1597447" cy="1821617"/>
                <a:chOff x="8870049" y="486823"/>
                <a:chExt cx="1597447" cy="1821617"/>
              </a:xfrm>
              <a:grpFill/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083737F6-8802-4BDA-AAB5-9C7B3AB7DEDD}"/>
                    </a:ext>
                  </a:extLst>
                </p:cNvPr>
                <p:cNvGrpSpPr/>
                <p:nvPr/>
              </p:nvGrpSpPr>
              <p:grpSpPr>
                <a:xfrm>
                  <a:off x="8870049" y="486823"/>
                  <a:ext cx="1597447" cy="1821617"/>
                  <a:chOff x="8870049" y="486823"/>
                  <a:chExt cx="1597447" cy="1821617"/>
                </a:xfrm>
                <a:grpFill/>
              </p:grpSpPr>
              <p:grpSp>
                <p:nvGrpSpPr>
                  <p:cNvPr id="112" name="Groupe 111">
                    <a:extLst>
                      <a:ext uri="{FF2B5EF4-FFF2-40B4-BE49-F238E27FC236}">
                        <a16:creationId xmlns:a16="http://schemas.microsoft.com/office/drawing/2014/main" id="{00141646-9B79-471F-AC19-5322A7E460D8}"/>
                      </a:ext>
                    </a:extLst>
                  </p:cNvPr>
                  <p:cNvGrpSpPr/>
                  <p:nvPr/>
                </p:nvGrpSpPr>
                <p:grpSpPr>
                  <a:xfrm rot="21385702">
                    <a:off x="8870049" y="486823"/>
                    <a:ext cx="1473632" cy="1816990"/>
                    <a:chOff x="8349916" y="1274591"/>
                    <a:chExt cx="1215189" cy="1215946"/>
                  </a:xfrm>
                  <a:grpFill/>
                </p:grpSpPr>
                <p:sp>
                  <p:nvSpPr>
                    <p:cNvPr id="113" name="Forme libre : forme 112">
                      <a:extLst>
                        <a:ext uri="{FF2B5EF4-FFF2-40B4-BE49-F238E27FC236}">
                          <a16:creationId xmlns:a16="http://schemas.microsoft.com/office/drawing/2014/main" id="{C89575C9-B5B7-4F99-800E-98EEF9CC6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411" y="2201779"/>
                      <a:ext cx="264694" cy="288758"/>
                    </a:xfrm>
                    <a:custGeom>
                      <a:avLst/>
                      <a:gdLst>
                        <a:gd name="connsiteX0" fmla="*/ 0 w 264694"/>
                        <a:gd name="connsiteY0" fmla="*/ 288758 h 288758"/>
                        <a:gd name="connsiteX1" fmla="*/ 252663 w 264694"/>
                        <a:gd name="connsiteY1" fmla="*/ 0 h 288758"/>
                        <a:gd name="connsiteX2" fmla="*/ 264694 w 264694"/>
                        <a:gd name="connsiteY2" fmla="*/ 216568 h 288758"/>
                        <a:gd name="connsiteX3" fmla="*/ 0 w 264694"/>
                        <a:gd name="connsiteY3" fmla="*/ 288758 h 288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694" h="288758">
                          <a:moveTo>
                            <a:pt x="0" y="288758"/>
                          </a:moveTo>
                          <a:lnTo>
                            <a:pt x="252663" y="0"/>
                          </a:lnTo>
                          <a:lnTo>
                            <a:pt x="264694" y="216568"/>
                          </a:lnTo>
                          <a:lnTo>
                            <a:pt x="0" y="28875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4" name="Forme libre : forme 113">
                      <a:extLst>
                        <a:ext uri="{FF2B5EF4-FFF2-40B4-BE49-F238E27FC236}">
                          <a16:creationId xmlns:a16="http://schemas.microsoft.com/office/drawing/2014/main" id="{B1ECE0D5-09DC-4A9B-AF24-4DE81B2E3AED}"/>
                        </a:ext>
                      </a:extLst>
                    </p:cNvPr>
                    <p:cNvSpPr/>
                    <p:nvPr/>
                  </p:nvSpPr>
                  <p:spPr>
                    <a:xfrm rot="21574843">
                      <a:off x="8349916" y="1274591"/>
                      <a:ext cx="1203158" cy="1215946"/>
                    </a:xfrm>
                    <a:custGeom>
                      <a:avLst/>
                      <a:gdLst>
                        <a:gd name="connsiteX0" fmla="*/ 1203158 w 1203158"/>
                        <a:gd name="connsiteY0" fmla="*/ 938463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6628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0694 h 1233319"/>
                        <a:gd name="connsiteX1" fmla="*/ 191822 w 1203158"/>
                        <a:gd name="connsiteY1" fmla="*/ 0 h 1233319"/>
                        <a:gd name="connsiteX2" fmla="*/ 0 w 1203158"/>
                        <a:gd name="connsiteY2" fmla="*/ 246729 h 1233319"/>
                        <a:gd name="connsiteX3" fmla="*/ 962526 w 1203158"/>
                        <a:gd name="connsiteY3" fmla="*/ 1233319 h 1233319"/>
                        <a:gd name="connsiteX4" fmla="*/ 962526 w 1203158"/>
                        <a:gd name="connsiteY4" fmla="*/ 1233319 h 1233319"/>
                        <a:gd name="connsiteX0" fmla="*/ 1203158 w 1203158"/>
                        <a:gd name="connsiteY0" fmla="*/ 930726 h 1223351"/>
                        <a:gd name="connsiteX1" fmla="*/ 207969 w 1203158"/>
                        <a:gd name="connsiteY1" fmla="*/ 0 h 1223351"/>
                        <a:gd name="connsiteX2" fmla="*/ 0 w 1203158"/>
                        <a:gd name="connsiteY2" fmla="*/ 236761 h 1223351"/>
                        <a:gd name="connsiteX3" fmla="*/ 962526 w 1203158"/>
                        <a:gd name="connsiteY3" fmla="*/ 1223351 h 1223351"/>
                        <a:gd name="connsiteX4" fmla="*/ 962526 w 1203158"/>
                        <a:gd name="connsiteY4" fmla="*/ 1223351 h 1223351"/>
                        <a:gd name="connsiteX0" fmla="*/ 1203158 w 1203158"/>
                        <a:gd name="connsiteY0" fmla="*/ 923321 h 1215946"/>
                        <a:gd name="connsiteX1" fmla="*/ 218675 w 1203158"/>
                        <a:gd name="connsiteY1" fmla="*/ 0 h 1215946"/>
                        <a:gd name="connsiteX2" fmla="*/ 0 w 1203158"/>
                        <a:gd name="connsiteY2" fmla="*/ 229356 h 1215946"/>
                        <a:gd name="connsiteX3" fmla="*/ 962526 w 1203158"/>
                        <a:gd name="connsiteY3" fmla="*/ 1215946 h 1215946"/>
                        <a:gd name="connsiteX4" fmla="*/ 962526 w 1203158"/>
                        <a:gd name="connsiteY4" fmla="*/ 1215946 h 1215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158" h="1215946">
                          <a:moveTo>
                            <a:pt x="1203158" y="923321"/>
                          </a:moveTo>
                          <a:lnTo>
                            <a:pt x="218675" y="0"/>
                          </a:lnTo>
                          <a:lnTo>
                            <a:pt x="0" y="229356"/>
                          </a:lnTo>
                          <a:lnTo>
                            <a:pt x="962526" y="1215946"/>
                          </a:lnTo>
                          <a:lnTo>
                            <a:pt x="962526" y="1215946"/>
                          </a:lnTo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34F3A71-0899-4311-922D-7899880304BF}"/>
                      </a:ext>
                    </a:extLst>
                  </p:cNvPr>
                  <p:cNvSpPr/>
                  <p:nvPr/>
                </p:nvSpPr>
                <p:spPr>
                  <a:xfrm>
                    <a:off x="10199096" y="1535690"/>
                    <a:ext cx="268400" cy="772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50A1B34E-9746-4BCF-9EE0-D87F5D530C70}"/>
                    </a:ext>
                  </a:extLst>
                </p:cNvPr>
                <p:cNvSpPr/>
                <p:nvPr/>
              </p:nvSpPr>
              <p:spPr>
                <a:xfrm>
                  <a:off x="10088930" y="2090974"/>
                  <a:ext cx="122951" cy="18140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  <a:gd name="connsiteX0" fmla="*/ 0 w 264694"/>
                    <a:gd name="connsiteY0" fmla="*/ 145984 h 145984"/>
                    <a:gd name="connsiteX1" fmla="*/ 103420 w 264694"/>
                    <a:gd name="connsiteY1" fmla="*/ 0 h 145984"/>
                    <a:gd name="connsiteX2" fmla="*/ 264694 w 264694"/>
                    <a:gd name="connsiteY2" fmla="*/ 73794 h 145984"/>
                    <a:gd name="connsiteX3" fmla="*/ 0 w 264694"/>
                    <a:gd name="connsiteY3" fmla="*/ 145984 h 145984"/>
                    <a:gd name="connsiteX0" fmla="*/ 0 w 103971"/>
                    <a:gd name="connsiteY0" fmla="*/ 145984 h 145984"/>
                    <a:gd name="connsiteX1" fmla="*/ 103420 w 103971"/>
                    <a:gd name="connsiteY1" fmla="*/ 0 h 145984"/>
                    <a:gd name="connsiteX2" fmla="*/ 103971 w 103971"/>
                    <a:gd name="connsiteY2" fmla="*/ 95759 h 145984"/>
                    <a:gd name="connsiteX3" fmla="*/ 0 w 103971"/>
                    <a:gd name="connsiteY3" fmla="*/ 145984 h 145984"/>
                    <a:gd name="connsiteX0" fmla="*/ 0 w 103424"/>
                    <a:gd name="connsiteY0" fmla="*/ 145984 h 145984"/>
                    <a:gd name="connsiteX1" fmla="*/ 103420 w 103424"/>
                    <a:gd name="connsiteY1" fmla="*/ 0 h 145984"/>
                    <a:gd name="connsiteX2" fmla="*/ 98231 w 103424"/>
                    <a:gd name="connsiteY2" fmla="*/ 112234 h 145984"/>
                    <a:gd name="connsiteX3" fmla="*/ 0 w 103424"/>
                    <a:gd name="connsiteY3" fmla="*/ 145984 h 1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424" h="145984">
                      <a:moveTo>
                        <a:pt x="0" y="145984"/>
                      </a:moveTo>
                      <a:lnTo>
                        <a:pt x="103420" y="0"/>
                      </a:lnTo>
                      <a:cubicBezTo>
                        <a:pt x="103604" y="31920"/>
                        <a:pt x="98047" y="80314"/>
                        <a:pt x="98231" y="112234"/>
                      </a:cubicBezTo>
                      <a:lnTo>
                        <a:pt x="0" y="14598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6" name="Groupe 105">
                <a:extLst>
                  <a:ext uri="{FF2B5EF4-FFF2-40B4-BE49-F238E27FC236}">
                    <a16:creationId xmlns:a16="http://schemas.microsoft.com/office/drawing/2014/main" id="{88E169B7-6A88-4624-98C8-4B65467937ED}"/>
                  </a:ext>
                </a:extLst>
              </p:cNvPr>
              <p:cNvGrpSpPr/>
              <p:nvPr/>
            </p:nvGrpSpPr>
            <p:grpSpPr>
              <a:xfrm>
                <a:off x="8661810" y="794153"/>
                <a:ext cx="1443855" cy="1564801"/>
                <a:chOff x="8349916" y="1257218"/>
                <a:chExt cx="1215189" cy="1233319"/>
              </a:xfrm>
              <a:grpFill/>
            </p:grpSpPr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BD5695AA-E0C1-4963-923B-1B0C54E77595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D20ADC6-5FBB-4B71-B9F4-5C71F7C85EA2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grpFill/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FF560E0B-A8B4-48D4-8976-A4A840ED2305}"/>
                  </a:ext>
                </a:extLst>
              </p:cNvPr>
              <p:cNvGrpSpPr/>
              <p:nvPr/>
            </p:nvGrpSpPr>
            <p:grpSpPr>
              <a:xfrm>
                <a:off x="8519016" y="1010520"/>
                <a:ext cx="1304356" cy="1418217"/>
                <a:chOff x="8349916" y="1257218"/>
                <a:chExt cx="1215189" cy="1233319"/>
              </a:xfrm>
              <a:grpFill/>
            </p:grpSpPr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5E519B93-8EF6-41C6-B0EF-3539010FD5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604F8CD1-F809-446C-9099-0D38927BA420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grpFill/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F94BA934-6A20-4CCC-A7FA-5773FE61544A}"/>
                  </a:ext>
                </a:extLst>
              </p:cNvPr>
              <p:cNvGrpSpPr/>
              <p:nvPr/>
            </p:nvGrpSpPr>
            <p:grpSpPr>
              <a:xfrm>
                <a:off x="8349916" y="1251284"/>
                <a:ext cx="1215189" cy="1239253"/>
                <a:chOff x="8349916" y="1251284"/>
                <a:chExt cx="1215189" cy="1239253"/>
              </a:xfrm>
              <a:grpFill/>
            </p:grpSpPr>
            <p:sp>
              <p:nvSpPr>
                <p:cNvPr id="3" name="Forme libre : forme 2">
                  <a:extLst>
                    <a:ext uri="{FF2B5EF4-FFF2-40B4-BE49-F238E27FC236}">
                      <a16:creationId xmlns:a16="http://schemas.microsoft.com/office/drawing/2014/main" id="{BA3C8F9D-9526-4FE0-8E69-AE4F16B960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AB37C18A-681A-4C2A-8A70-50D4171775B4}"/>
                    </a:ext>
                  </a:extLst>
                </p:cNvPr>
                <p:cNvSpPr/>
                <p:nvPr/>
              </p:nvSpPr>
              <p:spPr>
                <a:xfrm>
                  <a:off x="8349916" y="1251284"/>
                  <a:ext cx="1203158" cy="1239253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9253">
                      <a:moveTo>
                        <a:pt x="1203158" y="946628"/>
                      </a:moveTo>
                      <a:lnTo>
                        <a:pt x="204537" y="0"/>
                      </a:lnTo>
                      <a:lnTo>
                        <a:pt x="0" y="252663"/>
                      </a:lnTo>
                      <a:lnTo>
                        <a:pt x="962526" y="1239253"/>
                      </a:lnTo>
                      <a:lnTo>
                        <a:pt x="962526" y="1239253"/>
                      </a:lnTo>
                    </a:path>
                  </a:pathLst>
                </a:custGeom>
                <a:grpFill/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6" name="Parallélogramme 195">
              <a:extLst>
                <a:ext uri="{FF2B5EF4-FFF2-40B4-BE49-F238E27FC236}">
                  <a16:creationId xmlns:a16="http://schemas.microsoft.com/office/drawing/2014/main" id="{86C9786C-8487-42CC-91EB-3368F7821858}"/>
                </a:ext>
              </a:extLst>
            </p:cNvPr>
            <p:cNvSpPr/>
            <p:nvPr/>
          </p:nvSpPr>
          <p:spPr>
            <a:xfrm rot="20730870">
              <a:off x="9613396" y="2499559"/>
              <a:ext cx="246530" cy="189877"/>
            </a:xfrm>
            <a:prstGeom prst="parallelogram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arallélogramme 196">
              <a:extLst>
                <a:ext uri="{FF2B5EF4-FFF2-40B4-BE49-F238E27FC236}">
                  <a16:creationId xmlns:a16="http://schemas.microsoft.com/office/drawing/2014/main" id="{2D7F8399-9861-40C3-8576-DBB9DBB1C5AC}"/>
                </a:ext>
              </a:extLst>
            </p:cNvPr>
            <p:cNvSpPr/>
            <p:nvPr/>
          </p:nvSpPr>
          <p:spPr>
            <a:xfrm rot="20739311">
              <a:off x="9326761" y="2580783"/>
              <a:ext cx="246530" cy="189877"/>
            </a:xfrm>
            <a:prstGeom prst="parallelogram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Parallélogramme 199">
              <a:extLst>
                <a:ext uri="{FF2B5EF4-FFF2-40B4-BE49-F238E27FC236}">
                  <a16:creationId xmlns:a16="http://schemas.microsoft.com/office/drawing/2014/main" id="{AAF3D9A7-5D65-40D4-BF11-A7F289600158}"/>
                </a:ext>
              </a:extLst>
            </p:cNvPr>
            <p:cNvSpPr/>
            <p:nvPr/>
          </p:nvSpPr>
          <p:spPr>
            <a:xfrm rot="20730870">
              <a:off x="9882972" y="2423308"/>
              <a:ext cx="246530" cy="189877"/>
            </a:xfrm>
            <a:prstGeom prst="parallelogram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A43EC29-67AA-4988-8903-77A93157B20F}"/>
              </a:ext>
            </a:extLst>
          </p:cNvPr>
          <p:cNvGrpSpPr/>
          <p:nvPr/>
        </p:nvGrpSpPr>
        <p:grpSpPr>
          <a:xfrm>
            <a:off x="5491512" y="3782345"/>
            <a:ext cx="1311003" cy="912978"/>
            <a:chOff x="5512768" y="3930408"/>
            <a:chExt cx="1311003" cy="912978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291CFFC8-E9FE-4A83-AF5A-A62861BD2ED1}"/>
                </a:ext>
              </a:extLst>
            </p:cNvPr>
            <p:cNvGrpSpPr/>
            <p:nvPr/>
          </p:nvGrpSpPr>
          <p:grpSpPr>
            <a:xfrm>
              <a:off x="5535915" y="3936843"/>
              <a:ext cx="1258601" cy="897691"/>
              <a:chOff x="4653095" y="3157405"/>
              <a:chExt cx="3119483" cy="2606639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3420482B-9196-4356-8901-AC8A662846F4}"/>
                  </a:ext>
                </a:extLst>
              </p:cNvPr>
              <p:cNvSpPr/>
              <p:nvPr/>
            </p:nvSpPr>
            <p:spPr>
              <a:xfrm>
                <a:off x="4653095" y="3157405"/>
                <a:ext cx="3119483" cy="2606640"/>
              </a:xfrm>
              <a:custGeom>
                <a:avLst/>
                <a:gdLst>
                  <a:gd name="connsiteX0" fmla="*/ 0 w 3286125"/>
                  <a:gd name="connsiteY0" fmla="*/ 1266825 h 3152775"/>
                  <a:gd name="connsiteX1" fmla="*/ 1695450 w 3286125"/>
                  <a:gd name="connsiteY1" fmla="*/ 0 h 3152775"/>
                  <a:gd name="connsiteX2" fmla="*/ 3228975 w 3286125"/>
                  <a:gd name="connsiteY2" fmla="*/ 1047750 h 3152775"/>
                  <a:gd name="connsiteX3" fmla="*/ 3286125 w 3286125"/>
                  <a:gd name="connsiteY3" fmla="*/ 1885950 h 3152775"/>
                  <a:gd name="connsiteX4" fmla="*/ 1771650 w 3286125"/>
                  <a:gd name="connsiteY4" fmla="*/ 3152775 h 3152775"/>
                  <a:gd name="connsiteX5" fmla="*/ 1724025 w 3286125"/>
                  <a:gd name="connsiteY5" fmla="*/ 3067050 h 3152775"/>
                  <a:gd name="connsiteX6" fmla="*/ 1685925 w 3286125"/>
                  <a:gd name="connsiteY6" fmla="*/ 3038475 h 3152775"/>
                  <a:gd name="connsiteX7" fmla="*/ 85725 w 3286125"/>
                  <a:gd name="connsiteY7" fmla="*/ 2305050 h 3152775"/>
                  <a:gd name="connsiteX8" fmla="*/ 76200 w 3286125"/>
                  <a:gd name="connsiteY8" fmla="*/ 1323975 h 3152775"/>
                  <a:gd name="connsiteX9" fmla="*/ 1743075 w 3286125"/>
                  <a:gd name="connsiteY9" fmla="*/ 2133600 h 3152775"/>
                  <a:gd name="connsiteX10" fmla="*/ 2457450 w 3286125"/>
                  <a:gd name="connsiteY10" fmla="*/ 1504950 h 3152775"/>
                  <a:gd name="connsiteX11" fmla="*/ 2533650 w 3286125"/>
                  <a:gd name="connsiteY11" fmla="*/ 1581150 h 3152775"/>
                  <a:gd name="connsiteX12" fmla="*/ 1638300 w 3286125"/>
                  <a:gd name="connsiteY12" fmla="*/ 933450 h 3152775"/>
                  <a:gd name="connsiteX13" fmla="*/ 895350 w 3286125"/>
                  <a:gd name="connsiteY13" fmla="*/ 1704975 h 3152775"/>
                  <a:gd name="connsiteX14" fmla="*/ 1809750 w 3286125"/>
                  <a:gd name="connsiteY14" fmla="*/ 2124075 h 3152775"/>
                  <a:gd name="connsiteX15" fmla="*/ 2466975 w 3286125"/>
                  <a:gd name="connsiteY15" fmla="*/ 1466850 h 3152775"/>
                  <a:gd name="connsiteX16" fmla="*/ 3133725 w 328612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2476500 w 3228975"/>
                  <a:gd name="connsiteY11" fmla="*/ 1581150 h 3152775"/>
                  <a:gd name="connsiteX12" fmla="*/ 1581150 w 3228975"/>
                  <a:gd name="connsiteY12" fmla="*/ 933450 h 3152775"/>
                  <a:gd name="connsiteX13" fmla="*/ 838200 w 3228975"/>
                  <a:gd name="connsiteY13" fmla="*/ 1704975 h 3152775"/>
                  <a:gd name="connsiteX14" fmla="*/ 1752600 w 3228975"/>
                  <a:gd name="connsiteY14" fmla="*/ 2124075 h 3152775"/>
                  <a:gd name="connsiteX15" fmla="*/ 2409825 w 3228975"/>
                  <a:gd name="connsiteY15" fmla="*/ 1466850 h 3152775"/>
                  <a:gd name="connsiteX16" fmla="*/ 3076575 w 322897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2476500 w 3228975"/>
                  <a:gd name="connsiteY11" fmla="*/ 1581150 h 3152775"/>
                  <a:gd name="connsiteX12" fmla="*/ 1581150 w 3228975"/>
                  <a:gd name="connsiteY12" fmla="*/ 933450 h 3152775"/>
                  <a:gd name="connsiteX13" fmla="*/ 838200 w 3228975"/>
                  <a:gd name="connsiteY13" fmla="*/ 1704975 h 3152775"/>
                  <a:gd name="connsiteX14" fmla="*/ 1752600 w 3228975"/>
                  <a:gd name="connsiteY14" fmla="*/ 2124075 h 3152775"/>
                  <a:gd name="connsiteX15" fmla="*/ 2409825 w 3228975"/>
                  <a:gd name="connsiteY15" fmla="*/ 1466850 h 3152775"/>
                  <a:gd name="connsiteX16" fmla="*/ 3076575 w 322897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1581150 w 3228975"/>
                  <a:gd name="connsiteY11" fmla="*/ 933450 h 3152775"/>
                  <a:gd name="connsiteX12" fmla="*/ 838200 w 3228975"/>
                  <a:gd name="connsiteY12" fmla="*/ 1704975 h 3152775"/>
                  <a:gd name="connsiteX13" fmla="*/ 1752600 w 3228975"/>
                  <a:gd name="connsiteY13" fmla="*/ 2124075 h 3152775"/>
                  <a:gd name="connsiteX14" fmla="*/ 2409825 w 3228975"/>
                  <a:gd name="connsiteY14" fmla="*/ 1466850 h 3152775"/>
                  <a:gd name="connsiteX15" fmla="*/ 3076575 w 3228975"/>
                  <a:gd name="connsiteY15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28575 w 3228975"/>
                  <a:gd name="connsiteY6" fmla="*/ 2305050 h 3152775"/>
                  <a:gd name="connsiteX7" fmla="*/ 19050 w 3228975"/>
                  <a:gd name="connsiteY7" fmla="*/ 1323975 h 3152775"/>
                  <a:gd name="connsiteX8" fmla="*/ 1685925 w 3228975"/>
                  <a:gd name="connsiteY8" fmla="*/ 2133600 h 3152775"/>
                  <a:gd name="connsiteX9" fmla="*/ 2400300 w 3228975"/>
                  <a:gd name="connsiteY9" fmla="*/ 1504950 h 3152775"/>
                  <a:gd name="connsiteX10" fmla="*/ 1581150 w 3228975"/>
                  <a:gd name="connsiteY10" fmla="*/ 933450 h 3152775"/>
                  <a:gd name="connsiteX11" fmla="*/ 838200 w 3228975"/>
                  <a:gd name="connsiteY11" fmla="*/ 1704975 h 3152775"/>
                  <a:gd name="connsiteX12" fmla="*/ 1752600 w 3228975"/>
                  <a:gd name="connsiteY12" fmla="*/ 2124075 h 3152775"/>
                  <a:gd name="connsiteX13" fmla="*/ 2409825 w 3228975"/>
                  <a:gd name="connsiteY13" fmla="*/ 1466850 h 3152775"/>
                  <a:gd name="connsiteX14" fmla="*/ 3076575 w 3228975"/>
                  <a:gd name="connsiteY14" fmla="*/ 1981200 h 3152775"/>
                  <a:gd name="connsiteX0" fmla="*/ 0 w 3228975"/>
                  <a:gd name="connsiteY0" fmla="*/ 1343025 h 3158276"/>
                  <a:gd name="connsiteX1" fmla="*/ 1638300 w 3228975"/>
                  <a:gd name="connsiteY1" fmla="*/ 0 h 3158276"/>
                  <a:gd name="connsiteX2" fmla="*/ 3171825 w 3228975"/>
                  <a:gd name="connsiteY2" fmla="*/ 1047750 h 3158276"/>
                  <a:gd name="connsiteX3" fmla="*/ 3228975 w 3228975"/>
                  <a:gd name="connsiteY3" fmla="*/ 1885950 h 3158276"/>
                  <a:gd name="connsiteX4" fmla="*/ 1714500 w 3228975"/>
                  <a:gd name="connsiteY4" fmla="*/ 3152775 h 3158276"/>
                  <a:gd name="connsiteX5" fmla="*/ 28575 w 3228975"/>
                  <a:gd name="connsiteY5" fmla="*/ 2305050 h 3158276"/>
                  <a:gd name="connsiteX6" fmla="*/ 19050 w 3228975"/>
                  <a:gd name="connsiteY6" fmla="*/ 1323975 h 3158276"/>
                  <a:gd name="connsiteX7" fmla="*/ 1685925 w 3228975"/>
                  <a:gd name="connsiteY7" fmla="*/ 2133600 h 3158276"/>
                  <a:gd name="connsiteX8" fmla="*/ 2400300 w 3228975"/>
                  <a:gd name="connsiteY8" fmla="*/ 1504950 h 3158276"/>
                  <a:gd name="connsiteX9" fmla="*/ 1581150 w 3228975"/>
                  <a:gd name="connsiteY9" fmla="*/ 933450 h 3158276"/>
                  <a:gd name="connsiteX10" fmla="*/ 838200 w 3228975"/>
                  <a:gd name="connsiteY10" fmla="*/ 1704975 h 3158276"/>
                  <a:gd name="connsiteX11" fmla="*/ 1752600 w 3228975"/>
                  <a:gd name="connsiteY11" fmla="*/ 2124075 h 3158276"/>
                  <a:gd name="connsiteX12" fmla="*/ 2409825 w 3228975"/>
                  <a:gd name="connsiteY12" fmla="*/ 1466850 h 3158276"/>
                  <a:gd name="connsiteX13" fmla="*/ 3076575 w 3228975"/>
                  <a:gd name="connsiteY13" fmla="*/ 1981200 h 3158276"/>
                  <a:gd name="connsiteX0" fmla="*/ 0 w 3228975"/>
                  <a:gd name="connsiteY0" fmla="*/ 1343025 h 3206394"/>
                  <a:gd name="connsiteX1" fmla="*/ 1638300 w 3228975"/>
                  <a:gd name="connsiteY1" fmla="*/ 0 h 3206394"/>
                  <a:gd name="connsiteX2" fmla="*/ 3171825 w 3228975"/>
                  <a:gd name="connsiteY2" fmla="*/ 1047750 h 3206394"/>
                  <a:gd name="connsiteX3" fmla="*/ 3228975 w 3228975"/>
                  <a:gd name="connsiteY3" fmla="*/ 1885950 h 3206394"/>
                  <a:gd name="connsiteX4" fmla="*/ 1714500 w 3228975"/>
                  <a:gd name="connsiteY4" fmla="*/ 3152775 h 3206394"/>
                  <a:gd name="connsiteX5" fmla="*/ 866775 w 3228975"/>
                  <a:gd name="connsiteY5" fmla="*/ 2895599 h 3206394"/>
                  <a:gd name="connsiteX6" fmla="*/ 28575 w 3228975"/>
                  <a:gd name="connsiteY6" fmla="*/ 2305050 h 3206394"/>
                  <a:gd name="connsiteX7" fmla="*/ 19050 w 3228975"/>
                  <a:gd name="connsiteY7" fmla="*/ 1323975 h 3206394"/>
                  <a:gd name="connsiteX8" fmla="*/ 1685925 w 3228975"/>
                  <a:gd name="connsiteY8" fmla="*/ 2133600 h 3206394"/>
                  <a:gd name="connsiteX9" fmla="*/ 2400300 w 3228975"/>
                  <a:gd name="connsiteY9" fmla="*/ 1504950 h 3206394"/>
                  <a:gd name="connsiteX10" fmla="*/ 1581150 w 3228975"/>
                  <a:gd name="connsiteY10" fmla="*/ 933450 h 3206394"/>
                  <a:gd name="connsiteX11" fmla="*/ 838200 w 3228975"/>
                  <a:gd name="connsiteY11" fmla="*/ 1704975 h 3206394"/>
                  <a:gd name="connsiteX12" fmla="*/ 1752600 w 3228975"/>
                  <a:gd name="connsiteY12" fmla="*/ 2124075 h 3206394"/>
                  <a:gd name="connsiteX13" fmla="*/ 2409825 w 3228975"/>
                  <a:gd name="connsiteY13" fmla="*/ 1466850 h 3206394"/>
                  <a:gd name="connsiteX14" fmla="*/ 3076575 w 3228975"/>
                  <a:gd name="connsiteY14" fmla="*/ 1981200 h 3206394"/>
                  <a:gd name="connsiteX0" fmla="*/ 0 w 3228975"/>
                  <a:gd name="connsiteY0" fmla="*/ 1343025 h 3206394"/>
                  <a:gd name="connsiteX1" fmla="*/ 1638300 w 3228975"/>
                  <a:gd name="connsiteY1" fmla="*/ 0 h 3206394"/>
                  <a:gd name="connsiteX2" fmla="*/ 3171825 w 3228975"/>
                  <a:gd name="connsiteY2" fmla="*/ 1047750 h 3206394"/>
                  <a:gd name="connsiteX3" fmla="*/ 3228975 w 3228975"/>
                  <a:gd name="connsiteY3" fmla="*/ 1885950 h 3206394"/>
                  <a:gd name="connsiteX4" fmla="*/ 1714500 w 3228975"/>
                  <a:gd name="connsiteY4" fmla="*/ 3152775 h 3206394"/>
                  <a:gd name="connsiteX5" fmla="*/ 866775 w 3228975"/>
                  <a:gd name="connsiteY5" fmla="*/ 2895599 h 3206394"/>
                  <a:gd name="connsiteX6" fmla="*/ 28575 w 3228975"/>
                  <a:gd name="connsiteY6" fmla="*/ 2305050 h 3206394"/>
                  <a:gd name="connsiteX7" fmla="*/ 19050 w 3228975"/>
                  <a:gd name="connsiteY7" fmla="*/ 1323975 h 3206394"/>
                  <a:gd name="connsiteX8" fmla="*/ 1685925 w 3228975"/>
                  <a:gd name="connsiteY8" fmla="*/ 2133600 h 3206394"/>
                  <a:gd name="connsiteX9" fmla="*/ 2400300 w 3228975"/>
                  <a:gd name="connsiteY9" fmla="*/ 1504950 h 3206394"/>
                  <a:gd name="connsiteX10" fmla="*/ 1581150 w 3228975"/>
                  <a:gd name="connsiteY10" fmla="*/ 933450 h 3206394"/>
                  <a:gd name="connsiteX11" fmla="*/ 838200 w 3228975"/>
                  <a:gd name="connsiteY11" fmla="*/ 1704975 h 3206394"/>
                  <a:gd name="connsiteX12" fmla="*/ 1752600 w 3228975"/>
                  <a:gd name="connsiteY12" fmla="*/ 2124075 h 3206394"/>
                  <a:gd name="connsiteX13" fmla="*/ 2409825 w 3228975"/>
                  <a:gd name="connsiteY13" fmla="*/ 1466850 h 3206394"/>
                  <a:gd name="connsiteX14" fmla="*/ 3076575 w 3228975"/>
                  <a:gd name="connsiteY14" fmla="*/ 1981200 h 3206394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866775 w 3228975"/>
                  <a:gd name="connsiteY5" fmla="*/ 2895599 h 3152775"/>
                  <a:gd name="connsiteX6" fmla="*/ 28575 w 3228975"/>
                  <a:gd name="connsiteY6" fmla="*/ 2305050 h 3152775"/>
                  <a:gd name="connsiteX7" fmla="*/ 19050 w 3228975"/>
                  <a:gd name="connsiteY7" fmla="*/ 1323975 h 3152775"/>
                  <a:gd name="connsiteX8" fmla="*/ 1685925 w 3228975"/>
                  <a:gd name="connsiteY8" fmla="*/ 2133600 h 3152775"/>
                  <a:gd name="connsiteX9" fmla="*/ 2400300 w 3228975"/>
                  <a:gd name="connsiteY9" fmla="*/ 1504950 h 3152775"/>
                  <a:gd name="connsiteX10" fmla="*/ 1581150 w 3228975"/>
                  <a:gd name="connsiteY10" fmla="*/ 933450 h 3152775"/>
                  <a:gd name="connsiteX11" fmla="*/ 838200 w 3228975"/>
                  <a:gd name="connsiteY11" fmla="*/ 1704975 h 3152775"/>
                  <a:gd name="connsiteX12" fmla="*/ 1752600 w 3228975"/>
                  <a:gd name="connsiteY12" fmla="*/ 2124075 h 3152775"/>
                  <a:gd name="connsiteX13" fmla="*/ 2409825 w 3228975"/>
                  <a:gd name="connsiteY13" fmla="*/ 1466850 h 3152775"/>
                  <a:gd name="connsiteX14" fmla="*/ 3076575 w 3228975"/>
                  <a:gd name="connsiteY14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076575 w 3228975"/>
                  <a:gd name="connsiteY13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2118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0975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0975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86890 w 3228975"/>
                  <a:gd name="connsiteY11" fmla="*/ 226123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44550 w 3228975"/>
                  <a:gd name="connsiteY10" fmla="*/ 173037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44550 w 3228975"/>
                  <a:gd name="connsiteY10" fmla="*/ 17494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736600 w 3228975"/>
                  <a:gd name="connsiteY10" fmla="*/ 16605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730250 w 3228975"/>
                  <a:gd name="connsiteY10" fmla="*/ 17113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447925 w 3228975"/>
                  <a:gd name="connsiteY12" fmla="*/ 15430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05075 w 3228975"/>
                  <a:gd name="connsiteY12" fmla="*/ 16065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05075 w 3228975"/>
                  <a:gd name="connsiteY12" fmla="*/ 16065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494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68575 w 3228975"/>
                  <a:gd name="connsiteY12" fmla="*/ 15049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43175 w 3228975"/>
                  <a:gd name="connsiteY12" fmla="*/ 1593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113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7175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113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78175"/>
                  <a:gd name="connsiteX1" fmla="*/ 1638300 w 3228975"/>
                  <a:gd name="connsiteY1" fmla="*/ 0 h 3178175"/>
                  <a:gd name="connsiteX2" fmla="*/ 3171825 w 3228975"/>
                  <a:gd name="connsiteY2" fmla="*/ 1047750 h 3178175"/>
                  <a:gd name="connsiteX3" fmla="*/ 3228975 w 3228975"/>
                  <a:gd name="connsiteY3" fmla="*/ 1885950 h 3178175"/>
                  <a:gd name="connsiteX4" fmla="*/ 1797050 w 3228975"/>
                  <a:gd name="connsiteY4" fmla="*/ 3178175 h 3178175"/>
                  <a:gd name="connsiteX5" fmla="*/ 28575 w 3228975"/>
                  <a:gd name="connsiteY5" fmla="*/ 2305050 h 3178175"/>
                  <a:gd name="connsiteX6" fmla="*/ 19050 w 3228975"/>
                  <a:gd name="connsiteY6" fmla="*/ 1323975 h 3178175"/>
                  <a:gd name="connsiteX7" fmla="*/ 1788795 w 3228975"/>
                  <a:gd name="connsiteY7" fmla="*/ 2282190 h 3178175"/>
                  <a:gd name="connsiteX8" fmla="*/ 2571750 w 3228975"/>
                  <a:gd name="connsiteY8" fmla="*/ 1504950 h 3178175"/>
                  <a:gd name="connsiteX9" fmla="*/ 1581150 w 3228975"/>
                  <a:gd name="connsiteY9" fmla="*/ 933450 h 3178175"/>
                  <a:gd name="connsiteX10" fmla="*/ 673100 w 3228975"/>
                  <a:gd name="connsiteY10" fmla="*/ 1685925 h 3178175"/>
                  <a:gd name="connsiteX11" fmla="*/ 1786890 w 3228975"/>
                  <a:gd name="connsiteY11" fmla="*/ 2261235 h 3178175"/>
                  <a:gd name="connsiteX12" fmla="*/ 2555875 w 3228975"/>
                  <a:gd name="connsiteY12" fmla="*/ 1511300 h 3178175"/>
                  <a:gd name="connsiteX13" fmla="*/ 3168015 w 3228975"/>
                  <a:gd name="connsiteY13" fmla="*/ 1901190 h 3178175"/>
                  <a:gd name="connsiteX0" fmla="*/ 0 w 3228975"/>
                  <a:gd name="connsiteY0" fmla="*/ 1343025 h 3082925"/>
                  <a:gd name="connsiteX1" fmla="*/ 1638300 w 3228975"/>
                  <a:gd name="connsiteY1" fmla="*/ 0 h 3082925"/>
                  <a:gd name="connsiteX2" fmla="*/ 3171825 w 3228975"/>
                  <a:gd name="connsiteY2" fmla="*/ 1047750 h 3082925"/>
                  <a:gd name="connsiteX3" fmla="*/ 3228975 w 3228975"/>
                  <a:gd name="connsiteY3" fmla="*/ 1885950 h 3082925"/>
                  <a:gd name="connsiteX4" fmla="*/ 1714500 w 3228975"/>
                  <a:gd name="connsiteY4" fmla="*/ 3082925 h 3082925"/>
                  <a:gd name="connsiteX5" fmla="*/ 28575 w 3228975"/>
                  <a:gd name="connsiteY5" fmla="*/ 2305050 h 3082925"/>
                  <a:gd name="connsiteX6" fmla="*/ 19050 w 3228975"/>
                  <a:gd name="connsiteY6" fmla="*/ 1323975 h 3082925"/>
                  <a:gd name="connsiteX7" fmla="*/ 1788795 w 3228975"/>
                  <a:gd name="connsiteY7" fmla="*/ 2282190 h 3082925"/>
                  <a:gd name="connsiteX8" fmla="*/ 2571750 w 3228975"/>
                  <a:gd name="connsiteY8" fmla="*/ 1504950 h 3082925"/>
                  <a:gd name="connsiteX9" fmla="*/ 1581150 w 3228975"/>
                  <a:gd name="connsiteY9" fmla="*/ 933450 h 3082925"/>
                  <a:gd name="connsiteX10" fmla="*/ 673100 w 3228975"/>
                  <a:gd name="connsiteY10" fmla="*/ 1685925 h 3082925"/>
                  <a:gd name="connsiteX11" fmla="*/ 1786890 w 3228975"/>
                  <a:gd name="connsiteY11" fmla="*/ 2261235 h 3082925"/>
                  <a:gd name="connsiteX12" fmla="*/ 2555875 w 3228975"/>
                  <a:gd name="connsiteY12" fmla="*/ 1511300 h 3082925"/>
                  <a:gd name="connsiteX13" fmla="*/ 3168015 w 3228975"/>
                  <a:gd name="connsiteY13" fmla="*/ 1901190 h 3082925"/>
                  <a:gd name="connsiteX0" fmla="*/ 0 w 3228975"/>
                  <a:gd name="connsiteY0" fmla="*/ 1343025 h 3184525"/>
                  <a:gd name="connsiteX1" fmla="*/ 1638300 w 3228975"/>
                  <a:gd name="connsiteY1" fmla="*/ 0 h 3184525"/>
                  <a:gd name="connsiteX2" fmla="*/ 3171825 w 3228975"/>
                  <a:gd name="connsiteY2" fmla="*/ 1047750 h 3184525"/>
                  <a:gd name="connsiteX3" fmla="*/ 3228975 w 3228975"/>
                  <a:gd name="connsiteY3" fmla="*/ 1885950 h 3184525"/>
                  <a:gd name="connsiteX4" fmla="*/ 1714500 w 3228975"/>
                  <a:gd name="connsiteY4" fmla="*/ 3184525 h 3184525"/>
                  <a:gd name="connsiteX5" fmla="*/ 28575 w 3228975"/>
                  <a:gd name="connsiteY5" fmla="*/ 2305050 h 3184525"/>
                  <a:gd name="connsiteX6" fmla="*/ 19050 w 3228975"/>
                  <a:gd name="connsiteY6" fmla="*/ 1323975 h 3184525"/>
                  <a:gd name="connsiteX7" fmla="*/ 1788795 w 3228975"/>
                  <a:gd name="connsiteY7" fmla="*/ 2282190 h 3184525"/>
                  <a:gd name="connsiteX8" fmla="*/ 2571750 w 3228975"/>
                  <a:gd name="connsiteY8" fmla="*/ 1504950 h 3184525"/>
                  <a:gd name="connsiteX9" fmla="*/ 1581150 w 3228975"/>
                  <a:gd name="connsiteY9" fmla="*/ 933450 h 3184525"/>
                  <a:gd name="connsiteX10" fmla="*/ 673100 w 3228975"/>
                  <a:gd name="connsiteY10" fmla="*/ 1685925 h 3184525"/>
                  <a:gd name="connsiteX11" fmla="*/ 1786890 w 3228975"/>
                  <a:gd name="connsiteY11" fmla="*/ 2261235 h 3184525"/>
                  <a:gd name="connsiteX12" fmla="*/ 2555875 w 3228975"/>
                  <a:gd name="connsiteY12" fmla="*/ 1511300 h 3184525"/>
                  <a:gd name="connsiteX13" fmla="*/ 3168015 w 3228975"/>
                  <a:gd name="connsiteY13" fmla="*/ 1901190 h 318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28975" h="3184525">
                    <a:moveTo>
                      <a:pt x="0" y="1343025"/>
                    </a:moveTo>
                    <a:lnTo>
                      <a:pt x="1638300" y="0"/>
                    </a:lnTo>
                    <a:lnTo>
                      <a:pt x="3171825" y="1047750"/>
                    </a:lnTo>
                    <a:lnTo>
                      <a:pt x="3228975" y="1885950"/>
                    </a:lnTo>
                    <a:lnTo>
                      <a:pt x="1714500" y="3184525"/>
                    </a:lnTo>
                    <a:lnTo>
                      <a:pt x="28575" y="2305050"/>
                    </a:lnTo>
                    <a:lnTo>
                      <a:pt x="19050" y="1323975"/>
                    </a:lnTo>
                    <a:lnTo>
                      <a:pt x="1788795" y="2282190"/>
                    </a:lnTo>
                    <a:lnTo>
                      <a:pt x="2571750" y="1504950"/>
                    </a:lnTo>
                    <a:lnTo>
                      <a:pt x="1581150" y="933450"/>
                    </a:lnTo>
                    <a:lnTo>
                      <a:pt x="673100" y="1685925"/>
                    </a:lnTo>
                    <a:lnTo>
                      <a:pt x="1786890" y="2261235"/>
                    </a:lnTo>
                    <a:lnTo>
                      <a:pt x="2555875" y="1511300"/>
                    </a:lnTo>
                    <a:lnTo>
                      <a:pt x="3168015" y="1901190"/>
                    </a:lnTo>
                  </a:path>
                </a:pathLst>
              </a:cu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3DB00F50-56A3-4D45-99FD-95E312944CD0}"/>
                  </a:ext>
                </a:extLst>
              </p:cNvPr>
              <p:cNvSpPr/>
              <p:nvPr/>
            </p:nvSpPr>
            <p:spPr>
              <a:xfrm>
                <a:off x="5444518" y="4006835"/>
                <a:ext cx="1583052" cy="953341"/>
              </a:xfrm>
              <a:custGeom>
                <a:avLst/>
                <a:gdLst>
                  <a:gd name="connsiteX0" fmla="*/ 804672 w 1655064"/>
                  <a:gd name="connsiteY0" fmla="*/ 0 h 960120"/>
                  <a:gd name="connsiteX1" fmla="*/ 0 w 1655064"/>
                  <a:gd name="connsiteY1" fmla="*/ 548640 h 960120"/>
                  <a:gd name="connsiteX2" fmla="*/ 941832 w 1655064"/>
                  <a:gd name="connsiteY2" fmla="*/ 960120 h 960120"/>
                  <a:gd name="connsiteX3" fmla="*/ 1655064 w 1655064"/>
                  <a:gd name="connsiteY3" fmla="*/ 420624 h 960120"/>
                  <a:gd name="connsiteX4" fmla="*/ 804672 w 1655064"/>
                  <a:gd name="connsiteY4" fmla="*/ 0 h 960120"/>
                  <a:gd name="connsiteX0" fmla="*/ 804672 w 1655064"/>
                  <a:gd name="connsiteY0" fmla="*/ 0 h 1014984"/>
                  <a:gd name="connsiteX1" fmla="*/ 0 w 1655064"/>
                  <a:gd name="connsiteY1" fmla="*/ 548640 h 1014984"/>
                  <a:gd name="connsiteX2" fmla="*/ 950976 w 1655064"/>
                  <a:gd name="connsiteY2" fmla="*/ 1014984 h 1014984"/>
                  <a:gd name="connsiteX3" fmla="*/ 1655064 w 1655064"/>
                  <a:gd name="connsiteY3" fmla="*/ 420624 h 1014984"/>
                  <a:gd name="connsiteX4" fmla="*/ 804672 w 1655064"/>
                  <a:gd name="connsiteY4" fmla="*/ 0 h 1014984"/>
                  <a:gd name="connsiteX0" fmla="*/ 760923 w 1655064"/>
                  <a:gd name="connsiteY0" fmla="*/ 0 h 1051560"/>
                  <a:gd name="connsiteX1" fmla="*/ 0 w 1655064"/>
                  <a:gd name="connsiteY1" fmla="*/ 585216 h 1051560"/>
                  <a:gd name="connsiteX2" fmla="*/ 950976 w 1655064"/>
                  <a:gd name="connsiteY2" fmla="*/ 1051560 h 1051560"/>
                  <a:gd name="connsiteX3" fmla="*/ 1655064 w 1655064"/>
                  <a:gd name="connsiteY3" fmla="*/ 457200 h 1051560"/>
                  <a:gd name="connsiteX4" fmla="*/ 760923 w 1655064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77225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42226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81899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37582 w 1631723"/>
                  <a:gd name="connsiteY0" fmla="*/ 0 h 1051560"/>
                  <a:gd name="connsiteX1" fmla="*/ 0 w 1631723"/>
                  <a:gd name="connsiteY1" fmla="*/ 601885 h 1051560"/>
                  <a:gd name="connsiteX2" fmla="*/ 932309 w 1631723"/>
                  <a:gd name="connsiteY2" fmla="*/ 1051560 h 1051560"/>
                  <a:gd name="connsiteX3" fmla="*/ 1631723 w 1631723"/>
                  <a:gd name="connsiteY3" fmla="*/ 457200 h 1051560"/>
                  <a:gd name="connsiteX4" fmla="*/ 737582 w 1631723"/>
                  <a:gd name="connsiteY4" fmla="*/ 0 h 1051560"/>
                  <a:gd name="connsiteX0" fmla="*/ 747501 w 1631723"/>
                  <a:gd name="connsiteY0" fmla="*/ 0 h 1019270"/>
                  <a:gd name="connsiteX1" fmla="*/ 0 w 1631723"/>
                  <a:gd name="connsiteY1" fmla="*/ 569595 h 1019270"/>
                  <a:gd name="connsiteX2" fmla="*/ 932309 w 1631723"/>
                  <a:gd name="connsiteY2" fmla="*/ 1019270 h 1019270"/>
                  <a:gd name="connsiteX3" fmla="*/ 1631723 w 1631723"/>
                  <a:gd name="connsiteY3" fmla="*/ 424910 h 1019270"/>
                  <a:gd name="connsiteX4" fmla="*/ 747501 w 1631723"/>
                  <a:gd name="connsiteY4" fmla="*/ 0 h 101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723" h="1019270">
                    <a:moveTo>
                      <a:pt x="747501" y="0"/>
                    </a:moveTo>
                    <a:lnTo>
                      <a:pt x="0" y="569595"/>
                    </a:lnTo>
                    <a:lnTo>
                      <a:pt x="932309" y="1019270"/>
                    </a:lnTo>
                    <a:lnTo>
                      <a:pt x="1631723" y="424910"/>
                    </a:lnTo>
                    <a:lnTo>
                      <a:pt x="747501" y="0"/>
                    </a:lnTo>
                    <a:close/>
                  </a:path>
                </a:pathLst>
              </a:custGeom>
              <a:solidFill>
                <a:srgbClr val="E8D555">
                  <a:alpha val="78000"/>
                </a:srgbClr>
              </a:solidFill>
              <a:ln w="57150">
                <a:solidFill>
                  <a:srgbClr val="E8D5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785803B-FA50-453E-BBD6-97AD2490527D}"/>
                </a:ext>
              </a:extLst>
            </p:cNvPr>
            <p:cNvSpPr/>
            <p:nvPr/>
          </p:nvSpPr>
          <p:spPr>
            <a:xfrm>
              <a:off x="5512768" y="3930408"/>
              <a:ext cx="1256689" cy="523213"/>
            </a:xfrm>
            <a:custGeom>
              <a:avLst/>
              <a:gdLst>
                <a:gd name="connsiteX0" fmla="*/ 254272 w 1256689"/>
                <a:gd name="connsiteY0" fmla="*/ 464535 h 523213"/>
                <a:gd name="connsiteX1" fmla="*/ 0 w 1256689"/>
                <a:gd name="connsiteY1" fmla="*/ 374073 h 523213"/>
                <a:gd name="connsiteX2" fmla="*/ 630789 w 1256689"/>
                <a:gd name="connsiteY2" fmla="*/ 0 h 523213"/>
                <a:gd name="connsiteX3" fmla="*/ 1227350 w 1256689"/>
                <a:gd name="connsiteY3" fmla="*/ 283611 h 523213"/>
                <a:gd name="connsiteX4" fmla="*/ 1256689 w 1256689"/>
                <a:gd name="connsiteY4" fmla="*/ 523213 h 523213"/>
                <a:gd name="connsiteX5" fmla="*/ 1215125 w 1256689"/>
                <a:gd name="connsiteY5" fmla="*/ 523213 h 523213"/>
                <a:gd name="connsiteX6" fmla="*/ 1014642 w 1256689"/>
                <a:gd name="connsiteY6" fmla="*/ 427861 h 523213"/>
                <a:gd name="connsiteX7" fmla="*/ 616120 w 1256689"/>
                <a:gd name="connsiteY7" fmla="*/ 256717 h 523213"/>
                <a:gd name="connsiteX8" fmla="*/ 254272 w 1256689"/>
                <a:gd name="connsiteY8" fmla="*/ 464535 h 5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89" h="523213">
                  <a:moveTo>
                    <a:pt x="254272" y="464535"/>
                  </a:moveTo>
                  <a:lnTo>
                    <a:pt x="0" y="374073"/>
                  </a:lnTo>
                  <a:lnTo>
                    <a:pt x="630789" y="0"/>
                  </a:lnTo>
                  <a:lnTo>
                    <a:pt x="1227350" y="283611"/>
                  </a:lnTo>
                  <a:lnTo>
                    <a:pt x="1256689" y="523213"/>
                  </a:lnTo>
                  <a:lnTo>
                    <a:pt x="1215125" y="523213"/>
                  </a:lnTo>
                  <a:lnTo>
                    <a:pt x="1014642" y="427861"/>
                  </a:lnTo>
                  <a:lnTo>
                    <a:pt x="616120" y="256717"/>
                  </a:lnTo>
                  <a:lnTo>
                    <a:pt x="254272" y="4645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01FA0B82-16CD-42F1-9FB2-538C471ED7CD}"/>
                </a:ext>
              </a:extLst>
            </p:cNvPr>
            <p:cNvSpPr/>
            <p:nvPr/>
          </p:nvSpPr>
          <p:spPr>
            <a:xfrm>
              <a:off x="5581752" y="4325063"/>
              <a:ext cx="1242019" cy="518323"/>
            </a:xfrm>
            <a:custGeom>
              <a:avLst/>
              <a:gdLst>
                <a:gd name="connsiteX0" fmla="*/ 0 w 1242019"/>
                <a:gd name="connsiteY0" fmla="*/ 0 h 518323"/>
                <a:gd name="connsiteX1" fmla="*/ 684577 w 1242019"/>
                <a:gd name="connsiteY1" fmla="*/ 273831 h 518323"/>
                <a:gd name="connsiteX2" fmla="*/ 985303 w 1242019"/>
                <a:gd name="connsiteY2" fmla="*/ 53788 h 518323"/>
                <a:gd name="connsiteX3" fmla="*/ 1242019 w 1242019"/>
                <a:gd name="connsiteY3" fmla="*/ 161365 h 518323"/>
                <a:gd name="connsiteX4" fmla="*/ 679688 w 1242019"/>
                <a:gd name="connsiteY4" fmla="*/ 518323 h 518323"/>
                <a:gd name="connsiteX5" fmla="*/ 0 w 1242019"/>
                <a:gd name="connsiteY5" fmla="*/ 273831 h 518323"/>
                <a:gd name="connsiteX6" fmla="*/ 0 w 1242019"/>
                <a:gd name="connsiteY6" fmla="*/ 0 h 51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2019" h="518323">
                  <a:moveTo>
                    <a:pt x="0" y="0"/>
                  </a:moveTo>
                  <a:lnTo>
                    <a:pt x="684577" y="273831"/>
                  </a:lnTo>
                  <a:lnTo>
                    <a:pt x="985303" y="53788"/>
                  </a:lnTo>
                  <a:lnTo>
                    <a:pt x="1242019" y="161365"/>
                  </a:lnTo>
                  <a:lnTo>
                    <a:pt x="679688" y="518323"/>
                  </a:lnTo>
                  <a:lnTo>
                    <a:pt x="0" y="273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6E66A10-D3D9-4F9A-BA52-F17B644D9A45}"/>
              </a:ext>
            </a:extLst>
          </p:cNvPr>
          <p:cNvSpPr/>
          <p:nvPr/>
        </p:nvSpPr>
        <p:spPr>
          <a:xfrm rot="18969704">
            <a:off x="5158272" y="1188705"/>
            <a:ext cx="1446265" cy="166359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84E343FD-A4A7-423F-B63D-5ACE63A85CD3}"/>
              </a:ext>
            </a:extLst>
          </p:cNvPr>
          <p:cNvSpPr/>
          <p:nvPr/>
        </p:nvSpPr>
        <p:spPr>
          <a:xfrm rot="19302524">
            <a:off x="4768841" y="-450471"/>
            <a:ext cx="1757763" cy="2254215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0608F8CA-0B0F-4E35-961A-7D5C881A6E12}"/>
              </a:ext>
            </a:extLst>
          </p:cNvPr>
          <p:cNvGrpSpPr/>
          <p:nvPr/>
        </p:nvGrpSpPr>
        <p:grpSpPr>
          <a:xfrm>
            <a:off x="1910091" y="59902"/>
            <a:ext cx="3505165" cy="3076502"/>
            <a:chOff x="1910091" y="59902"/>
            <a:chExt cx="3505165" cy="3076502"/>
          </a:xfrm>
          <a:solidFill>
            <a:srgbClr val="E8D555"/>
          </a:solidFill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D16C2-E26F-48AC-A981-DCC7EED2BF81}"/>
                </a:ext>
              </a:extLst>
            </p:cNvPr>
            <p:cNvGrpSpPr/>
            <p:nvPr/>
          </p:nvGrpSpPr>
          <p:grpSpPr>
            <a:xfrm>
              <a:off x="1910091" y="59902"/>
              <a:ext cx="3505165" cy="3076502"/>
              <a:chOff x="1896721" y="73099"/>
              <a:chExt cx="3505165" cy="3076502"/>
            </a:xfrm>
            <a:grpFill/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CC2F7F9-AA57-454D-BBA6-A226A0188FCE}"/>
                  </a:ext>
                </a:extLst>
              </p:cNvPr>
              <p:cNvGrpSpPr/>
              <p:nvPr/>
            </p:nvGrpSpPr>
            <p:grpSpPr>
              <a:xfrm>
                <a:off x="1896721" y="73099"/>
                <a:ext cx="3505165" cy="3076502"/>
                <a:chOff x="1896721" y="73099"/>
                <a:chExt cx="3505165" cy="3076502"/>
              </a:xfrm>
              <a:grpFill/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F50F8236-FBB2-4E74-AF0A-484EAD7F30E3}"/>
                    </a:ext>
                  </a:extLst>
                </p:cNvPr>
                <p:cNvGrpSpPr/>
                <p:nvPr/>
              </p:nvGrpSpPr>
              <p:grpSpPr>
                <a:xfrm>
                  <a:off x="1896721" y="81651"/>
                  <a:ext cx="3505165" cy="3067950"/>
                  <a:chOff x="1896721" y="81651"/>
                  <a:chExt cx="3505165" cy="3067950"/>
                </a:xfrm>
                <a:grpFill/>
              </p:grpSpPr>
              <p:grpSp>
                <p:nvGrpSpPr>
                  <p:cNvPr id="49" name="Groupe 48">
                    <a:extLst>
                      <a:ext uri="{FF2B5EF4-FFF2-40B4-BE49-F238E27FC236}">
                        <a16:creationId xmlns:a16="http://schemas.microsoft.com/office/drawing/2014/main" id="{FF5D113F-28DB-4743-8458-5FB5B5265BB3}"/>
                      </a:ext>
                    </a:extLst>
                  </p:cNvPr>
                  <p:cNvGrpSpPr/>
                  <p:nvPr/>
                </p:nvGrpSpPr>
                <p:grpSpPr>
                  <a:xfrm>
                    <a:off x="1896721" y="81651"/>
                    <a:ext cx="3505165" cy="3067950"/>
                    <a:chOff x="1908664" y="81651"/>
                    <a:chExt cx="3505165" cy="3067950"/>
                  </a:xfrm>
                  <a:grpFill/>
                </p:grpSpPr>
                <p:grpSp>
                  <p:nvGrpSpPr>
                    <p:cNvPr id="47" name="Groupe 46">
                      <a:extLst>
                        <a:ext uri="{FF2B5EF4-FFF2-40B4-BE49-F238E27FC236}">
                          <a16:creationId xmlns:a16="http://schemas.microsoft.com/office/drawing/2014/main" id="{C6527D9A-98EB-4089-BFEF-5AC266AA5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64" y="116408"/>
                      <a:ext cx="3505165" cy="3033193"/>
                      <a:chOff x="1908664" y="116408"/>
                      <a:chExt cx="3505165" cy="3033193"/>
                    </a:xfrm>
                    <a:grpFill/>
                  </p:grpSpPr>
                  <p:sp>
                    <p:nvSpPr>
                      <p:cNvPr id="40" name="Forme libre : forme 39">
                        <a:extLst>
                          <a:ext uri="{FF2B5EF4-FFF2-40B4-BE49-F238E27FC236}">
                            <a16:creationId xmlns:a16="http://schemas.microsoft.com/office/drawing/2014/main" id="{0502897B-C29E-4382-8211-303153DC5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8664" y="116408"/>
                        <a:ext cx="3505165" cy="3033193"/>
                      </a:xfrm>
                      <a:custGeom>
                        <a:avLst/>
                        <a:gdLst>
                          <a:gd name="connsiteX0" fmla="*/ 0 w 3468915"/>
                          <a:gd name="connsiteY0" fmla="*/ 58057 h 3164114"/>
                          <a:gd name="connsiteX1" fmla="*/ 0 w 3468915"/>
                          <a:gd name="connsiteY1" fmla="*/ 406400 h 3164114"/>
                          <a:gd name="connsiteX2" fmla="*/ 0 w 3468915"/>
                          <a:gd name="connsiteY2" fmla="*/ 1132114 h 3164114"/>
                          <a:gd name="connsiteX3" fmla="*/ 2946400 w 3468915"/>
                          <a:gd name="connsiteY3" fmla="*/ 3164114 h 3164114"/>
                          <a:gd name="connsiteX4" fmla="*/ 3468915 w 3468915"/>
                          <a:gd name="connsiteY4" fmla="*/ 2627085 h 3164114"/>
                          <a:gd name="connsiteX5" fmla="*/ 3381829 w 3468915"/>
                          <a:gd name="connsiteY5" fmla="*/ 1248228 h 3164114"/>
                          <a:gd name="connsiteX6" fmla="*/ 2888343 w 3468915"/>
                          <a:gd name="connsiteY6" fmla="*/ 1785257 h 3164114"/>
                          <a:gd name="connsiteX7" fmla="*/ 391886 w 3468915"/>
                          <a:gd name="connsiteY7" fmla="*/ 87085 h 3164114"/>
                          <a:gd name="connsiteX8" fmla="*/ 246743 w 3468915"/>
                          <a:gd name="connsiteY8" fmla="*/ 0 h 3164114"/>
                          <a:gd name="connsiteX9" fmla="*/ 0 w 3468915"/>
                          <a:gd name="connsiteY9" fmla="*/ 58057 h 3164114"/>
                          <a:gd name="connsiteX0" fmla="*/ 0 w 3468915"/>
                          <a:gd name="connsiteY0" fmla="*/ 0 h 3106057"/>
                          <a:gd name="connsiteX1" fmla="*/ 0 w 3468915"/>
                          <a:gd name="connsiteY1" fmla="*/ 348343 h 3106057"/>
                          <a:gd name="connsiteX2" fmla="*/ 0 w 3468915"/>
                          <a:gd name="connsiteY2" fmla="*/ 1074057 h 3106057"/>
                          <a:gd name="connsiteX3" fmla="*/ 2946400 w 3468915"/>
                          <a:gd name="connsiteY3" fmla="*/ 3106057 h 3106057"/>
                          <a:gd name="connsiteX4" fmla="*/ 3468915 w 3468915"/>
                          <a:gd name="connsiteY4" fmla="*/ 2569028 h 3106057"/>
                          <a:gd name="connsiteX5" fmla="*/ 3381829 w 3468915"/>
                          <a:gd name="connsiteY5" fmla="*/ 1190171 h 3106057"/>
                          <a:gd name="connsiteX6" fmla="*/ 2888343 w 3468915"/>
                          <a:gd name="connsiteY6" fmla="*/ 1727200 h 3106057"/>
                          <a:gd name="connsiteX7" fmla="*/ 391886 w 3468915"/>
                          <a:gd name="connsiteY7" fmla="*/ 29028 h 3106057"/>
                          <a:gd name="connsiteX8" fmla="*/ 0 w 3468915"/>
                          <a:gd name="connsiteY8" fmla="*/ 0 h 3106057"/>
                          <a:gd name="connsiteX0" fmla="*/ 0 w 3468915"/>
                          <a:gd name="connsiteY0" fmla="*/ 14514 h 3120571"/>
                          <a:gd name="connsiteX1" fmla="*/ 0 w 3468915"/>
                          <a:gd name="connsiteY1" fmla="*/ 362857 h 3120571"/>
                          <a:gd name="connsiteX2" fmla="*/ 0 w 3468915"/>
                          <a:gd name="connsiteY2" fmla="*/ 1088571 h 3120571"/>
                          <a:gd name="connsiteX3" fmla="*/ 2946400 w 3468915"/>
                          <a:gd name="connsiteY3" fmla="*/ 3120571 h 3120571"/>
                          <a:gd name="connsiteX4" fmla="*/ 3468915 w 3468915"/>
                          <a:gd name="connsiteY4" fmla="*/ 2583542 h 3120571"/>
                          <a:gd name="connsiteX5" fmla="*/ 3381829 w 3468915"/>
                          <a:gd name="connsiteY5" fmla="*/ 1204685 h 3120571"/>
                          <a:gd name="connsiteX6" fmla="*/ 2888343 w 3468915"/>
                          <a:gd name="connsiteY6" fmla="*/ 1741714 h 3120571"/>
                          <a:gd name="connsiteX7" fmla="*/ 333829 w 3468915"/>
                          <a:gd name="connsiteY7" fmla="*/ 0 h 3120571"/>
                          <a:gd name="connsiteX8" fmla="*/ 0 w 3468915"/>
                          <a:gd name="connsiteY8" fmla="*/ 14514 h 3120571"/>
                          <a:gd name="connsiteX0" fmla="*/ 0 w 3468915"/>
                          <a:gd name="connsiteY0" fmla="*/ 0 h 3135086"/>
                          <a:gd name="connsiteX1" fmla="*/ 0 w 3468915"/>
                          <a:gd name="connsiteY1" fmla="*/ 377372 h 3135086"/>
                          <a:gd name="connsiteX2" fmla="*/ 0 w 3468915"/>
                          <a:gd name="connsiteY2" fmla="*/ 1103086 h 3135086"/>
                          <a:gd name="connsiteX3" fmla="*/ 2946400 w 3468915"/>
                          <a:gd name="connsiteY3" fmla="*/ 3135086 h 3135086"/>
                          <a:gd name="connsiteX4" fmla="*/ 3468915 w 3468915"/>
                          <a:gd name="connsiteY4" fmla="*/ 2598057 h 3135086"/>
                          <a:gd name="connsiteX5" fmla="*/ 3381829 w 3468915"/>
                          <a:gd name="connsiteY5" fmla="*/ 1219200 h 3135086"/>
                          <a:gd name="connsiteX6" fmla="*/ 2888343 w 3468915"/>
                          <a:gd name="connsiteY6" fmla="*/ 1756229 h 3135086"/>
                          <a:gd name="connsiteX7" fmla="*/ 333829 w 3468915"/>
                          <a:gd name="connsiteY7" fmla="*/ 14515 h 3135086"/>
                          <a:gd name="connsiteX8" fmla="*/ 0 w 3468915"/>
                          <a:gd name="connsiteY8" fmla="*/ 0 h 3135086"/>
                          <a:gd name="connsiteX0" fmla="*/ 0 w 3483429"/>
                          <a:gd name="connsiteY0" fmla="*/ 14513 h 3120571"/>
                          <a:gd name="connsiteX1" fmla="*/ 14514 w 3483429"/>
                          <a:gd name="connsiteY1" fmla="*/ 362857 h 3120571"/>
                          <a:gd name="connsiteX2" fmla="*/ 14514 w 3483429"/>
                          <a:gd name="connsiteY2" fmla="*/ 1088571 h 3120571"/>
                          <a:gd name="connsiteX3" fmla="*/ 2960914 w 3483429"/>
                          <a:gd name="connsiteY3" fmla="*/ 3120571 h 3120571"/>
                          <a:gd name="connsiteX4" fmla="*/ 3483429 w 3483429"/>
                          <a:gd name="connsiteY4" fmla="*/ 2583542 h 3120571"/>
                          <a:gd name="connsiteX5" fmla="*/ 3396343 w 3483429"/>
                          <a:gd name="connsiteY5" fmla="*/ 1204685 h 3120571"/>
                          <a:gd name="connsiteX6" fmla="*/ 2902857 w 3483429"/>
                          <a:gd name="connsiteY6" fmla="*/ 1741714 h 3120571"/>
                          <a:gd name="connsiteX7" fmla="*/ 348343 w 3483429"/>
                          <a:gd name="connsiteY7" fmla="*/ 0 h 3120571"/>
                          <a:gd name="connsiteX8" fmla="*/ 0 w 3483429"/>
                          <a:gd name="connsiteY8" fmla="*/ 14513 h 3120571"/>
                          <a:gd name="connsiteX0" fmla="*/ 0 w 3483429"/>
                          <a:gd name="connsiteY0" fmla="*/ 0 h 3106058"/>
                          <a:gd name="connsiteX1" fmla="*/ 14514 w 3483429"/>
                          <a:gd name="connsiteY1" fmla="*/ 348344 h 3106058"/>
                          <a:gd name="connsiteX2" fmla="*/ 14514 w 3483429"/>
                          <a:gd name="connsiteY2" fmla="*/ 1074058 h 3106058"/>
                          <a:gd name="connsiteX3" fmla="*/ 2960914 w 3483429"/>
                          <a:gd name="connsiteY3" fmla="*/ 3106058 h 3106058"/>
                          <a:gd name="connsiteX4" fmla="*/ 3483429 w 3483429"/>
                          <a:gd name="connsiteY4" fmla="*/ 2569029 h 3106058"/>
                          <a:gd name="connsiteX5" fmla="*/ 3396343 w 3483429"/>
                          <a:gd name="connsiteY5" fmla="*/ 1190172 h 3106058"/>
                          <a:gd name="connsiteX6" fmla="*/ 2902857 w 3483429"/>
                          <a:gd name="connsiteY6" fmla="*/ 1727201 h 3106058"/>
                          <a:gd name="connsiteX7" fmla="*/ 348343 w 3483429"/>
                          <a:gd name="connsiteY7" fmla="*/ 14515 h 3106058"/>
                          <a:gd name="connsiteX8" fmla="*/ 0 w 3483429"/>
                          <a:gd name="connsiteY8" fmla="*/ 0 h 3106058"/>
                          <a:gd name="connsiteX0" fmla="*/ 0 w 3483429"/>
                          <a:gd name="connsiteY0" fmla="*/ 0 h 3106058"/>
                          <a:gd name="connsiteX1" fmla="*/ 14514 w 3483429"/>
                          <a:gd name="connsiteY1" fmla="*/ 348344 h 3106058"/>
                          <a:gd name="connsiteX2" fmla="*/ 14514 w 3483429"/>
                          <a:gd name="connsiteY2" fmla="*/ 1074058 h 3106058"/>
                          <a:gd name="connsiteX3" fmla="*/ 2960914 w 3483429"/>
                          <a:gd name="connsiteY3" fmla="*/ 3106058 h 3106058"/>
                          <a:gd name="connsiteX4" fmla="*/ 3483429 w 3483429"/>
                          <a:gd name="connsiteY4" fmla="*/ 2569029 h 3106058"/>
                          <a:gd name="connsiteX5" fmla="*/ 3396343 w 3483429"/>
                          <a:gd name="connsiteY5" fmla="*/ 1190172 h 3106058"/>
                          <a:gd name="connsiteX6" fmla="*/ 2880734 w 3483429"/>
                          <a:gd name="connsiteY6" fmla="*/ 1727201 h 3106058"/>
                          <a:gd name="connsiteX7" fmla="*/ 348343 w 3483429"/>
                          <a:gd name="connsiteY7" fmla="*/ 14515 h 3106058"/>
                          <a:gd name="connsiteX8" fmla="*/ 0 w 3483429"/>
                          <a:gd name="connsiteY8" fmla="*/ 0 h 3106058"/>
                          <a:gd name="connsiteX0" fmla="*/ 7876 w 3491305"/>
                          <a:gd name="connsiteY0" fmla="*/ 0 h 3106058"/>
                          <a:gd name="connsiteX1" fmla="*/ 268 w 3491305"/>
                          <a:gd name="connsiteY1" fmla="*/ 355718 h 3106058"/>
                          <a:gd name="connsiteX2" fmla="*/ 22390 w 3491305"/>
                          <a:gd name="connsiteY2" fmla="*/ 1074058 h 3106058"/>
                          <a:gd name="connsiteX3" fmla="*/ 2968790 w 3491305"/>
                          <a:gd name="connsiteY3" fmla="*/ 3106058 h 3106058"/>
                          <a:gd name="connsiteX4" fmla="*/ 3491305 w 3491305"/>
                          <a:gd name="connsiteY4" fmla="*/ 2569029 h 3106058"/>
                          <a:gd name="connsiteX5" fmla="*/ 3404219 w 3491305"/>
                          <a:gd name="connsiteY5" fmla="*/ 1190172 h 3106058"/>
                          <a:gd name="connsiteX6" fmla="*/ 2888610 w 3491305"/>
                          <a:gd name="connsiteY6" fmla="*/ 1727201 h 3106058"/>
                          <a:gd name="connsiteX7" fmla="*/ 356219 w 3491305"/>
                          <a:gd name="connsiteY7" fmla="*/ 14515 h 3106058"/>
                          <a:gd name="connsiteX8" fmla="*/ 7876 w 3491305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55952 w 3491038"/>
                          <a:gd name="connsiteY7" fmla="*/ 14515 h 3106058"/>
                          <a:gd name="connsiteX8" fmla="*/ 7609 w 3491038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41204 w 3491038"/>
                          <a:gd name="connsiteY7" fmla="*/ 7140 h 3106058"/>
                          <a:gd name="connsiteX8" fmla="*/ 7609 w 3491038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51837 w 3491038"/>
                          <a:gd name="connsiteY7" fmla="*/ 28405 h 3106058"/>
                          <a:gd name="connsiteX8" fmla="*/ 7609 w 3491038"/>
                          <a:gd name="connsiteY8" fmla="*/ 0 h 3106058"/>
                          <a:gd name="connsiteX0" fmla="*/ 0 w 3510011"/>
                          <a:gd name="connsiteY0" fmla="*/ 14333 h 3077861"/>
                          <a:gd name="connsiteX1" fmla="*/ 18974 w 3510011"/>
                          <a:gd name="connsiteY1" fmla="*/ 327521 h 3077861"/>
                          <a:gd name="connsiteX2" fmla="*/ 26347 w 3510011"/>
                          <a:gd name="connsiteY2" fmla="*/ 1038487 h 3077861"/>
                          <a:gd name="connsiteX3" fmla="*/ 2987496 w 3510011"/>
                          <a:gd name="connsiteY3" fmla="*/ 3077861 h 3077861"/>
                          <a:gd name="connsiteX4" fmla="*/ 3510011 w 3510011"/>
                          <a:gd name="connsiteY4" fmla="*/ 2540832 h 3077861"/>
                          <a:gd name="connsiteX5" fmla="*/ 3422925 w 3510011"/>
                          <a:gd name="connsiteY5" fmla="*/ 1161975 h 3077861"/>
                          <a:gd name="connsiteX6" fmla="*/ 2907316 w 3510011"/>
                          <a:gd name="connsiteY6" fmla="*/ 1699004 h 3077861"/>
                          <a:gd name="connsiteX7" fmla="*/ 370810 w 3510011"/>
                          <a:gd name="connsiteY7" fmla="*/ 208 h 3077861"/>
                          <a:gd name="connsiteX8" fmla="*/ 0 w 3510011"/>
                          <a:gd name="connsiteY8" fmla="*/ 14333 h 3077861"/>
                          <a:gd name="connsiteX0" fmla="*/ 0 w 3499378"/>
                          <a:gd name="connsiteY0" fmla="*/ 9089 h 3077934"/>
                          <a:gd name="connsiteX1" fmla="*/ 8341 w 3499378"/>
                          <a:gd name="connsiteY1" fmla="*/ 327594 h 3077934"/>
                          <a:gd name="connsiteX2" fmla="*/ 15714 w 3499378"/>
                          <a:gd name="connsiteY2" fmla="*/ 1038560 h 3077934"/>
                          <a:gd name="connsiteX3" fmla="*/ 2976863 w 3499378"/>
                          <a:gd name="connsiteY3" fmla="*/ 3077934 h 3077934"/>
                          <a:gd name="connsiteX4" fmla="*/ 3499378 w 3499378"/>
                          <a:gd name="connsiteY4" fmla="*/ 2540905 h 3077934"/>
                          <a:gd name="connsiteX5" fmla="*/ 3412292 w 3499378"/>
                          <a:gd name="connsiteY5" fmla="*/ 1162048 h 3077934"/>
                          <a:gd name="connsiteX6" fmla="*/ 2896683 w 3499378"/>
                          <a:gd name="connsiteY6" fmla="*/ 1699077 h 3077934"/>
                          <a:gd name="connsiteX7" fmla="*/ 360177 w 3499378"/>
                          <a:gd name="connsiteY7" fmla="*/ 281 h 3077934"/>
                          <a:gd name="connsiteX8" fmla="*/ 0 w 3499378"/>
                          <a:gd name="connsiteY8" fmla="*/ 9089 h 3077934"/>
                          <a:gd name="connsiteX0" fmla="*/ 2747 w 3502125"/>
                          <a:gd name="connsiteY0" fmla="*/ 9089 h 3077934"/>
                          <a:gd name="connsiteX1" fmla="*/ 455 w 3502125"/>
                          <a:gd name="connsiteY1" fmla="*/ 327594 h 3077934"/>
                          <a:gd name="connsiteX2" fmla="*/ 18461 w 3502125"/>
                          <a:gd name="connsiteY2" fmla="*/ 1038560 h 3077934"/>
                          <a:gd name="connsiteX3" fmla="*/ 2979610 w 3502125"/>
                          <a:gd name="connsiteY3" fmla="*/ 3077934 h 3077934"/>
                          <a:gd name="connsiteX4" fmla="*/ 3502125 w 3502125"/>
                          <a:gd name="connsiteY4" fmla="*/ 2540905 h 3077934"/>
                          <a:gd name="connsiteX5" fmla="*/ 3415039 w 3502125"/>
                          <a:gd name="connsiteY5" fmla="*/ 1162048 h 3077934"/>
                          <a:gd name="connsiteX6" fmla="*/ 2899430 w 3502125"/>
                          <a:gd name="connsiteY6" fmla="*/ 1699077 h 3077934"/>
                          <a:gd name="connsiteX7" fmla="*/ 362924 w 3502125"/>
                          <a:gd name="connsiteY7" fmla="*/ 281 h 3077934"/>
                          <a:gd name="connsiteX8" fmla="*/ 2747 w 3502125"/>
                          <a:gd name="connsiteY8" fmla="*/ 9089 h 3077934"/>
                          <a:gd name="connsiteX0" fmla="*/ 5551 w 3504929"/>
                          <a:gd name="connsiteY0" fmla="*/ 9089 h 3077934"/>
                          <a:gd name="connsiteX1" fmla="*/ 3259 w 3504929"/>
                          <a:gd name="connsiteY1" fmla="*/ 327594 h 3077934"/>
                          <a:gd name="connsiteX2" fmla="*/ 0 w 3504929"/>
                          <a:gd name="connsiteY2" fmla="*/ 1022611 h 3077934"/>
                          <a:gd name="connsiteX3" fmla="*/ 2982414 w 3504929"/>
                          <a:gd name="connsiteY3" fmla="*/ 3077934 h 3077934"/>
                          <a:gd name="connsiteX4" fmla="*/ 3504929 w 3504929"/>
                          <a:gd name="connsiteY4" fmla="*/ 2540905 h 3077934"/>
                          <a:gd name="connsiteX5" fmla="*/ 3417843 w 3504929"/>
                          <a:gd name="connsiteY5" fmla="*/ 1162048 h 3077934"/>
                          <a:gd name="connsiteX6" fmla="*/ 2902234 w 3504929"/>
                          <a:gd name="connsiteY6" fmla="*/ 1699077 h 3077934"/>
                          <a:gd name="connsiteX7" fmla="*/ 365728 w 3504929"/>
                          <a:gd name="connsiteY7" fmla="*/ 281 h 3077934"/>
                          <a:gd name="connsiteX8" fmla="*/ 5551 w 3504929"/>
                          <a:gd name="connsiteY8" fmla="*/ 9089 h 3077934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365728 w 3504929"/>
                          <a:gd name="connsiteY7" fmla="*/ 16949 h 3094602"/>
                          <a:gd name="connsiteX8" fmla="*/ 5551 w 3504929"/>
                          <a:gd name="connsiteY8" fmla="*/ 0 h 3094602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365728 w 3504929"/>
                          <a:gd name="connsiteY7" fmla="*/ 4070 h 3094602"/>
                          <a:gd name="connsiteX8" fmla="*/ 5551 w 3504929"/>
                          <a:gd name="connsiteY8" fmla="*/ 0 h 3094602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429389 w 3504929"/>
                          <a:gd name="connsiteY7" fmla="*/ 61943 h 3094602"/>
                          <a:gd name="connsiteX8" fmla="*/ 5551 w 3504929"/>
                          <a:gd name="connsiteY8" fmla="*/ 0 h 3094602"/>
                          <a:gd name="connsiteX0" fmla="*/ 0 w 3522527"/>
                          <a:gd name="connsiteY0" fmla="*/ 19247 h 3032827"/>
                          <a:gd name="connsiteX1" fmla="*/ 20857 w 3522527"/>
                          <a:gd name="connsiteY1" fmla="*/ 282487 h 3032827"/>
                          <a:gd name="connsiteX2" fmla="*/ 17598 w 3522527"/>
                          <a:gd name="connsiteY2" fmla="*/ 977504 h 3032827"/>
                          <a:gd name="connsiteX3" fmla="*/ 3000012 w 3522527"/>
                          <a:gd name="connsiteY3" fmla="*/ 3032827 h 3032827"/>
                          <a:gd name="connsiteX4" fmla="*/ 3522527 w 3522527"/>
                          <a:gd name="connsiteY4" fmla="*/ 2495798 h 3032827"/>
                          <a:gd name="connsiteX5" fmla="*/ 3435441 w 3522527"/>
                          <a:gd name="connsiteY5" fmla="*/ 1116941 h 3032827"/>
                          <a:gd name="connsiteX6" fmla="*/ 2919832 w 3522527"/>
                          <a:gd name="connsiteY6" fmla="*/ 1653970 h 3032827"/>
                          <a:gd name="connsiteX7" fmla="*/ 446987 w 3522527"/>
                          <a:gd name="connsiteY7" fmla="*/ 168 h 3032827"/>
                          <a:gd name="connsiteX8" fmla="*/ 0 w 3522527"/>
                          <a:gd name="connsiteY8" fmla="*/ 19247 h 3032827"/>
                          <a:gd name="connsiteX0" fmla="*/ 0 w 3505165"/>
                          <a:gd name="connsiteY0" fmla="*/ 2251 h 3033193"/>
                          <a:gd name="connsiteX1" fmla="*/ 3495 w 3505165"/>
                          <a:gd name="connsiteY1" fmla="*/ 282853 h 3033193"/>
                          <a:gd name="connsiteX2" fmla="*/ 236 w 3505165"/>
                          <a:gd name="connsiteY2" fmla="*/ 977870 h 3033193"/>
                          <a:gd name="connsiteX3" fmla="*/ 2982650 w 3505165"/>
                          <a:gd name="connsiteY3" fmla="*/ 3033193 h 3033193"/>
                          <a:gd name="connsiteX4" fmla="*/ 3505165 w 3505165"/>
                          <a:gd name="connsiteY4" fmla="*/ 2496164 h 3033193"/>
                          <a:gd name="connsiteX5" fmla="*/ 3418079 w 3505165"/>
                          <a:gd name="connsiteY5" fmla="*/ 1117307 h 3033193"/>
                          <a:gd name="connsiteX6" fmla="*/ 2902470 w 3505165"/>
                          <a:gd name="connsiteY6" fmla="*/ 1654336 h 3033193"/>
                          <a:gd name="connsiteX7" fmla="*/ 429625 w 3505165"/>
                          <a:gd name="connsiteY7" fmla="*/ 534 h 3033193"/>
                          <a:gd name="connsiteX8" fmla="*/ 0 w 3505165"/>
                          <a:gd name="connsiteY8" fmla="*/ 2251 h 30331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505165" h="3033193">
                            <a:moveTo>
                              <a:pt x="0" y="2251"/>
                            </a:moveTo>
                            <a:cubicBezTo>
                              <a:pt x="4838" y="118366"/>
                              <a:pt x="3456" y="120250"/>
                              <a:pt x="3495" y="282853"/>
                            </a:cubicBezTo>
                            <a:cubicBezTo>
                              <a:pt x="3534" y="445456"/>
                              <a:pt x="236" y="735965"/>
                              <a:pt x="236" y="977870"/>
                            </a:cubicBezTo>
                            <a:lnTo>
                              <a:pt x="2982650" y="3033193"/>
                            </a:lnTo>
                            <a:lnTo>
                              <a:pt x="3505165" y="2496164"/>
                            </a:lnTo>
                            <a:lnTo>
                              <a:pt x="3418079" y="1117307"/>
                            </a:lnTo>
                            <a:lnTo>
                              <a:pt x="2902470" y="1654336"/>
                            </a:lnTo>
                            <a:lnTo>
                              <a:pt x="429625" y="534"/>
                            </a:lnTo>
                            <a:cubicBezTo>
                              <a:pt x="318427" y="-1846"/>
                              <a:pt x="111198" y="4631"/>
                              <a:pt x="0" y="2251"/>
                            </a:cubicBez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cxnSp>
                    <p:nvCxnSpPr>
                      <p:cNvPr id="45" name="Connecteur droit 44">
                        <a:extLst>
                          <a:ext uri="{FF2B5EF4-FFF2-40B4-BE49-F238E27FC236}">
                            <a16:creationId xmlns:a16="http://schemas.microsoft.com/office/drawing/2014/main" id="{D8FB2E4D-ED2B-470F-8B5A-5EFB32A7A026}"/>
                          </a:ext>
                        </a:extLst>
                      </p:cNvPr>
                      <p:cNvCxnSpPr>
                        <a:cxnSpLocks/>
                        <a:stCxn id="40" idx="3"/>
                        <a:endCxn id="40" idx="6"/>
                      </p:cNvCxnSpPr>
                      <p:nvPr/>
                    </p:nvCxnSpPr>
                    <p:spPr>
                      <a:xfrm flipH="1" flipV="1">
                        <a:off x="4811134" y="1770744"/>
                        <a:ext cx="80180" cy="1378857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Forme libre : forme 47">
                      <a:extLst>
                        <a:ext uri="{FF2B5EF4-FFF2-40B4-BE49-F238E27FC236}">
                          <a16:creationId xmlns:a16="http://schemas.microsoft.com/office/drawing/2014/main" id="{C167E368-43A3-4F2B-8020-862C96C50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0199" y="81651"/>
                      <a:ext cx="3048258" cy="1701499"/>
                    </a:xfrm>
                    <a:custGeom>
                      <a:avLst/>
                      <a:gdLst>
                        <a:gd name="connsiteX0" fmla="*/ 0 w 3060290"/>
                        <a:gd name="connsiteY0" fmla="*/ 14748 h 1740310"/>
                        <a:gd name="connsiteX1" fmla="*/ 2536722 w 3060290"/>
                        <a:gd name="connsiteY1" fmla="*/ 1740310 h 1740310"/>
                        <a:gd name="connsiteX2" fmla="*/ 3060290 w 3060290"/>
                        <a:gd name="connsiteY2" fmla="*/ 1179871 h 1740310"/>
                        <a:gd name="connsiteX3" fmla="*/ 1275735 w 3060290"/>
                        <a:gd name="connsiteY3" fmla="*/ 0 h 1740310"/>
                        <a:gd name="connsiteX4" fmla="*/ 0 w 3060290"/>
                        <a:gd name="connsiteY4" fmla="*/ 14748 h 1740310"/>
                        <a:gd name="connsiteX0" fmla="*/ 0 w 3060290"/>
                        <a:gd name="connsiteY0" fmla="*/ 0 h 1725562"/>
                        <a:gd name="connsiteX1" fmla="*/ 2536722 w 3060290"/>
                        <a:gd name="connsiteY1" fmla="*/ 1725562 h 1725562"/>
                        <a:gd name="connsiteX2" fmla="*/ 3060290 w 3060290"/>
                        <a:gd name="connsiteY2" fmla="*/ 1165123 h 1725562"/>
                        <a:gd name="connsiteX3" fmla="*/ 1335893 w 3060290"/>
                        <a:gd name="connsiteY3" fmla="*/ 9315 h 1725562"/>
                        <a:gd name="connsiteX4" fmla="*/ 0 w 3060290"/>
                        <a:gd name="connsiteY4" fmla="*/ 0 h 1725562"/>
                        <a:gd name="connsiteX0" fmla="*/ 0 w 3048258"/>
                        <a:gd name="connsiteY0" fmla="*/ 14748 h 1716247"/>
                        <a:gd name="connsiteX1" fmla="*/ 2524690 w 3048258"/>
                        <a:gd name="connsiteY1" fmla="*/ 1716247 h 1716247"/>
                        <a:gd name="connsiteX2" fmla="*/ 3048258 w 3048258"/>
                        <a:gd name="connsiteY2" fmla="*/ 1155808 h 1716247"/>
                        <a:gd name="connsiteX3" fmla="*/ 1323861 w 3048258"/>
                        <a:gd name="connsiteY3" fmla="*/ 0 h 1716247"/>
                        <a:gd name="connsiteX4" fmla="*/ 0 w 3048258"/>
                        <a:gd name="connsiteY4" fmla="*/ 14748 h 1716247"/>
                        <a:gd name="connsiteX0" fmla="*/ 0 w 3048258"/>
                        <a:gd name="connsiteY0" fmla="*/ 0 h 1701499"/>
                        <a:gd name="connsiteX1" fmla="*/ 2524690 w 3048258"/>
                        <a:gd name="connsiteY1" fmla="*/ 1701499 h 1701499"/>
                        <a:gd name="connsiteX2" fmla="*/ 3048258 w 3048258"/>
                        <a:gd name="connsiteY2" fmla="*/ 1141060 h 1701499"/>
                        <a:gd name="connsiteX3" fmla="*/ 1339810 w 3048258"/>
                        <a:gd name="connsiteY3" fmla="*/ 1201 h 1701499"/>
                        <a:gd name="connsiteX4" fmla="*/ 0 w 3048258"/>
                        <a:gd name="connsiteY4" fmla="*/ 0 h 17014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48258" h="1701499">
                          <a:moveTo>
                            <a:pt x="0" y="0"/>
                          </a:moveTo>
                          <a:lnTo>
                            <a:pt x="2524690" y="1701499"/>
                          </a:lnTo>
                          <a:lnTo>
                            <a:pt x="3048258" y="1141060"/>
                          </a:lnTo>
                          <a:lnTo>
                            <a:pt x="1339810" y="120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9BFD68F8-13B8-4DCC-A3B1-7DF29AF3BAB1}"/>
                      </a:ext>
                    </a:extLst>
                  </p:cNvPr>
                  <p:cNvSpPr/>
                  <p:nvPr/>
                </p:nvSpPr>
                <p:spPr>
                  <a:xfrm>
                    <a:off x="3813758" y="610180"/>
                    <a:ext cx="559559" cy="1851493"/>
                  </a:xfrm>
                  <a:custGeom>
                    <a:avLst/>
                    <a:gdLst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3" fmla="*/ 504968 w 504968"/>
                      <a:gd name="connsiteY3" fmla="*/ 0 h 1596788"/>
                      <a:gd name="connsiteX0" fmla="*/ 0 w 586854"/>
                      <a:gd name="connsiteY0" fmla="*/ 1787857 h 1787857"/>
                      <a:gd name="connsiteX1" fmla="*/ 54592 w 586854"/>
                      <a:gd name="connsiteY1" fmla="*/ 504967 h 1787857"/>
                      <a:gd name="connsiteX2" fmla="*/ 504968 w 586854"/>
                      <a:gd name="connsiteY2" fmla="*/ 191069 h 1787857"/>
                      <a:gd name="connsiteX3" fmla="*/ 586854 w 586854"/>
                      <a:gd name="connsiteY3" fmla="*/ 0 h 1787857"/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0" fmla="*/ 0 w 641446"/>
                      <a:gd name="connsiteY0" fmla="*/ 1665026 h 1665026"/>
                      <a:gd name="connsiteX1" fmla="*/ 54592 w 641446"/>
                      <a:gd name="connsiteY1" fmla="*/ 382136 h 1665026"/>
                      <a:gd name="connsiteX2" fmla="*/ 641446 w 641446"/>
                      <a:gd name="connsiteY2" fmla="*/ 0 h 1665026"/>
                      <a:gd name="connsiteX0" fmla="*/ 0 w 614151"/>
                      <a:gd name="connsiteY0" fmla="*/ 1760561 h 1760561"/>
                      <a:gd name="connsiteX1" fmla="*/ 54592 w 614151"/>
                      <a:gd name="connsiteY1" fmla="*/ 477671 h 1760561"/>
                      <a:gd name="connsiteX2" fmla="*/ 614151 w 614151"/>
                      <a:gd name="connsiteY2" fmla="*/ 0 h 1760561"/>
                      <a:gd name="connsiteX0" fmla="*/ 13647 w 559559"/>
                      <a:gd name="connsiteY0" fmla="*/ 1842448 h 1842448"/>
                      <a:gd name="connsiteX1" fmla="*/ 0 w 559559"/>
                      <a:gd name="connsiteY1" fmla="*/ 477671 h 1842448"/>
                      <a:gd name="connsiteX2" fmla="*/ 559559 w 559559"/>
                      <a:gd name="connsiteY2" fmla="*/ 0 h 1842448"/>
                      <a:gd name="connsiteX0" fmla="*/ 40943 w 559559"/>
                      <a:gd name="connsiteY0" fmla="*/ 1883391 h 1883391"/>
                      <a:gd name="connsiteX1" fmla="*/ 0 w 559559"/>
                      <a:gd name="connsiteY1" fmla="*/ 47767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83391 h 1883391"/>
                      <a:gd name="connsiteX1" fmla="*/ 0 w 559559"/>
                      <a:gd name="connsiteY1" fmla="*/ 49672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51493 h 1851493"/>
                      <a:gd name="connsiteX1" fmla="*/ 0 w 559559"/>
                      <a:gd name="connsiteY1" fmla="*/ 496721 h 1851493"/>
                      <a:gd name="connsiteX2" fmla="*/ 559559 w 559559"/>
                      <a:gd name="connsiteY2" fmla="*/ 0 h 18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59" h="1851493">
                        <a:moveTo>
                          <a:pt x="40943" y="1851493"/>
                        </a:moveTo>
                        <a:cubicBezTo>
                          <a:pt x="27295" y="1382920"/>
                          <a:pt x="13648" y="965294"/>
                          <a:pt x="0" y="496721"/>
                        </a:cubicBezTo>
                        <a:cubicBezTo>
                          <a:pt x="150125" y="392088"/>
                          <a:pt x="470849" y="84161"/>
                          <a:pt x="559559" y="0"/>
                        </a:cubicBezTo>
                      </a:path>
                    </a:pathLst>
                  </a:custGeom>
                  <a:grpFill/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2DAD5AA9-9D79-4BE8-99FF-EF30FB1C750C}"/>
                    </a:ext>
                  </a:extLst>
                </p:cNvPr>
                <p:cNvSpPr/>
                <p:nvPr/>
              </p:nvSpPr>
              <p:spPr>
                <a:xfrm>
                  <a:off x="2836627" y="73099"/>
                  <a:ext cx="515525" cy="1702633"/>
                </a:xfrm>
                <a:custGeom>
                  <a:avLst/>
                  <a:gdLst>
                    <a:gd name="connsiteX0" fmla="*/ 0 w 504968"/>
                    <a:gd name="connsiteY0" fmla="*/ 1596788 h 1596788"/>
                    <a:gd name="connsiteX1" fmla="*/ 54592 w 504968"/>
                    <a:gd name="connsiteY1" fmla="*/ 313898 h 1596788"/>
                    <a:gd name="connsiteX2" fmla="*/ 504968 w 504968"/>
                    <a:gd name="connsiteY2" fmla="*/ 0 h 1596788"/>
                    <a:gd name="connsiteX3" fmla="*/ 504968 w 504968"/>
                    <a:gd name="connsiteY3" fmla="*/ 0 h 1596788"/>
                    <a:gd name="connsiteX0" fmla="*/ 0 w 464025"/>
                    <a:gd name="connsiteY0" fmla="*/ 1637731 h 1637731"/>
                    <a:gd name="connsiteX1" fmla="*/ 13649 w 464025"/>
                    <a:gd name="connsiteY1" fmla="*/ 313898 h 1637731"/>
                    <a:gd name="connsiteX2" fmla="*/ 464025 w 464025"/>
                    <a:gd name="connsiteY2" fmla="*/ 0 h 1637731"/>
                    <a:gd name="connsiteX3" fmla="*/ 464025 w 464025"/>
                    <a:gd name="connsiteY3" fmla="*/ 0 h 1637731"/>
                    <a:gd name="connsiteX0" fmla="*/ 40942 w 450376"/>
                    <a:gd name="connsiteY0" fmla="*/ 1678674 h 1678674"/>
                    <a:gd name="connsiteX1" fmla="*/ 0 w 450376"/>
                    <a:gd name="connsiteY1" fmla="*/ 313898 h 1678674"/>
                    <a:gd name="connsiteX2" fmla="*/ 450376 w 450376"/>
                    <a:gd name="connsiteY2" fmla="*/ 0 h 1678674"/>
                    <a:gd name="connsiteX3" fmla="*/ 450376 w 450376"/>
                    <a:gd name="connsiteY3" fmla="*/ 0 h 1678674"/>
                    <a:gd name="connsiteX0" fmla="*/ 0 w 450377"/>
                    <a:gd name="connsiteY0" fmla="*/ 1637731 h 1637731"/>
                    <a:gd name="connsiteX1" fmla="*/ 1 w 450377"/>
                    <a:gd name="connsiteY1" fmla="*/ 313898 h 1637731"/>
                    <a:gd name="connsiteX2" fmla="*/ 450377 w 450377"/>
                    <a:gd name="connsiteY2" fmla="*/ 0 h 1637731"/>
                    <a:gd name="connsiteX3" fmla="*/ 450377 w 450377"/>
                    <a:gd name="connsiteY3" fmla="*/ 0 h 1637731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59137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1275" h="1665026">
                      <a:moveTo>
                        <a:pt x="36385" y="1665026"/>
                      </a:moveTo>
                      <a:cubicBezTo>
                        <a:pt x="22733" y="1259491"/>
                        <a:pt x="0" y="796767"/>
                        <a:pt x="0" y="355489"/>
                      </a:cubicBezTo>
                      <a:lnTo>
                        <a:pt x="441275" y="0"/>
                      </a:lnTo>
                      <a:lnTo>
                        <a:pt x="441275" y="0"/>
                      </a:lnTo>
                    </a:path>
                  </a:pathLst>
                </a:custGeom>
                <a:grpFill/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094E9481-AD3F-4531-97C2-37562F637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846" y="113976"/>
                <a:ext cx="6858" cy="1056646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5B48C89B-2CFA-4944-98F8-E17562401A40}"/>
                </a:ext>
              </a:extLst>
            </p:cNvPr>
            <p:cNvSpPr/>
            <p:nvPr/>
          </p:nvSpPr>
          <p:spPr>
            <a:xfrm rot="3991414">
              <a:off x="3742208" y="1638864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50D782F5-88EF-482A-81F7-50FAB5814D07}"/>
                </a:ext>
              </a:extLst>
            </p:cNvPr>
            <p:cNvSpPr/>
            <p:nvPr/>
          </p:nvSpPr>
          <p:spPr>
            <a:xfrm rot="3991414">
              <a:off x="2725248" y="1026741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FCD09E96-C3E3-4F66-BFB7-89E4BC928120}"/>
                </a:ext>
              </a:extLst>
            </p:cNvPr>
            <p:cNvSpPr/>
            <p:nvPr/>
          </p:nvSpPr>
          <p:spPr>
            <a:xfrm rot="3991414">
              <a:off x="1838792" y="472879"/>
              <a:ext cx="1145133" cy="623431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2" name="Rectangle 331">
            <a:extLst>
              <a:ext uri="{FF2B5EF4-FFF2-40B4-BE49-F238E27FC236}">
                <a16:creationId xmlns:a16="http://schemas.microsoft.com/office/drawing/2014/main" id="{A52421FF-AE01-4A6C-8013-2EC1704EB0FD}"/>
              </a:ext>
            </a:extLst>
          </p:cNvPr>
          <p:cNvSpPr/>
          <p:nvPr/>
        </p:nvSpPr>
        <p:spPr>
          <a:xfrm rot="18969704">
            <a:off x="6344424" y="-397046"/>
            <a:ext cx="1975900" cy="221819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F5EEE-E798-44C0-AD02-B770D82A77C3}"/>
              </a:ext>
            </a:extLst>
          </p:cNvPr>
          <p:cNvGrpSpPr/>
          <p:nvPr/>
        </p:nvGrpSpPr>
        <p:grpSpPr>
          <a:xfrm>
            <a:off x="6074228" y="101190"/>
            <a:ext cx="2820794" cy="3005963"/>
            <a:chOff x="6074228" y="101190"/>
            <a:chExt cx="2820794" cy="3005963"/>
          </a:xfrm>
          <a:solidFill>
            <a:srgbClr val="E8D555"/>
          </a:solidFill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084CA6-E403-47A6-AF76-4EAA50F4C63C}"/>
                </a:ext>
              </a:extLst>
            </p:cNvPr>
            <p:cNvGrpSpPr/>
            <p:nvPr/>
          </p:nvGrpSpPr>
          <p:grpSpPr>
            <a:xfrm>
              <a:off x="6074228" y="101190"/>
              <a:ext cx="2820794" cy="3005963"/>
              <a:chOff x="6084161" y="42462"/>
              <a:chExt cx="2710485" cy="3064430"/>
            </a:xfrm>
            <a:grpFill/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10CE098-E28E-49DD-9D04-0892778AC870}"/>
                  </a:ext>
                </a:extLst>
              </p:cNvPr>
              <p:cNvSpPr/>
              <p:nvPr/>
            </p:nvSpPr>
            <p:spPr>
              <a:xfrm>
                <a:off x="6085281" y="2137280"/>
                <a:ext cx="762706" cy="969612"/>
              </a:xfrm>
              <a:custGeom>
                <a:avLst/>
                <a:gdLst>
                  <a:gd name="connsiteX0" fmla="*/ 0 w 508000"/>
                  <a:gd name="connsiteY0" fmla="*/ 0 h 1001486"/>
                  <a:gd name="connsiteX1" fmla="*/ 0 w 508000"/>
                  <a:gd name="connsiteY1" fmla="*/ 0 h 1001486"/>
                  <a:gd name="connsiteX2" fmla="*/ 420914 w 508000"/>
                  <a:gd name="connsiteY2" fmla="*/ 0 h 1001486"/>
                  <a:gd name="connsiteX3" fmla="*/ 508000 w 508000"/>
                  <a:gd name="connsiteY3" fmla="*/ 1001486 h 1001486"/>
                  <a:gd name="connsiteX4" fmla="*/ 116114 w 508000"/>
                  <a:gd name="connsiteY4" fmla="*/ 986972 h 1001486"/>
                  <a:gd name="connsiteX5" fmla="*/ 43543 w 508000"/>
                  <a:gd name="connsiteY5" fmla="*/ 29029 h 1001486"/>
                  <a:gd name="connsiteX6" fmla="*/ 435428 w 508000"/>
                  <a:gd name="connsiteY6" fmla="*/ 14514 h 1001486"/>
                  <a:gd name="connsiteX0" fmla="*/ 0 w 498468"/>
                  <a:gd name="connsiteY0" fmla="*/ 0 h 986972"/>
                  <a:gd name="connsiteX1" fmla="*/ 0 w 498468"/>
                  <a:gd name="connsiteY1" fmla="*/ 0 h 986972"/>
                  <a:gd name="connsiteX2" fmla="*/ 420914 w 498468"/>
                  <a:gd name="connsiteY2" fmla="*/ 0 h 986972"/>
                  <a:gd name="connsiteX3" fmla="*/ 498468 w 498468"/>
                  <a:gd name="connsiteY3" fmla="*/ 961824 h 986972"/>
                  <a:gd name="connsiteX4" fmla="*/ 116114 w 498468"/>
                  <a:gd name="connsiteY4" fmla="*/ 986972 h 986972"/>
                  <a:gd name="connsiteX5" fmla="*/ 43543 w 498468"/>
                  <a:gd name="connsiteY5" fmla="*/ 29029 h 986972"/>
                  <a:gd name="connsiteX6" fmla="*/ 435428 w 498468"/>
                  <a:gd name="connsiteY6" fmla="*/ 14514 h 986972"/>
                  <a:gd name="connsiteX0" fmla="*/ 0 w 498468"/>
                  <a:gd name="connsiteY0" fmla="*/ 0 h 986972"/>
                  <a:gd name="connsiteX1" fmla="*/ 420914 w 498468"/>
                  <a:gd name="connsiteY1" fmla="*/ 0 h 986972"/>
                  <a:gd name="connsiteX2" fmla="*/ 498468 w 498468"/>
                  <a:gd name="connsiteY2" fmla="*/ 961824 h 986972"/>
                  <a:gd name="connsiteX3" fmla="*/ 116114 w 498468"/>
                  <a:gd name="connsiteY3" fmla="*/ 986972 h 986972"/>
                  <a:gd name="connsiteX4" fmla="*/ 43543 w 498468"/>
                  <a:gd name="connsiteY4" fmla="*/ 29029 h 986972"/>
                  <a:gd name="connsiteX5" fmla="*/ 435428 w 498468"/>
                  <a:gd name="connsiteY5" fmla="*/ 14514 h 986972"/>
                  <a:gd name="connsiteX0" fmla="*/ 377371 w 454925"/>
                  <a:gd name="connsiteY0" fmla="*/ 0 h 986972"/>
                  <a:gd name="connsiteX1" fmla="*/ 454925 w 454925"/>
                  <a:gd name="connsiteY1" fmla="*/ 961824 h 986972"/>
                  <a:gd name="connsiteX2" fmla="*/ 72571 w 454925"/>
                  <a:gd name="connsiteY2" fmla="*/ 986972 h 986972"/>
                  <a:gd name="connsiteX3" fmla="*/ 0 w 454925"/>
                  <a:gd name="connsiteY3" fmla="*/ 29029 h 986972"/>
                  <a:gd name="connsiteX4" fmla="*/ 391885 w 454925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3182 h 986972"/>
                  <a:gd name="connsiteX0" fmla="*/ 382137 w 459691"/>
                  <a:gd name="connsiteY0" fmla="*/ 25147 h 1012119"/>
                  <a:gd name="connsiteX1" fmla="*/ 459691 w 459691"/>
                  <a:gd name="connsiteY1" fmla="*/ 986971 h 1012119"/>
                  <a:gd name="connsiteX2" fmla="*/ 77337 w 459691"/>
                  <a:gd name="connsiteY2" fmla="*/ 1012119 h 1012119"/>
                  <a:gd name="connsiteX3" fmla="*/ 0 w 459691"/>
                  <a:gd name="connsiteY3" fmla="*/ 31512 h 1012119"/>
                  <a:gd name="connsiteX4" fmla="*/ 372821 w 459691"/>
                  <a:gd name="connsiteY4" fmla="*/ 0 h 1012119"/>
                  <a:gd name="connsiteX0" fmla="*/ 382137 w 459691"/>
                  <a:gd name="connsiteY0" fmla="*/ 2483 h 989455"/>
                  <a:gd name="connsiteX1" fmla="*/ 459691 w 459691"/>
                  <a:gd name="connsiteY1" fmla="*/ 964307 h 989455"/>
                  <a:gd name="connsiteX2" fmla="*/ 77337 w 459691"/>
                  <a:gd name="connsiteY2" fmla="*/ 989455 h 989455"/>
                  <a:gd name="connsiteX3" fmla="*/ 0 w 459691"/>
                  <a:gd name="connsiteY3" fmla="*/ 8848 h 989455"/>
                  <a:gd name="connsiteX4" fmla="*/ 372821 w 459691"/>
                  <a:gd name="connsiteY4" fmla="*/ 0 h 989455"/>
                  <a:gd name="connsiteX0" fmla="*/ 382137 w 459691"/>
                  <a:gd name="connsiteY0" fmla="*/ 17711 h 1004683"/>
                  <a:gd name="connsiteX1" fmla="*/ 459691 w 459691"/>
                  <a:gd name="connsiteY1" fmla="*/ 979535 h 1004683"/>
                  <a:gd name="connsiteX2" fmla="*/ 77337 w 459691"/>
                  <a:gd name="connsiteY2" fmla="*/ 1004683 h 1004683"/>
                  <a:gd name="connsiteX3" fmla="*/ 0 w 459691"/>
                  <a:gd name="connsiteY3" fmla="*/ 24076 h 1004683"/>
                  <a:gd name="connsiteX4" fmla="*/ 372821 w 459691"/>
                  <a:gd name="connsiteY4" fmla="*/ 0 h 1004683"/>
                  <a:gd name="connsiteX0" fmla="*/ 360789 w 438343"/>
                  <a:gd name="connsiteY0" fmla="*/ 17711 h 1004683"/>
                  <a:gd name="connsiteX1" fmla="*/ 438343 w 438343"/>
                  <a:gd name="connsiteY1" fmla="*/ 979535 h 1004683"/>
                  <a:gd name="connsiteX2" fmla="*/ 55989 w 438343"/>
                  <a:gd name="connsiteY2" fmla="*/ 1004683 h 1004683"/>
                  <a:gd name="connsiteX3" fmla="*/ 0 w 438343"/>
                  <a:gd name="connsiteY3" fmla="*/ 24076 h 1004683"/>
                  <a:gd name="connsiteX4" fmla="*/ 351473 w 438343"/>
                  <a:gd name="connsiteY4" fmla="*/ 0 h 1004683"/>
                  <a:gd name="connsiteX0" fmla="*/ 634043 w 711597"/>
                  <a:gd name="connsiteY0" fmla="*/ 17711 h 1004683"/>
                  <a:gd name="connsiteX1" fmla="*/ 711597 w 711597"/>
                  <a:gd name="connsiteY1" fmla="*/ 979535 h 1004683"/>
                  <a:gd name="connsiteX2" fmla="*/ 329243 w 711597"/>
                  <a:gd name="connsiteY2" fmla="*/ 1004683 h 1004683"/>
                  <a:gd name="connsiteX3" fmla="*/ 0 w 711597"/>
                  <a:gd name="connsiteY3" fmla="*/ 57915 h 1004683"/>
                  <a:gd name="connsiteX4" fmla="*/ 624727 w 711597"/>
                  <a:gd name="connsiteY4" fmla="*/ 0 h 1004683"/>
                  <a:gd name="connsiteX0" fmla="*/ 634043 w 711597"/>
                  <a:gd name="connsiteY0" fmla="*/ 17711 h 1065593"/>
                  <a:gd name="connsiteX1" fmla="*/ 711597 w 711597"/>
                  <a:gd name="connsiteY1" fmla="*/ 979535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17711 h 1065593"/>
                  <a:gd name="connsiteX1" fmla="*/ 711597 w 711597"/>
                  <a:gd name="connsiteY1" fmla="*/ 1033677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614 h 1048496"/>
                  <a:gd name="connsiteX1" fmla="*/ 711597 w 711597"/>
                  <a:gd name="connsiteY1" fmla="*/ 1016580 h 1048496"/>
                  <a:gd name="connsiteX2" fmla="*/ 38910 w 711597"/>
                  <a:gd name="connsiteY2" fmla="*/ 1048496 h 1048496"/>
                  <a:gd name="connsiteX3" fmla="*/ 0 w 711597"/>
                  <a:gd name="connsiteY3" fmla="*/ 40818 h 1048496"/>
                  <a:gd name="connsiteX4" fmla="*/ 667873 w 711597"/>
                  <a:gd name="connsiteY4" fmla="*/ 0 h 1048496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4" fmla="*/ 437763 w 711597"/>
                  <a:gd name="connsiteY4" fmla="*/ 33581 h 1047882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0" fmla="*/ 677189 w 711597"/>
                  <a:gd name="connsiteY0" fmla="*/ 4528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77189 w 711597"/>
                  <a:gd name="connsiteY0" fmla="*/ 11367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48426 w 711597"/>
                  <a:gd name="connsiteY0" fmla="*/ 0 h 1013687"/>
                  <a:gd name="connsiteX1" fmla="*/ 711597 w 711597"/>
                  <a:gd name="connsiteY1" fmla="*/ 981771 h 1013687"/>
                  <a:gd name="connsiteX2" fmla="*/ 38910 w 711597"/>
                  <a:gd name="connsiteY2" fmla="*/ 1013687 h 1013687"/>
                  <a:gd name="connsiteX3" fmla="*/ 0 w 711597"/>
                  <a:gd name="connsiteY3" fmla="*/ 6009 h 10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597" h="1013687">
                    <a:moveTo>
                      <a:pt x="648426" y="0"/>
                    </a:moveTo>
                    <a:lnTo>
                      <a:pt x="711597" y="981771"/>
                    </a:lnTo>
                    <a:lnTo>
                      <a:pt x="38910" y="1013687"/>
                    </a:lnTo>
                    <a:cubicBezTo>
                      <a:pt x="20247" y="686818"/>
                      <a:pt x="18663" y="332878"/>
                      <a:pt x="0" y="6009"/>
                    </a:cubicBez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697E0588-5980-46CE-99C5-99B1F877CEB6}"/>
                  </a:ext>
                </a:extLst>
              </p:cNvPr>
              <p:cNvSpPr/>
              <p:nvPr/>
            </p:nvSpPr>
            <p:spPr>
              <a:xfrm>
                <a:off x="6766684" y="42462"/>
                <a:ext cx="2027962" cy="3020670"/>
              </a:xfrm>
              <a:custGeom>
                <a:avLst/>
                <a:gdLst>
                  <a:gd name="connsiteX0" fmla="*/ 1436915 w 2046515"/>
                  <a:gd name="connsiteY0" fmla="*/ 0 h 3120571"/>
                  <a:gd name="connsiteX1" fmla="*/ 0 w 2046515"/>
                  <a:gd name="connsiteY1" fmla="*/ 2061029 h 3120571"/>
                  <a:gd name="connsiteX2" fmla="*/ 72572 w 2046515"/>
                  <a:gd name="connsiteY2" fmla="*/ 3120571 h 3120571"/>
                  <a:gd name="connsiteX3" fmla="*/ 2046515 w 2046515"/>
                  <a:gd name="connsiteY3" fmla="*/ 14514 h 3120571"/>
                  <a:gd name="connsiteX4" fmla="*/ 1436915 w 2046515"/>
                  <a:gd name="connsiteY4" fmla="*/ 0 h 3120571"/>
                  <a:gd name="connsiteX0" fmla="*/ 1436915 w 2046515"/>
                  <a:gd name="connsiteY0" fmla="*/ 0 h 3077922"/>
                  <a:gd name="connsiteX1" fmla="*/ 0 w 2046515"/>
                  <a:gd name="connsiteY1" fmla="*/ 2061029 h 3077922"/>
                  <a:gd name="connsiteX2" fmla="*/ 72572 w 2046515"/>
                  <a:gd name="connsiteY2" fmla="*/ 3077922 h 3077922"/>
                  <a:gd name="connsiteX3" fmla="*/ 2046515 w 2046515"/>
                  <a:gd name="connsiteY3" fmla="*/ 14514 h 3077922"/>
                  <a:gd name="connsiteX4" fmla="*/ 1436915 w 2046515"/>
                  <a:gd name="connsiteY4" fmla="*/ 0 h 3077922"/>
                  <a:gd name="connsiteX0" fmla="*/ 1448401 w 2058001"/>
                  <a:gd name="connsiteY0" fmla="*/ 0 h 3077922"/>
                  <a:gd name="connsiteX1" fmla="*/ 0 w 2058001"/>
                  <a:gd name="connsiteY1" fmla="*/ 2085400 h 3077922"/>
                  <a:gd name="connsiteX2" fmla="*/ 84058 w 2058001"/>
                  <a:gd name="connsiteY2" fmla="*/ 3077922 h 3077922"/>
                  <a:gd name="connsiteX3" fmla="*/ 2058001 w 2058001"/>
                  <a:gd name="connsiteY3" fmla="*/ 14514 h 3077922"/>
                  <a:gd name="connsiteX4" fmla="*/ 1448401 w 2058001"/>
                  <a:gd name="connsiteY4" fmla="*/ 0 h 3077922"/>
                  <a:gd name="connsiteX0" fmla="*/ 1448401 w 2058001"/>
                  <a:gd name="connsiteY0" fmla="*/ 0 h 3029145"/>
                  <a:gd name="connsiteX1" fmla="*/ 0 w 2058001"/>
                  <a:gd name="connsiteY1" fmla="*/ 2085400 h 3029145"/>
                  <a:gd name="connsiteX2" fmla="*/ 89166 w 2058001"/>
                  <a:gd name="connsiteY2" fmla="*/ 3029145 h 3029145"/>
                  <a:gd name="connsiteX3" fmla="*/ 2058001 w 2058001"/>
                  <a:gd name="connsiteY3" fmla="*/ 14514 h 3029145"/>
                  <a:gd name="connsiteX4" fmla="*/ 1448401 w 2058001"/>
                  <a:gd name="connsiteY4" fmla="*/ 0 h 3029145"/>
                  <a:gd name="connsiteX0" fmla="*/ 1448401 w 2058001"/>
                  <a:gd name="connsiteY0" fmla="*/ 0 h 3024290"/>
                  <a:gd name="connsiteX1" fmla="*/ 0 w 2058001"/>
                  <a:gd name="connsiteY1" fmla="*/ 2085400 h 3024290"/>
                  <a:gd name="connsiteX2" fmla="*/ 84589 w 2058001"/>
                  <a:gd name="connsiteY2" fmla="*/ 3024290 h 3024290"/>
                  <a:gd name="connsiteX3" fmla="*/ 2058001 w 2058001"/>
                  <a:gd name="connsiteY3" fmla="*/ 14514 h 3024290"/>
                  <a:gd name="connsiteX4" fmla="*/ 1448401 w 2058001"/>
                  <a:gd name="connsiteY4" fmla="*/ 0 h 3024290"/>
                  <a:gd name="connsiteX0" fmla="*/ 1443752 w 2058001"/>
                  <a:gd name="connsiteY0" fmla="*/ 5215 h 3009776"/>
                  <a:gd name="connsiteX1" fmla="*/ 0 w 2058001"/>
                  <a:gd name="connsiteY1" fmla="*/ 2070886 h 3009776"/>
                  <a:gd name="connsiteX2" fmla="*/ 84589 w 2058001"/>
                  <a:gd name="connsiteY2" fmla="*/ 3009776 h 3009776"/>
                  <a:gd name="connsiteX3" fmla="*/ 2058001 w 2058001"/>
                  <a:gd name="connsiteY3" fmla="*/ 0 h 3009776"/>
                  <a:gd name="connsiteX4" fmla="*/ 1443752 w 2058001"/>
                  <a:gd name="connsiteY4" fmla="*/ 5215 h 3009776"/>
                  <a:gd name="connsiteX0" fmla="*/ 1443752 w 2058001"/>
                  <a:gd name="connsiteY0" fmla="*/ 5215 h 3048617"/>
                  <a:gd name="connsiteX1" fmla="*/ 0 w 2058001"/>
                  <a:gd name="connsiteY1" fmla="*/ 2070886 h 3048617"/>
                  <a:gd name="connsiteX2" fmla="*/ 84589 w 2058001"/>
                  <a:gd name="connsiteY2" fmla="*/ 3048617 h 3048617"/>
                  <a:gd name="connsiteX3" fmla="*/ 2058001 w 2058001"/>
                  <a:gd name="connsiteY3" fmla="*/ 0 h 3048617"/>
                  <a:gd name="connsiteX4" fmla="*/ 1443752 w 2058001"/>
                  <a:gd name="connsiteY4" fmla="*/ 5215 h 3048617"/>
                  <a:gd name="connsiteX0" fmla="*/ 1443752 w 2022572"/>
                  <a:gd name="connsiteY0" fmla="*/ -1 h 3043401"/>
                  <a:gd name="connsiteX1" fmla="*/ 0 w 2022572"/>
                  <a:gd name="connsiteY1" fmla="*/ 2065670 h 3043401"/>
                  <a:gd name="connsiteX2" fmla="*/ 84589 w 2022572"/>
                  <a:gd name="connsiteY2" fmla="*/ 3043401 h 3043401"/>
                  <a:gd name="connsiteX3" fmla="*/ 2022572 w 2022572"/>
                  <a:gd name="connsiteY3" fmla="*/ 39890 h 3043401"/>
                  <a:gd name="connsiteX4" fmla="*/ 1443752 w 2022572"/>
                  <a:gd name="connsiteY4" fmla="*/ -1 h 3043401"/>
                  <a:gd name="connsiteX0" fmla="*/ 1436667 w 2022572"/>
                  <a:gd name="connsiteY0" fmla="*/ 0 h 3013331"/>
                  <a:gd name="connsiteX1" fmla="*/ 0 w 2022572"/>
                  <a:gd name="connsiteY1" fmla="*/ 2035600 h 3013331"/>
                  <a:gd name="connsiteX2" fmla="*/ 84589 w 2022572"/>
                  <a:gd name="connsiteY2" fmla="*/ 3013331 h 3013331"/>
                  <a:gd name="connsiteX3" fmla="*/ 2022572 w 2022572"/>
                  <a:gd name="connsiteY3" fmla="*/ 9820 h 3013331"/>
                  <a:gd name="connsiteX4" fmla="*/ 1436667 w 2022572"/>
                  <a:gd name="connsiteY4" fmla="*/ 0 h 3013331"/>
                  <a:gd name="connsiteX0" fmla="*/ 1436667 w 2027963"/>
                  <a:gd name="connsiteY0" fmla="*/ 7337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36667 w 2027963"/>
                  <a:gd name="connsiteY4" fmla="*/ 7337 h 3020668"/>
                  <a:gd name="connsiteX0" fmla="*/ 1482911 w 2027963"/>
                  <a:gd name="connsiteY0" fmla="*/ 19603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82911 w 2027963"/>
                  <a:gd name="connsiteY4" fmla="*/ 19603 h 30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963" h="3020668">
                    <a:moveTo>
                      <a:pt x="1482911" y="19603"/>
                    </a:moveTo>
                    <a:lnTo>
                      <a:pt x="0" y="2042937"/>
                    </a:lnTo>
                    <a:lnTo>
                      <a:pt x="84589" y="3020668"/>
                    </a:lnTo>
                    <a:lnTo>
                      <a:pt x="2027963" y="0"/>
                    </a:lnTo>
                    <a:lnTo>
                      <a:pt x="1482911" y="196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FA22E78F-723C-4D4A-B407-554AF03A3565}"/>
                  </a:ext>
                </a:extLst>
              </p:cNvPr>
              <p:cNvSpPr/>
              <p:nvPr/>
            </p:nvSpPr>
            <p:spPr>
              <a:xfrm>
                <a:off x="6084161" y="50202"/>
                <a:ext cx="2148140" cy="2093212"/>
              </a:xfrm>
              <a:custGeom>
                <a:avLst/>
                <a:gdLst>
                  <a:gd name="connsiteX0" fmla="*/ 0 w 1901371"/>
                  <a:gd name="connsiteY0" fmla="*/ 2119085 h 2119085"/>
                  <a:gd name="connsiteX1" fmla="*/ 464457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04520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885099"/>
                  <a:gd name="connsiteY0" fmla="*/ 2119085 h 2119085"/>
                  <a:gd name="connsiteX1" fmla="*/ 435428 w 1885099"/>
                  <a:gd name="connsiteY1" fmla="*/ 2104520 h 2119085"/>
                  <a:gd name="connsiteX2" fmla="*/ 1857828 w 1885099"/>
                  <a:gd name="connsiteY2" fmla="*/ 58057 h 2119085"/>
                  <a:gd name="connsiteX3" fmla="*/ 1885099 w 1885099"/>
                  <a:gd name="connsiteY3" fmla="*/ 29594 h 2119085"/>
                  <a:gd name="connsiteX4" fmla="*/ 1509485 w 1885099"/>
                  <a:gd name="connsiteY4" fmla="*/ 0 h 2119085"/>
                  <a:gd name="connsiteX5" fmla="*/ 0 w 1885099"/>
                  <a:gd name="connsiteY5" fmla="*/ 2119085 h 2119085"/>
                  <a:gd name="connsiteX0" fmla="*/ 0 w 1885099"/>
                  <a:gd name="connsiteY0" fmla="*/ 2091958 h 2091958"/>
                  <a:gd name="connsiteX1" fmla="*/ 435428 w 1885099"/>
                  <a:gd name="connsiteY1" fmla="*/ 2077393 h 2091958"/>
                  <a:gd name="connsiteX2" fmla="*/ 1857828 w 1885099"/>
                  <a:gd name="connsiteY2" fmla="*/ 30930 h 2091958"/>
                  <a:gd name="connsiteX3" fmla="*/ 1885099 w 1885099"/>
                  <a:gd name="connsiteY3" fmla="*/ 2467 h 2091958"/>
                  <a:gd name="connsiteX4" fmla="*/ 1488565 w 1885099"/>
                  <a:gd name="connsiteY4" fmla="*/ 0 h 2091958"/>
                  <a:gd name="connsiteX5" fmla="*/ 0 w 1885099"/>
                  <a:gd name="connsiteY5" fmla="*/ 2091958 h 2091958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732632 w 2129166"/>
                  <a:gd name="connsiteY4" fmla="*/ 0 h 2130799"/>
                  <a:gd name="connsiteX5" fmla="*/ 0 w 2129166"/>
                  <a:gd name="connsiteY5" fmla="*/ 2130799 h 2130799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580090 w 2129166"/>
                  <a:gd name="connsiteY4" fmla="*/ 0 h 2130799"/>
                  <a:gd name="connsiteX5" fmla="*/ 0 w 2129166"/>
                  <a:gd name="connsiteY5" fmla="*/ 2130799 h 2130799"/>
                  <a:gd name="connsiteX0" fmla="*/ 0 w 2101895"/>
                  <a:gd name="connsiteY0" fmla="*/ 2130799 h 2130799"/>
                  <a:gd name="connsiteX1" fmla="*/ 679495 w 2101895"/>
                  <a:gd name="connsiteY1" fmla="*/ 2077393 h 2130799"/>
                  <a:gd name="connsiteX2" fmla="*/ 2101895 w 2101895"/>
                  <a:gd name="connsiteY2" fmla="*/ 30930 h 2130799"/>
                  <a:gd name="connsiteX3" fmla="*/ 1580090 w 2101895"/>
                  <a:gd name="connsiteY3" fmla="*/ 0 h 2130799"/>
                  <a:gd name="connsiteX4" fmla="*/ 0 w 2101895"/>
                  <a:gd name="connsiteY4" fmla="*/ 2130799 h 2130799"/>
                  <a:gd name="connsiteX0" fmla="*/ 0 w 2101895"/>
                  <a:gd name="connsiteY0" fmla="*/ 2099869 h 2099869"/>
                  <a:gd name="connsiteX1" fmla="*/ 679495 w 2101895"/>
                  <a:gd name="connsiteY1" fmla="*/ 2046463 h 2099869"/>
                  <a:gd name="connsiteX2" fmla="*/ 2101895 w 2101895"/>
                  <a:gd name="connsiteY2" fmla="*/ 0 h 2099869"/>
                  <a:gd name="connsiteX3" fmla="*/ 1551747 w 2101895"/>
                  <a:gd name="connsiteY3" fmla="*/ 6658 h 2099869"/>
                  <a:gd name="connsiteX4" fmla="*/ 0 w 2101895"/>
                  <a:gd name="connsiteY4" fmla="*/ 2099869 h 2099869"/>
                  <a:gd name="connsiteX0" fmla="*/ 0 w 2148139"/>
                  <a:gd name="connsiteY0" fmla="*/ 2093211 h 2093211"/>
                  <a:gd name="connsiteX1" fmla="*/ 679495 w 2148139"/>
                  <a:gd name="connsiteY1" fmla="*/ 2039805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  <a:gd name="connsiteX0" fmla="*/ 0 w 2148139"/>
                  <a:gd name="connsiteY0" fmla="*/ 2093211 h 2093211"/>
                  <a:gd name="connsiteX1" fmla="*/ 679495 w 2148139"/>
                  <a:gd name="connsiteY1" fmla="*/ 2072513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39" h="2093211">
                    <a:moveTo>
                      <a:pt x="0" y="2093211"/>
                    </a:moveTo>
                    <a:lnTo>
                      <a:pt x="679495" y="2072513"/>
                    </a:lnTo>
                    <a:lnTo>
                      <a:pt x="2148139" y="5607"/>
                    </a:lnTo>
                    <a:lnTo>
                      <a:pt x="1551747" y="0"/>
                    </a:lnTo>
                    <a:lnTo>
                      <a:pt x="0" y="2093211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B19CE92F-7662-4F2A-9A2E-E8700298EE84}"/>
                </a:ext>
              </a:extLst>
            </p:cNvPr>
            <p:cNvSpPr/>
            <p:nvPr/>
          </p:nvSpPr>
          <p:spPr>
            <a:xfrm>
              <a:off x="6900530" y="1690576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C3A4B0D7-F761-46AA-951E-9C4B60E8517F}"/>
                </a:ext>
              </a:extLst>
            </p:cNvPr>
            <p:cNvSpPr/>
            <p:nvPr/>
          </p:nvSpPr>
          <p:spPr>
            <a:xfrm>
              <a:off x="7522843" y="879590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5111A5D-1E91-4679-BF7D-6548E6044B42}"/>
                </a:ext>
              </a:extLst>
            </p:cNvPr>
            <p:cNvSpPr/>
            <p:nvPr/>
          </p:nvSpPr>
          <p:spPr>
            <a:xfrm>
              <a:off x="8068845" y="148944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64F0698-A96B-4841-90A9-CF9C96051E09}"/>
                </a:ext>
              </a:extLst>
            </p:cNvPr>
            <p:cNvSpPr/>
            <p:nvPr/>
          </p:nvSpPr>
          <p:spPr>
            <a:xfrm rot="21480000">
              <a:off x="6167079" y="2294067"/>
              <a:ext cx="560720" cy="210727"/>
            </a:xfrm>
            <a:prstGeom prst="rect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40" name="Groupe 239">
            <a:extLst>
              <a:ext uri="{FF2B5EF4-FFF2-40B4-BE49-F238E27FC236}">
                <a16:creationId xmlns:a16="http://schemas.microsoft.com/office/drawing/2014/main" id="{A0F53EBC-C61A-4FC5-9C76-5E43FAEDF3EA}"/>
              </a:ext>
            </a:extLst>
          </p:cNvPr>
          <p:cNvGrpSpPr/>
          <p:nvPr/>
        </p:nvGrpSpPr>
        <p:grpSpPr>
          <a:xfrm>
            <a:off x="5482803" y="2553866"/>
            <a:ext cx="537199" cy="632305"/>
            <a:chOff x="5355446" y="2460764"/>
            <a:chExt cx="537199" cy="632305"/>
          </a:xfrm>
          <a:solidFill>
            <a:schemeClr val="bg1"/>
          </a:solidFill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B63F8322-036B-4895-A9BC-D6DB32D8B062}"/>
                </a:ext>
              </a:extLst>
            </p:cNvPr>
            <p:cNvSpPr/>
            <p:nvPr/>
          </p:nvSpPr>
          <p:spPr>
            <a:xfrm>
              <a:off x="5355446" y="2460764"/>
              <a:ext cx="537199" cy="407975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rtlCol="0" anchor="t" anchorCtr="0"/>
            <a:lstStyle/>
            <a:p>
              <a:pPr algn="ctr"/>
              <a:r>
                <a:rPr lang="fr-FR" sz="700" b="1" dirty="0">
                  <a:solidFill>
                    <a:schemeClr val="tx1"/>
                  </a:solidFill>
                </a:rPr>
                <a:t>Ici, bientôt…</a:t>
              </a:r>
            </a:p>
          </p:txBody>
        </p:sp>
        <p:cxnSp>
          <p:nvCxnSpPr>
            <p:cNvPr id="238" name="Connecteur droit 237">
              <a:extLst>
                <a:ext uri="{FF2B5EF4-FFF2-40B4-BE49-F238E27FC236}">
                  <a16:creationId xmlns:a16="http://schemas.microsoft.com/office/drawing/2014/main" id="{D735D2A8-7F70-43BF-ADBD-00D82DD3CA64}"/>
                </a:ext>
              </a:extLst>
            </p:cNvPr>
            <p:cNvCxnSpPr>
              <a:cxnSpLocks/>
            </p:cNvCxnSpPr>
            <p:nvPr/>
          </p:nvCxnSpPr>
          <p:spPr>
            <a:xfrm>
              <a:off x="5649289" y="2871101"/>
              <a:ext cx="50957" cy="221968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e 245">
            <a:extLst>
              <a:ext uri="{FF2B5EF4-FFF2-40B4-BE49-F238E27FC236}">
                <a16:creationId xmlns:a16="http://schemas.microsoft.com/office/drawing/2014/main" id="{4C7CE949-B20B-4529-97DC-22D4CCFAEE8F}"/>
              </a:ext>
            </a:extLst>
          </p:cNvPr>
          <p:cNvGrpSpPr/>
          <p:nvPr/>
        </p:nvGrpSpPr>
        <p:grpSpPr>
          <a:xfrm rot="120000">
            <a:off x="5570289" y="2658946"/>
            <a:ext cx="365384" cy="273444"/>
            <a:chOff x="4866086" y="1818940"/>
            <a:chExt cx="1255850" cy="1332062"/>
          </a:xfrm>
        </p:grpSpPr>
        <p:sp>
          <p:nvSpPr>
            <p:cNvPr id="270" name="porte renault">
              <a:extLst>
                <a:ext uri="{FF2B5EF4-FFF2-40B4-BE49-F238E27FC236}">
                  <a16:creationId xmlns:a16="http://schemas.microsoft.com/office/drawing/2014/main" id="{6FCE7394-F257-44E0-BDD6-A7979868C2EF}"/>
                </a:ext>
              </a:extLst>
            </p:cNvPr>
            <p:cNvSpPr/>
            <p:nvPr/>
          </p:nvSpPr>
          <p:spPr>
            <a:xfrm rot="21540000">
              <a:off x="4866086" y="1978001"/>
              <a:ext cx="1255850" cy="1173001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527246 w 1539856"/>
                <a:gd name="connsiteY2" fmla="*/ 106782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509662 w 1539856"/>
                <a:gd name="connsiteY2" fmla="*/ 103665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509662 w 1539856"/>
                <a:gd name="connsiteY2" fmla="*/ 103665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66043 w 1539856"/>
                <a:gd name="connsiteY6" fmla="*/ 142619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  <a:gd name="connsiteX0" fmla="*/ 30496 w 1522273"/>
                <a:gd name="connsiteY0" fmla="*/ 1080901 h 1080901"/>
                <a:gd name="connsiteX1" fmla="*/ 1522273 w 1522273"/>
                <a:gd name="connsiteY1" fmla="*/ 1043939 h 1080901"/>
                <a:gd name="connsiteX2" fmla="*/ 1492079 w 1522273"/>
                <a:gd name="connsiteY2" fmla="*/ 103665 h 1080901"/>
                <a:gd name="connsiteX3" fmla="*/ 1054676 w 1522273"/>
                <a:gd name="connsiteY3" fmla="*/ 121723 h 1080901"/>
                <a:gd name="connsiteX4" fmla="*/ 1047957 w 1522273"/>
                <a:gd name="connsiteY4" fmla="*/ 0 h 1080901"/>
                <a:gd name="connsiteX5" fmla="*/ 340848 w 1522273"/>
                <a:gd name="connsiteY5" fmla="*/ 17716 h 1080901"/>
                <a:gd name="connsiteX6" fmla="*/ 348460 w 1522273"/>
                <a:gd name="connsiteY6" fmla="*/ 142619 h 1080901"/>
                <a:gd name="connsiteX7" fmla="*/ -1 w 1522273"/>
                <a:gd name="connsiteY7" fmla="*/ 150569 h 1080901"/>
                <a:gd name="connsiteX8" fmla="*/ 30496 w 1522273"/>
                <a:gd name="connsiteY8" fmla="*/ 1080901 h 1080901"/>
                <a:gd name="connsiteX0" fmla="*/ 30130 w 1521907"/>
                <a:gd name="connsiteY0" fmla="*/ 1080901 h 1080901"/>
                <a:gd name="connsiteX1" fmla="*/ 1521907 w 1521907"/>
                <a:gd name="connsiteY1" fmla="*/ 1043939 h 1080901"/>
                <a:gd name="connsiteX2" fmla="*/ 1491713 w 1521907"/>
                <a:gd name="connsiteY2" fmla="*/ 103665 h 1080901"/>
                <a:gd name="connsiteX3" fmla="*/ 1054310 w 1521907"/>
                <a:gd name="connsiteY3" fmla="*/ 121723 h 1080901"/>
                <a:gd name="connsiteX4" fmla="*/ 1047591 w 1521907"/>
                <a:gd name="connsiteY4" fmla="*/ 0 h 1080901"/>
                <a:gd name="connsiteX5" fmla="*/ 340482 w 1521907"/>
                <a:gd name="connsiteY5" fmla="*/ 17716 h 1080901"/>
                <a:gd name="connsiteX6" fmla="*/ 348094 w 1521907"/>
                <a:gd name="connsiteY6" fmla="*/ 142619 h 1080901"/>
                <a:gd name="connsiteX7" fmla="*/ 0 w 1521907"/>
                <a:gd name="connsiteY7" fmla="*/ 162359 h 1080901"/>
                <a:gd name="connsiteX8" fmla="*/ 30130 w 1521907"/>
                <a:gd name="connsiteY8" fmla="*/ 1080901 h 1080901"/>
                <a:gd name="connsiteX0" fmla="*/ 30130 w 1521907"/>
                <a:gd name="connsiteY0" fmla="*/ 1080901 h 1080901"/>
                <a:gd name="connsiteX1" fmla="*/ 1521907 w 1521907"/>
                <a:gd name="connsiteY1" fmla="*/ 1043939 h 1080901"/>
                <a:gd name="connsiteX2" fmla="*/ 1491713 w 1521907"/>
                <a:gd name="connsiteY2" fmla="*/ 103665 h 1080901"/>
                <a:gd name="connsiteX3" fmla="*/ 1075611 w 1521907"/>
                <a:gd name="connsiteY3" fmla="*/ 128760 h 1080901"/>
                <a:gd name="connsiteX4" fmla="*/ 1047591 w 1521907"/>
                <a:gd name="connsiteY4" fmla="*/ 0 h 1080901"/>
                <a:gd name="connsiteX5" fmla="*/ 340482 w 1521907"/>
                <a:gd name="connsiteY5" fmla="*/ 17716 h 1080901"/>
                <a:gd name="connsiteX6" fmla="*/ 348094 w 1521907"/>
                <a:gd name="connsiteY6" fmla="*/ 142619 h 1080901"/>
                <a:gd name="connsiteX7" fmla="*/ 0 w 1521907"/>
                <a:gd name="connsiteY7" fmla="*/ 162359 h 1080901"/>
                <a:gd name="connsiteX8" fmla="*/ 30130 w 1521907"/>
                <a:gd name="connsiteY8" fmla="*/ 1080901 h 1080901"/>
                <a:gd name="connsiteX0" fmla="*/ 30130 w 1521907"/>
                <a:gd name="connsiteY0" fmla="*/ 1085790 h 1085790"/>
                <a:gd name="connsiteX1" fmla="*/ 1521907 w 1521907"/>
                <a:gd name="connsiteY1" fmla="*/ 1048828 h 1085790"/>
                <a:gd name="connsiteX2" fmla="*/ 1491713 w 1521907"/>
                <a:gd name="connsiteY2" fmla="*/ 108554 h 1085790"/>
                <a:gd name="connsiteX3" fmla="*/ 1075611 w 1521907"/>
                <a:gd name="connsiteY3" fmla="*/ 133649 h 1085790"/>
                <a:gd name="connsiteX4" fmla="*/ 1072030 w 1521907"/>
                <a:gd name="connsiteY4" fmla="*/ -1 h 1085790"/>
                <a:gd name="connsiteX5" fmla="*/ 340482 w 1521907"/>
                <a:gd name="connsiteY5" fmla="*/ 22605 h 1085790"/>
                <a:gd name="connsiteX6" fmla="*/ 348094 w 1521907"/>
                <a:gd name="connsiteY6" fmla="*/ 147508 h 1085790"/>
                <a:gd name="connsiteX7" fmla="*/ 0 w 1521907"/>
                <a:gd name="connsiteY7" fmla="*/ 167248 h 1085790"/>
                <a:gd name="connsiteX8" fmla="*/ 30130 w 1521907"/>
                <a:gd name="connsiteY8" fmla="*/ 1085790 h 1085790"/>
                <a:gd name="connsiteX0" fmla="*/ 30130 w 1521907"/>
                <a:gd name="connsiteY0" fmla="*/ 1085790 h 1085790"/>
                <a:gd name="connsiteX1" fmla="*/ 1521907 w 1521907"/>
                <a:gd name="connsiteY1" fmla="*/ 1048828 h 1085790"/>
                <a:gd name="connsiteX2" fmla="*/ 1488816 w 1521907"/>
                <a:gd name="connsiteY2" fmla="*/ 128337 h 1085790"/>
                <a:gd name="connsiteX3" fmla="*/ 1075611 w 1521907"/>
                <a:gd name="connsiteY3" fmla="*/ 133649 h 1085790"/>
                <a:gd name="connsiteX4" fmla="*/ 1072030 w 1521907"/>
                <a:gd name="connsiteY4" fmla="*/ -1 h 1085790"/>
                <a:gd name="connsiteX5" fmla="*/ 340482 w 1521907"/>
                <a:gd name="connsiteY5" fmla="*/ 22605 h 1085790"/>
                <a:gd name="connsiteX6" fmla="*/ 348094 w 1521907"/>
                <a:gd name="connsiteY6" fmla="*/ 147508 h 1085790"/>
                <a:gd name="connsiteX7" fmla="*/ 0 w 1521907"/>
                <a:gd name="connsiteY7" fmla="*/ 167248 h 1085790"/>
                <a:gd name="connsiteX8" fmla="*/ 30130 w 1521907"/>
                <a:gd name="connsiteY8" fmla="*/ 1085790 h 1085790"/>
                <a:gd name="connsiteX0" fmla="*/ 30130 w 1521907"/>
                <a:gd name="connsiteY0" fmla="*/ 1085790 h 1085790"/>
                <a:gd name="connsiteX1" fmla="*/ 1521907 w 1521907"/>
                <a:gd name="connsiteY1" fmla="*/ 1048828 h 1085790"/>
                <a:gd name="connsiteX2" fmla="*/ 1488816 w 1521907"/>
                <a:gd name="connsiteY2" fmla="*/ 128337 h 1085790"/>
                <a:gd name="connsiteX3" fmla="*/ 1107191 w 1521907"/>
                <a:gd name="connsiteY3" fmla="*/ 132416 h 1085790"/>
                <a:gd name="connsiteX4" fmla="*/ 1072030 w 1521907"/>
                <a:gd name="connsiteY4" fmla="*/ -1 h 1085790"/>
                <a:gd name="connsiteX5" fmla="*/ 340482 w 1521907"/>
                <a:gd name="connsiteY5" fmla="*/ 22605 h 1085790"/>
                <a:gd name="connsiteX6" fmla="*/ 348094 w 1521907"/>
                <a:gd name="connsiteY6" fmla="*/ 147508 h 1085790"/>
                <a:gd name="connsiteX7" fmla="*/ 0 w 1521907"/>
                <a:gd name="connsiteY7" fmla="*/ 167248 h 1085790"/>
                <a:gd name="connsiteX8" fmla="*/ 30130 w 1521907"/>
                <a:gd name="connsiteY8" fmla="*/ 1085790 h 1085790"/>
                <a:gd name="connsiteX0" fmla="*/ 30130 w 1521907"/>
                <a:gd name="connsiteY0" fmla="*/ 1082959 h 1082959"/>
                <a:gd name="connsiteX1" fmla="*/ 1521907 w 1521907"/>
                <a:gd name="connsiteY1" fmla="*/ 1045997 h 1082959"/>
                <a:gd name="connsiteX2" fmla="*/ 1488816 w 1521907"/>
                <a:gd name="connsiteY2" fmla="*/ 125506 h 1082959"/>
                <a:gd name="connsiteX3" fmla="*/ 1107191 w 1521907"/>
                <a:gd name="connsiteY3" fmla="*/ 129585 h 1082959"/>
                <a:gd name="connsiteX4" fmla="*/ 1100226 w 1521907"/>
                <a:gd name="connsiteY4" fmla="*/ -1 h 1082959"/>
                <a:gd name="connsiteX5" fmla="*/ 340482 w 1521907"/>
                <a:gd name="connsiteY5" fmla="*/ 19774 h 1082959"/>
                <a:gd name="connsiteX6" fmla="*/ 348094 w 1521907"/>
                <a:gd name="connsiteY6" fmla="*/ 144677 h 1082959"/>
                <a:gd name="connsiteX7" fmla="*/ 0 w 1521907"/>
                <a:gd name="connsiteY7" fmla="*/ 164417 h 1082959"/>
                <a:gd name="connsiteX8" fmla="*/ 30130 w 1521907"/>
                <a:gd name="connsiteY8" fmla="*/ 1082959 h 108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907" h="1082959">
                  <a:moveTo>
                    <a:pt x="30130" y="1082959"/>
                  </a:moveTo>
                  <a:lnTo>
                    <a:pt x="1521907" y="1045997"/>
                  </a:lnTo>
                  <a:lnTo>
                    <a:pt x="1488816" y="125506"/>
                  </a:lnTo>
                  <a:lnTo>
                    <a:pt x="1107191" y="129585"/>
                  </a:lnTo>
                  <a:cubicBezTo>
                    <a:pt x="1106896" y="89815"/>
                    <a:pt x="1100521" y="39769"/>
                    <a:pt x="1100226" y="-1"/>
                  </a:cubicBezTo>
                  <a:lnTo>
                    <a:pt x="340482" y="19774"/>
                  </a:lnTo>
                  <a:lnTo>
                    <a:pt x="348094" y="144677"/>
                  </a:lnTo>
                  <a:lnTo>
                    <a:pt x="0" y="164417"/>
                  </a:lnTo>
                  <a:lnTo>
                    <a:pt x="30130" y="1082959"/>
                  </a:lnTo>
                  <a:close/>
                </a:path>
              </a:pathLst>
            </a:custGeom>
            <a:solidFill>
              <a:srgbClr val="E8D555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 dirty="0"/>
            </a:p>
          </p:txBody>
        </p:sp>
        <p:sp>
          <p:nvSpPr>
            <p:cNvPr id="271" name="ZoneTexte 270">
              <a:extLst>
                <a:ext uri="{FF2B5EF4-FFF2-40B4-BE49-F238E27FC236}">
                  <a16:creationId xmlns:a16="http://schemas.microsoft.com/office/drawing/2014/main" id="{6292C1DD-DC6D-478A-9774-56C1860951C9}"/>
                </a:ext>
              </a:extLst>
            </p:cNvPr>
            <p:cNvSpPr txBox="1"/>
            <p:nvPr/>
          </p:nvSpPr>
          <p:spPr>
            <a:xfrm rot="21540000">
              <a:off x="4972180" y="1818940"/>
              <a:ext cx="1055363" cy="599726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fr-FR" sz="200" b="1" dirty="0">
                  <a:solidFill>
                    <a:schemeClr val="bg1"/>
                  </a:solidFill>
                </a:rPr>
                <a:t>RENAULT</a:t>
              </a:r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0F5923EF-7911-4F3B-9AF8-6B7CF5628D9E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DAF4AF7A-2DBC-4F00-86A8-7D4497BDCA50}"/>
                </a:ext>
              </a:extLst>
            </p:cNvPr>
            <p:cNvSpPr/>
            <p:nvPr/>
          </p:nvSpPr>
          <p:spPr>
            <a:xfrm rot="21480000">
              <a:off x="4894709" y="2289906"/>
              <a:ext cx="208558" cy="134028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13E49379-89A3-4724-9D65-D122695AC4F7}"/>
                </a:ext>
              </a:extLst>
            </p:cNvPr>
            <p:cNvSpPr/>
            <p:nvPr/>
          </p:nvSpPr>
          <p:spPr>
            <a:xfrm rot="21480000">
              <a:off x="4910160" y="2556283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44EC1C4-F9A9-4FB4-A118-D03FCD43640E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A60F33A0-46CB-46FE-91FB-D42DC9D0B57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5C292009-BA0C-47EB-991E-8D621C0E05A1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C7750EDA-E48A-453C-A8DC-0DCD5EC9F140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89D8F4A4-33A9-4543-A637-EC7126073D6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00" name="Losange 299">
              <a:extLst>
                <a:ext uri="{FF2B5EF4-FFF2-40B4-BE49-F238E27FC236}">
                  <a16:creationId xmlns:a16="http://schemas.microsoft.com/office/drawing/2014/main" id="{37767D6D-E201-4BBA-8B3D-51EABCF42DBB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rgbClr val="E8D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3EF8C8F8-C36E-48B0-9AA5-F74F109760D3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3E2798CB-79E0-48A1-B5D9-90F48D30ED59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5671E0ED-2459-4970-9855-0A52813C56AF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E7A2D8FB-181A-408B-A2D6-CD6AA6AA2007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F82D4BCD-2D96-4AF6-AF91-EFE0AD8C81E4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89DF21AC-BD55-4EDA-815A-1C4538E257A7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  <p:sp>
          <p:nvSpPr>
            <p:cNvPr id="328" name="Losange 327">
              <a:extLst>
                <a:ext uri="{FF2B5EF4-FFF2-40B4-BE49-F238E27FC236}">
                  <a16:creationId xmlns:a16="http://schemas.microsoft.com/office/drawing/2014/main" id="{B784294E-4258-47F5-BF46-7EB61D989E87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rgbClr val="E8D5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algn="ctr"/>
              <a:endParaRPr lang="fr-FR"/>
            </a:p>
          </p:txBody>
        </p:sp>
      </p:grpSp>
      <p:sp>
        <p:nvSpPr>
          <p:cNvPr id="333" name="Rectangle 332">
            <a:extLst>
              <a:ext uri="{FF2B5EF4-FFF2-40B4-BE49-F238E27FC236}">
                <a16:creationId xmlns:a16="http://schemas.microsoft.com/office/drawing/2014/main" id="{7E8E2EFC-2594-4697-B68E-D6062B170E44}"/>
              </a:ext>
            </a:extLst>
          </p:cNvPr>
          <p:cNvSpPr/>
          <p:nvPr/>
        </p:nvSpPr>
        <p:spPr>
          <a:xfrm rot="16475230">
            <a:off x="7244564" y="-2294"/>
            <a:ext cx="1687678" cy="189041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318052"/>
            <a:ext cx="2053009" cy="2396769"/>
            <a:chOff x="7262211" y="1292126"/>
            <a:chExt cx="2053009" cy="2396769"/>
          </a:xfrm>
          <a:solidFill>
            <a:schemeClr val="bg1"/>
          </a:solidFill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  <a:grpFill/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  <a:grpFill/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grpFill/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465651" y="2399411"/>
                <a:ext cx="185897" cy="340529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639484" y="2148661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2614" y="199219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34" name="Rectangle 333">
            <a:extLst>
              <a:ext uri="{FF2B5EF4-FFF2-40B4-BE49-F238E27FC236}">
                <a16:creationId xmlns:a16="http://schemas.microsoft.com/office/drawing/2014/main" id="{2EAE66DF-3745-494E-A71C-FD82AB31BFBA}"/>
              </a:ext>
            </a:extLst>
          </p:cNvPr>
          <p:cNvSpPr/>
          <p:nvPr/>
        </p:nvSpPr>
        <p:spPr>
          <a:xfrm rot="3260379" flipH="1">
            <a:off x="3628676" y="1385640"/>
            <a:ext cx="2232871" cy="239668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E447713-43C2-4097-A273-A5070BEBB061}"/>
              </a:ext>
            </a:extLst>
          </p:cNvPr>
          <p:cNvSpPr/>
          <p:nvPr/>
        </p:nvSpPr>
        <p:spPr>
          <a:xfrm rot="3260379" flipH="1">
            <a:off x="2723750" y="748667"/>
            <a:ext cx="2232871" cy="2396682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32C4B425-EDBD-4EFF-8BB3-2F764229C8D1}"/>
              </a:ext>
            </a:extLst>
          </p:cNvPr>
          <p:cNvSpPr/>
          <p:nvPr/>
        </p:nvSpPr>
        <p:spPr>
          <a:xfrm rot="3543840" flipH="1">
            <a:off x="1949751" y="239448"/>
            <a:ext cx="2232871" cy="2396682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65" b="89891" l="9877" r="89947">
                          <a14:foregroundMark x1="50265" y1="16019" x2="50265" y2="16019"/>
                          <a14:foregroundMark x1="50265" y1="19285" x2="50265" y2="19285"/>
                          <a14:foregroundMark x1="50265" y1="19285" x2="50088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  <a14:backgroundMark x1="49559" y1="18507" x2="49912" y2="18351"/>
                          <a14:backgroundMark x1="49912" y1="18663" x2="49912" y2="18663"/>
                          <a14:backgroundMark x1="49912" y1="19596" x2="49912" y2="19596"/>
                          <a14:backgroundMark x1="49735" y1="19751" x2="50265" y2="18196"/>
                          <a14:backgroundMark x1="50265" y1="16019" x2="50265" y2="16019"/>
                          <a14:backgroundMark x1="50794" y1="19440" x2="50794" y2="19440"/>
                          <a14:backgroundMark x1="50088" y1="19596" x2="50088" y2="19596"/>
                          <a14:backgroundMark x1="50441" y1="19129" x2="50441" y2="19129"/>
                          <a14:backgroundMark x1="50441" y1="19129" x2="50441" y2="19129"/>
                          <a14:backgroundMark x1="50441" y1="19129" x2="50441" y2="19129"/>
                          <a14:backgroundMark x1="50088" y1="19285" x2="48325" y2="17574"/>
                          <a14:backgroundMark x1="47266" y1="17107" x2="43915" y2="15552"/>
                          <a14:backgroundMark x1="38448" y1="12442" x2="36332" y2="11820"/>
                          <a14:backgroundMark x1="36684" y1="12753" x2="36684" y2="12753"/>
                          <a14:backgroundMark x1="50617" y1="19440" x2="50617" y2="19440"/>
                          <a14:backgroundMark x1="33862" y1="19285" x2="33862" y2="19285"/>
                          <a14:backgroundMark x1="34039" y1="19129" x2="34039" y2="1912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87849"/>
            <a:ext cx="1737890" cy="3176706"/>
            <a:chOff x="1889920" y="1861923"/>
            <a:chExt cx="1737890" cy="3176706"/>
          </a:xfrm>
          <a:solidFill>
            <a:schemeClr val="bg1"/>
          </a:solidFill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  <a:grpFill/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grpFill/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478796" y="4543161"/>
                <a:ext cx="284651" cy="436116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711329" y="3529649"/>
                <a:ext cx="267227" cy="285226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015713" y="3653451"/>
                <a:ext cx="221957" cy="285226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4027" y="2489763"/>
            <a:ext cx="1179515" cy="2169292"/>
            <a:chOff x="3223451" y="2458152"/>
            <a:chExt cx="1179515" cy="2169292"/>
          </a:xfrm>
          <a:solidFill>
            <a:schemeClr val="bg1"/>
          </a:solidFill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451" y="2458152"/>
              <a:ext cx="1179515" cy="2169292"/>
              <a:chOff x="3223451" y="2458152"/>
              <a:chExt cx="1179515" cy="2169292"/>
            </a:xfrm>
            <a:grpFill/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451" y="2458152"/>
                <a:ext cx="1179515" cy="2169292"/>
                <a:chOff x="3683625" y="2989690"/>
                <a:chExt cx="1015596" cy="1936050"/>
              </a:xfrm>
              <a:grpFill/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626" y="380460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625" y="337960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95355" y="4021847"/>
            <a:ext cx="1684603" cy="2849197"/>
            <a:chOff x="3748373" y="3808172"/>
            <a:chExt cx="1876176" cy="3023171"/>
          </a:xfrm>
          <a:solidFill>
            <a:schemeClr val="bg1"/>
          </a:solidFill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3771635" y="3908561"/>
              <a:ext cx="776343" cy="2922782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4363539" y="4181126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3748373" y="3808172"/>
              <a:ext cx="1781919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3F9DDB5B-E1E2-42C4-82D7-6606F2DE0C46}"/>
              </a:ext>
            </a:extLst>
          </p:cNvPr>
          <p:cNvGrpSpPr/>
          <p:nvPr/>
        </p:nvGrpSpPr>
        <p:grpSpPr>
          <a:xfrm>
            <a:off x="7101093" y="1467052"/>
            <a:ext cx="2904454" cy="2856289"/>
            <a:chOff x="8021703" y="1378601"/>
            <a:chExt cx="2904454" cy="2856289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23F045CB-C792-4F08-A5D7-7DD5C7212D46}"/>
                </a:ext>
              </a:extLst>
            </p:cNvPr>
            <p:cNvSpPr/>
            <p:nvPr/>
          </p:nvSpPr>
          <p:spPr>
            <a:xfrm rot="19364725">
              <a:off x="8733813" y="1881523"/>
              <a:ext cx="2192344" cy="2353367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5910" b="89736" l="9877" r="91358">
                            <a14:foregroundMark x1="37743" y1="13686" x2="37743" y2="13686"/>
                            <a14:foregroundMark x1="34039" y1="18974" x2="34039" y2="18974"/>
                            <a14:foregroundMark x1="48180" y1="15833" x2="48491" y2="16185"/>
                            <a14:foregroundMark x1="53792" y1="16330" x2="53792" y2="16330"/>
                            <a14:foregroundMark x1="47913" y1="12131" x2="47443" y2="11820"/>
                            <a14:foregroundMark x1="44250" y1="10375" x2="43915" y2="10264"/>
                            <a14:foregroundMark x1="41608" y1="9513" x2="41446" y2="9487"/>
                            <a14:foregroundMark x1="42210" y1="9609" x2="42005" y2="9576"/>
                            <a14:foregroundMark x1="43150" y1="9760" x2="42632" y2="9677"/>
                            <a14:foregroundMark x1="41446" y1="9487" x2="41446" y2="9487"/>
                            <a14:foregroundMark x1="44092" y1="6998" x2="44092" y2="6998"/>
                            <a14:foregroundMark x1="61767" y1="22903" x2="61601" y2="22779"/>
                            <a14:foregroundMark x1="70712" y1="32108" x2="71781" y2="32815"/>
                            <a14:foregroundMark x1="73898" y1="33904" x2="73898" y2="33904"/>
                            <a14:foregroundMark x1="73898" y1="33904" x2="73898" y2="33904"/>
                            <a14:foregroundMark x1="35626" y1="18040" x2="35097" y2="18040"/>
                            <a14:foregroundMark x1="91358" y1="62053" x2="91358" y2="62053"/>
                            <a14:foregroundMark x1="91358" y1="62053" x2="91358" y2="62053"/>
                            <a14:foregroundMark x1="90476" y1="61275" x2="90476" y2="61275"/>
                            <a14:backgroundMark x1="42873" y1="9006" x2="43072" y2="8830"/>
                            <a14:backgroundMark x1="39683" y1="15086" x2="39683" y2="15086"/>
                            <a14:backgroundMark x1="39661" y1="8243" x2="40035" y2="8243"/>
                            <a14:backgroundMark x1="40388" y1="8243" x2="40388" y2="8243"/>
                            <a14:backgroundMark x1="43858" y1="8232" x2="46263" y2="8350"/>
                            <a14:backgroundMark x1="42323" y1="8156" x2="42687" y2="8174"/>
                            <a14:backgroundMark x1="45095" y1="14641" x2="45150" y2="14930"/>
                            <a14:backgroundMark x1="44436" y1="11149" x2="44754" y2="12834"/>
                            <a14:backgroundMark x1="45432" y1="15086" x2="45855" y2="15708"/>
                            <a14:backgroundMark x1="45326" y1="14930" x2="45432" y2="15086"/>
                            <a14:backgroundMark x1="40622" y1="18522" x2="43915" y2="18974"/>
                            <a14:backgroundMark x1="38245" y1="18196" x2="38536" y2="18236"/>
                            <a14:backgroundMark x1="37987" y1="18161" x2="38245" y2="18196"/>
                            <a14:backgroundMark x1="35979" y1="17885" x2="36341" y2="17935"/>
                            <a14:backgroundMark x1="50265" y1="20062" x2="50617" y2="21462"/>
                            <a14:backgroundMark x1="51146" y1="19596" x2="51146" y2="18974"/>
                            <a14:backgroundMark x1="49559" y1="17107" x2="49559" y2="17107"/>
                            <a14:backgroundMark x1="49735" y1="16952" x2="49735" y2="16019"/>
                            <a14:backgroundMark x1="48677" y1="13686" x2="48677" y2="13686"/>
                            <a14:backgroundMark x1="48677" y1="13686" x2="47443" y2="13686"/>
                            <a14:backgroundMark x1="38095" y1="11509" x2="38095" y2="11509"/>
                            <a14:backgroundMark x1="38272" y1="11198" x2="38272" y2="11198"/>
                            <a14:backgroundMark x1="38977" y1="11198" x2="38977" y2="11198"/>
                            <a14:backgroundMark x1="39153" y1="11664" x2="39683" y2="12442"/>
                            <a14:backgroundMark x1="40917" y1="18974" x2="41093" y2="19596"/>
                            <a14:backgroundMark x1="40917" y1="21462" x2="40917" y2="21462"/>
                            <a14:backgroundMark x1="41270" y1="22395" x2="41093" y2="22862"/>
                            <a14:backgroundMark x1="41270" y1="23017" x2="41270" y2="23639"/>
                            <a14:backgroundMark x1="41093" y1="23950" x2="41093" y2="23950"/>
                            <a14:backgroundMark x1="41093" y1="23950" x2="41093" y2="23950"/>
                            <a14:backgroundMark x1="41446" y1="24572" x2="40035" y2="25972"/>
                            <a14:backgroundMark x1="40564" y1="25350" x2="42504" y2="23017"/>
                            <a14:backgroundMark x1="43739" y1="21306" x2="43739" y2="21306"/>
                            <a14:backgroundMark x1="44621" y1="19129" x2="44621" y2="19129"/>
                            <a14:backgroundMark x1="41799" y1="20529" x2="41270" y2="20995"/>
                            <a14:backgroundMark x1="41270" y1="20995" x2="41093" y2="20529"/>
                            <a14:backgroundMark x1="40388" y1="20062" x2="39153" y2="20529"/>
                            <a14:backgroundMark x1="38977" y1="19751" x2="37919" y2="18507"/>
                            <a14:backgroundMark x1="37390" y1="17574" x2="37390" y2="17574"/>
                            <a14:backgroundMark x1="31922" y1="16952" x2="31922" y2="16952"/>
                            <a14:backgroundMark x1="31746" y1="16796" x2="34215" y2="16485"/>
                            <a14:backgroundMark x1="49559" y1="9642" x2="48501" y2="10886"/>
                            <a14:backgroundMark x1="47443" y1="12131" x2="47443" y2="12131"/>
                            <a14:backgroundMark x1="47443" y1="12131" x2="47795" y2="14774"/>
                            <a14:backgroundMark x1="47795" y1="14930" x2="47972" y2="15863"/>
                            <a14:backgroundMark x1="48501" y1="16174" x2="51323" y2="17107"/>
                            <a14:backgroundMark x1="51675" y1="17263" x2="51499" y2="17729"/>
                            <a14:backgroundMark x1="48148" y1="19285" x2="54674" y2="20373"/>
                            <a14:backgroundMark x1="60670" y1="21617" x2="60847" y2="22862"/>
                            <a14:backgroundMark x1="60494" y1="23795" x2="70370" y2="32348"/>
                            <a14:backgroundMark x1="73898" y1="33437" x2="73898" y2="33437"/>
                            <a14:backgroundMark x1="73898" y1="34215" x2="75838" y2="37947"/>
                            <a14:backgroundMark x1="75838" y1="37947" x2="75838" y2="37947"/>
                            <a14:backgroundMark x1="84832" y1="61897" x2="86420" y2="65474"/>
                            <a14:backgroundMark x1="87302" y1="67341" x2="87302" y2="67963"/>
                            <a14:backgroundMark x1="83774" y1="75894" x2="84127" y2="75583"/>
                            <a14:backgroundMark x1="84303" y1="75272" x2="84832" y2="71695"/>
                            <a14:backgroundMark x1="84832" y1="71540" x2="84656" y2="69518"/>
                            <a14:backgroundMark x1="84832" y1="68429" x2="84832" y2="66563"/>
                            <a14:backgroundMark x1="84303" y1="62675" x2="84303" y2="62675"/>
                            <a14:backgroundMark x1="83951" y1="68585" x2="84303" y2="71540"/>
                            <a14:backgroundMark x1="84303" y1="71540" x2="84303" y2="71540"/>
                            <a14:backgroundMark x1="86949" y1="68429" x2="85362" y2="70918"/>
                            <a14:backgroundMark x1="84656" y1="71695" x2="83422" y2="74028"/>
                            <a14:backgroundMark x1="83422" y1="74028" x2="83422" y2="74028"/>
                            <a14:backgroundMark x1="94004" y1="61431" x2="92945" y2="61275"/>
                            <a14:backgroundMark x1="90300" y1="61897" x2="90300" y2="61897"/>
                            <a14:backgroundMark x1="90300" y1="62053" x2="90300" y2="62053"/>
                            <a14:backgroundMark x1="89947" y1="62053" x2="89418" y2="61897"/>
                            <a14:backgroundMark x1="86596" y1="57076" x2="81481" y2="47278"/>
                            <a14:backgroundMark x1="67372" y1="26905" x2="66490" y2="27527"/>
                            <a14:backgroundMark x1="64550" y1="26905" x2="64550" y2="26905"/>
                            <a14:backgroundMark x1="61728" y1="23328" x2="59612" y2="23328"/>
                            <a14:backgroundMark x1="59083" y1="22551" x2="58730" y2="22395"/>
                            <a14:backgroundMark x1="57319" y1="20062" x2="57319" y2="20062"/>
                            <a14:backgroundMark x1="56790" y1="18507" x2="55203" y2="17418"/>
                            <a14:backgroundMark x1="51675" y1="15863" x2="49559" y2="13997"/>
                            <a14:backgroundMark x1="42857" y1="7465" x2="41975" y2="7621"/>
                            <a14:backgroundMark x1="41446" y1="8398" x2="41446" y2="8865"/>
                            <a14:backgroundMark x1="40388" y1="10264" x2="39683" y2="10731"/>
                            <a14:backgroundMark x1="43386" y1="11353" x2="42504" y2="10264"/>
                            <a14:backgroundMark x1="41623" y1="8554" x2="41623" y2="8554"/>
                            <a14:backgroundMark x1="40388" y1="9176" x2="40035" y2="9642"/>
                            <a14:backgroundMark x1="39153" y1="9331" x2="37919" y2="9798"/>
                            <a14:backgroundMark x1="37566" y1="10109" x2="37566" y2="10109"/>
                            <a14:backgroundMark x1="37390" y1="9953" x2="35273" y2="9176"/>
                            <a14:backgroundMark x1="32099" y1="8865" x2="34568" y2="8243"/>
                            <a14:backgroundMark x1="37566" y1="7776" x2="40035" y2="9487"/>
                            <a14:backgroundMark x1="41623" y1="9487" x2="42152" y2="9331"/>
                            <a14:backgroundMark x1="43386" y1="9020" x2="43386" y2="9487"/>
                            <a14:backgroundMark x1="43034" y1="9953" x2="43034" y2="9953"/>
                            <a14:backgroundMark x1="42681" y1="12908" x2="41446" y2="19129"/>
                            <a14:backgroundMark x1="41623" y1="20373" x2="41975" y2="22084"/>
                            <a14:backgroundMark x1="41975" y1="22084" x2="41975" y2="22084"/>
                            <a14:backgroundMark x1="44268" y1="21928" x2="44268" y2="21928"/>
                            <a14:backgroundMark x1="44268" y1="22551" x2="44092" y2="24106"/>
                            <a14:backgroundMark x1="44092" y1="24106" x2="43563" y2="23173"/>
                            <a14:backgroundMark x1="43386" y1="22706" x2="42857" y2="22862"/>
                            <a14:backgroundMark x1="42857" y1="22862" x2="42328" y2="22084"/>
                            <a14:backgroundMark x1="37213" y1="17885" x2="35802" y2="17729"/>
                            <a14:backgroundMark x1="32981" y1="17263" x2="32981" y2="17263"/>
                            <a14:backgroundMark x1="33333" y1="17885" x2="33686" y2="18351"/>
                            <a14:backgroundMark x1="34215" y1="19285" x2="34215" y2="19751"/>
                            <a14:backgroundMark x1="34744" y1="19596" x2="39859" y2="18974"/>
                            <a14:backgroundMark x1="40917" y1="18818" x2="42857" y2="20995"/>
                            <a14:backgroundMark x1="43915" y1="21306" x2="47795" y2="21617"/>
                            <a14:backgroundMark x1="49383" y1="23328" x2="49206" y2="23795"/>
                            <a14:backgroundMark x1="48854" y1="23484" x2="48854" y2="2348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076354D5-9B7C-4575-8D74-2E7E336BDDFD}"/>
                </a:ext>
              </a:extLst>
            </p:cNvPr>
            <p:cNvGrpSpPr/>
            <p:nvPr/>
          </p:nvGrpSpPr>
          <p:grpSpPr>
            <a:xfrm>
              <a:off x="8021703" y="1378601"/>
              <a:ext cx="866110" cy="1274872"/>
              <a:chOff x="8021703" y="1378601"/>
              <a:chExt cx="866110" cy="1274872"/>
            </a:xfrm>
          </p:grpSpPr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536B0A3D-398A-4224-B7E2-8124B63DAA3D}"/>
                  </a:ext>
                </a:extLst>
              </p:cNvPr>
              <p:cNvSpPr/>
              <p:nvPr/>
            </p:nvSpPr>
            <p:spPr>
              <a:xfrm rot="20924598">
                <a:off x="8596250" y="2607754"/>
                <a:ext cx="291563" cy="45719"/>
              </a:xfrm>
              <a:prstGeom prst="arc">
                <a:avLst/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7" name="Arc 336">
                <a:extLst>
                  <a:ext uri="{FF2B5EF4-FFF2-40B4-BE49-F238E27FC236}">
                    <a16:creationId xmlns:a16="http://schemas.microsoft.com/office/drawing/2014/main" id="{57777016-0D0D-47AB-8C30-247E2768899F}"/>
                  </a:ext>
                </a:extLst>
              </p:cNvPr>
              <p:cNvSpPr/>
              <p:nvPr/>
            </p:nvSpPr>
            <p:spPr>
              <a:xfrm rot="20924598">
                <a:off x="8588081" y="2582385"/>
                <a:ext cx="291563" cy="45719"/>
              </a:xfrm>
              <a:prstGeom prst="arc">
                <a:avLst/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8" name="Arc 337">
                <a:extLst>
                  <a:ext uri="{FF2B5EF4-FFF2-40B4-BE49-F238E27FC236}">
                    <a16:creationId xmlns:a16="http://schemas.microsoft.com/office/drawing/2014/main" id="{B5075BEE-A7A5-4E58-B51C-D9E804D24B24}"/>
                  </a:ext>
                </a:extLst>
              </p:cNvPr>
              <p:cNvSpPr/>
              <p:nvPr/>
            </p:nvSpPr>
            <p:spPr>
              <a:xfrm rot="20924598">
                <a:off x="8575465" y="2548651"/>
                <a:ext cx="291563" cy="45719"/>
              </a:xfrm>
              <a:prstGeom prst="arc">
                <a:avLst>
                  <a:gd name="adj1" fmla="val 18031540"/>
                  <a:gd name="adj2" fmla="val 0"/>
                </a:avLst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BA768304-1DBB-4843-B87A-BAD63EBFA542}"/>
                  </a:ext>
                </a:extLst>
              </p:cNvPr>
              <p:cNvSpPr/>
              <p:nvPr/>
            </p:nvSpPr>
            <p:spPr>
              <a:xfrm rot="20455751">
                <a:off x="8050179" y="1467278"/>
                <a:ext cx="328036" cy="77181"/>
              </a:xfrm>
              <a:custGeom>
                <a:avLst/>
                <a:gdLst>
                  <a:gd name="connsiteX0" fmla="*/ 328036 w 328036"/>
                  <a:gd name="connsiteY0" fmla="*/ 36176 h 77181"/>
                  <a:gd name="connsiteX1" fmla="*/ 147616 w 328036"/>
                  <a:gd name="connsiteY1" fmla="*/ 1323 h 77181"/>
                  <a:gd name="connsiteX2" fmla="*/ 0 w 328036"/>
                  <a:gd name="connsiteY2" fmla="*/ 77181 h 7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036" h="77181">
                    <a:moveTo>
                      <a:pt x="328036" y="36176"/>
                    </a:moveTo>
                    <a:cubicBezTo>
                      <a:pt x="265162" y="15332"/>
                      <a:pt x="202289" y="-5511"/>
                      <a:pt x="147616" y="1323"/>
                    </a:cubicBezTo>
                    <a:cubicBezTo>
                      <a:pt x="92943" y="8157"/>
                      <a:pt x="46471" y="42669"/>
                      <a:pt x="0" y="7718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9" name="Forme libre : forme 338">
                <a:extLst>
                  <a:ext uri="{FF2B5EF4-FFF2-40B4-BE49-F238E27FC236}">
                    <a16:creationId xmlns:a16="http://schemas.microsoft.com/office/drawing/2014/main" id="{4B0D213F-370E-498F-94D0-08412101B292}"/>
                  </a:ext>
                </a:extLst>
              </p:cNvPr>
              <p:cNvSpPr/>
              <p:nvPr/>
            </p:nvSpPr>
            <p:spPr>
              <a:xfrm rot="20455751">
                <a:off x="8039892" y="1425149"/>
                <a:ext cx="328036" cy="45719"/>
              </a:xfrm>
              <a:custGeom>
                <a:avLst/>
                <a:gdLst>
                  <a:gd name="connsiteX0" fmla="*/ 328036 w 328036"/>
                  <a:gd name="connsiteY0" fmla="*/ 36176 h 77181"/>
                  <a:gd name="connsiteX1" fmla="*/ 147616 w 328036"/>
                  <a:gd name="connsiteY1" fmla="*/ 1323 h 77181"/>
                  <a:gd name="connsiteX2" fmla="*/ 0 w 328036"/>
                  <a:gd name="connsiteY2" fmla="*/ 77181 h 7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036" h="77181">
                    <a:moveTo>
                      <a:pt x="328036" y="36176"/>
                    </a:moveTo>
                    <a:cubicBezTo>
                      <a:pt x="265162" y="15332"/>
                      <a:pt x="202289" y="-5511"/>
                      <a:pt x="147616" y="1323"/>
                    </a:cubicBezTo>
                    <a:cubicBezTo>
                      <a:pt x="92943" y="8157"/>
                      <a:pt x="46471" y="42669"/>
                      <a:pt x="0" y="7718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0" name="Forme libre : forme 339">
                <a:extLst>
                  <a:ext uri="{FF2B5EF4-FFF2-40B4-BE49-F238E27FC236}">
                    <a16:creationId xmlns:a16="http://schemas.microsoft.com/office/drawing/2014/main" id="{34035F8C-8B5A-47FB-B1D9-1A2F9FDE1908}"/>
                  </a:ext>
                </a:extLst>
              </p:cNvPr>
              <p:cNvSpPr/>
              <p:nvPr/>
            </p:nvSpPr>
            <p:spPr>
              <a:xfrm rot="20455751">
                <a:off x="8021703" y="1378601"/>
                <a:ext cx="328036" cy="77181"/>
              </a:xfrm>
              <a:custGeom>
                <a:avLst/>
                <a:gdLst>
                  <a:gd name="connsiteX0" fmla="*/ 328036 w 328036"/>
                  <a:gd name="connsiteY0" fmla="*/ 36176 h 77181"/>
                  <a:gd name="connsiteX1" fmla="*/ 147616 w 328036"/>
                  <a:gd name="connsiteY1" fmla="*/ 1323 h 77181"/>
                  <a:gd name="connsiteX2" fmla="*/ 0 w 328036"/>
                  <a:gd name="connsiteY2" fmla="*/ 77181 h 77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036" h="77181">
                    <a:moveTo>
                      <a:pt x="328036" y="36176"/>
                    </a:moveTo>
                    <a:cubicBezTo>
                      <a:pt x="265162" y="15332"/>
                      <a:pt x="202289" y="-5511"/>
                      <a:pt x="147616" y="1323"/>
                    </a:cubicBezTo>
                    <a:cubicBezTo>
                      <a:pt x="92943" y="8157"/>
                      <a:pt x="46471" y="42669"/>
                      <a:pt x="0" y="77181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1" name="Groupe 340">
              <a:extLst>
                <a:ext uri="{FF2B5EF4-FFF2-40B4-BE49-F238E27FC236}">
                  <a16:creationId xmlns:a16="http://schemas.microsoft.com/office/drawing/2014/main" id="{8FB0FA29-92E8-42FE-B218-5B8284FE4933}"/>
                </a:ext>
              </a:extLst>
            </p:cNvPr>
            <p:cNvGrpSpPr/>
            <p:nvPr/>
          </p:nvGrpSpPr>
          <p:grpSpPr>
            <a:xfrm rot="2554814">
              <a:off x="9795863" y="2815361"/>
              <a:ext cx="312348" cy="104822"/>
              <a:chOff x="8575465" y="2548651"/>
              <a:chExt cx="312348" cy="104822"/>
            </a:xfrm>
          </p:grpSpPr>
          <p:sp>
            <p:nvSpPr>
              <p:cNvPr id="342" name="Arc 341">
                <a:extLst>
                  <a:ext uri="{FF2B5EF4-FFF2-40B4-BE49-F238E27FC236}">
                    <a16:creationId xmlns:a16="http://schemas.microsoft.com/office/drawing/2014/main" id="{BCF904BD-6070-4EA7-80EC-C98BB5A3E1C1}"/>
                  </a:ext>
                </a:extLst>
              </p:cNvPr>
              <p:cNvSpPr/>
              <p:nvPr/>
            </p:nvSpPr>
            <p:spPr>
              <a:xfrm rot="20924598">
                <a:off x="8596250" y="2607754"/>
                <a:ext cx="291563" cy="45719"/>
              </a:xfrm>
              <a:prstGeom prst="arc">
                <a:avLst/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3" name="Arc 342">
                <a:extLst>
                  <a:ext uri="{FF2B5EF4-FFF2-40B4-BE49-F238E27FC236}">
                    <a16:creationId xmlns:a16="http://schemas.microsoft.com/office/drawing/2014/main" id="{CA14AB4A-6994-4E69-A027-222312911B60}"/>
                  </a:ext>
                </a:extLst>
              </p:cNvPr>
              <p:cNvSpPr/>
              <p:nvPr/>
            </p:nvSpPr>
            <p:spPr>
              <a:xfrm rot="20924598">
                <a:off x="8588081" y="2582385"/>
                <a:ext cx="291563" cy="45719"/>
              </a:xfrm>
              <a:prstGeom prst="arc">
                <a:avLst/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4" name="Arc 343">
                <a:extLst>
                  <a:ext uri="{FF2B5EF4-FFF2-40B4-BE49-F238E27FC236}">
                    <a16:creationId xmlns:a16="http://schemas.microsoft.com/office/drawing/2014/main" id="{D7420A57-7218-44F0-861F-8C9D840B2519}"/>
                  </a:ext>
                </a:extLst>
              </p:cNvPr>
              <p:cNvSpPr/>
              <p:nvPr/>
            </p:nvSpPr>
            <p:spPr>
              <a:xfrm rot="20924598">
                <a:off x="8575465" y="2548651"/>
                <a:ext cx="291563" cy="45719"/>
              </a:xfrm>
              <a:prstGeom prst="arc">
                <a:avLst>
                  <a:gd name="adj1" fmla="val 18031540"/>
                  <a:gd name="adj2" fmla="val 0"/>
                </a:avLst>
              </a:prstGeom>
              <a:ln>
                <a:solidFill>
                  <a:srgbClr val="E3581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48" name="Arc 347">
            <a:extLst>
              <a:ext uri="{FF2B5EF4-FFF2-40B4-BE49-F238E27FC236}">
                <a16:creationId xmlns:a16="http://schemas.microsoft.com/office/drawing/2014/main" id="{2AF0A751-400E-4E01-9EAB-70995A14A787}"/>
              </a:ext>
            </a:extLst>
          </p:cNvPr>
          <p:cNvSpPr/>
          <p:nvPr/>
        </p:nvSpPr>
        <p:spPr>
          <a:xfrm rot="20992969">
            <a:off x="8211666" y="498965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9" name="Arc 348">
            <a:extLst>
              <a:ext uri="{FF2B5EF4-FFF2-40B4-BE49-F238E27FC236}">
                <a16:creationId xmlns:a16="http://schemas.microsoft.com/office/drawing/2014/main" id="{8267CE0A-1637-48A0-9277-A6553F086CF3}"/>
              </a:ext>
            </a:extLst>
          </p:cNvPr>
          <p:cNvSpPr/>
          <p:nvPr/>
        </p:nvSpPr>
        <p:spPr>
          <a:xfrm rot="20992969">
            <a:off x="8222816" y="474758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0" name="Arc 349">
            <a:extLst>
              <a:ext uri="{FF2B5EF4-FFF2-40B4-BE49-F238E27FC236}">
                <a16:creationId xmlns:a16="http://schemas.microsoft.com/office/drawing/2014/main" id="{891560C6-2277-4C00-8AB2-CCA1F8C90078}"/>
              </a:ext>
            </a:extLst>
          </p:cNvPr>
          <p:cNvSpPr/>
          <p:nvPr/>
        </p:nvSpPr>
        <p:spPr>
          <a:xfrm rot="20992969">
            <a:off x="8236351" y="441382"/>
            <a:ext cx="291563" cy="45719"/>
          </a:xfrm>
          <a:prstGeom prst="arc">
            <a:avLst>
              <a:gd name="adj1" fmla="val 18031540"/>
              <a:gd name="adj2" fmla="val 0"/>
            </a:avLst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1" name="Arc 350">
            <a:extLst>
              <a:ext uri="{FF2B5EF4-FFF2-40B4-BE49-F238E27FC236}">
                <a16:creationId xmlns:a16="http://schemas.microsoft.com/office/drawing/2014/main" id="{8197D947-6A44-448C-969E-38565F5E1B33}"/>
              </a:ext>
            </a:extLst>
          </p:cNvPr>
          <p:cNvSpPr/>
          <p:nvPr/>
        </p:nvSpPr>
        <p:spPr>
          <a:xfrm rot="1603988">
            <a:off x="6037258" y="667079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2" name="Arc 351">
            <a:extLst>
              <a:ext uri="{FF2B5EF4-FFF2-40B4-BE49-F238E27FC236}">
                <a16:creationId xmlns:a16="http://schemas.microsoft.com/office/drawing/2014/main" id="{A8B10342-0BF6-4B61-9E45-DC0EBBC3CC51}"/>
              </a:ext>
            </a:extLst>
          </p:cNvPr>
          <p:cNvSpPr/>
          <p:nvPr/>
        </p:nvSpPr>
        <p:spPr>
          <a:xfrm rot="1603988">
            <a:off x="6048408" y="642872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3" name="Arc 352">
            <a:extLst>
              <a:ext uri="{FF2B5EF4-FFF2-40B4-BE49-F238E27FC236}">
                <a16:creationId xmlns:a16="http://schemas.microsoft.com/office/drawing/2014/main" id="{0FB4A6CA-4FE1-4D9C-AFDB-CF0E6FBD436A}"/>
              </a:ext>
            </a:extLst>
          </p:cNvPr>
          <p:cNvSpPr/>
          <p:nvPr/>
        </p:nvSpPr>
        <p:spPr>
          <a:xfrm rot="1603988">
            <a:off x="6061943" y="609496"/>
            <a:ext cx="291563" cy="45719"/>
          </a:xfrm>
          <a:prstGeom prst="arc">
            <a:avLst>
              <a:gd name="adj1" fmla="val 18031540"/>
              <a:gd name="adj2" fmla="val 0"/>
            </a:avLst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4" name="Arc 353">
            <a:extLst>
              <a:ext uri="{FF2B5EF4-FFF2-40B4-BE49-F238E27FC236}">
                <a16:creationId xmlns:a16="http://schemas.microsoft.com/office/drawing/2014/main" id="{994A1EF7-1726-4040-9CF6-010B7E52B533}"/>
              </a:ext>
            </a:extLst>
          </p:cNvPr>
          <p:cNvSpPr/>
          <p:nvPr/>
        </p:nvSpPr>
        <p:spPr>
          <a:xfrm rot="20992969">
            <a:off x="2128441" y="1109703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5" name="Arc 354">
            <a:extLst>
              <a:ext uri="{FF2B5EF4-FFF2-40B4-BE49-F238E27FC236}">
                <a16:creationId xmlns:a16="http://schemas.microsoft.com/office/drawing/2014/main" id="{EEF955F1-F819-48B5-B514-A3B7CC2DA408}"/>
              </a:ext>
            </a:extLst>
          </p:cNvPr>
          <p:cNvSpPr/>
          <p:nvPr/>
        </p:nvSpPr>
        <p:spPr>
          <a:xfrm rot="20992969">
            <a:off x="2139591" y="1085496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6" name="Arc 355">
            <a:extLst>
              <a:ext uri="{FF2B5EF4-FFF2-40B4-BE49-F238E27FC236}">
                <a16:creationId xmlns:a16="http://schemas.microsoft.com/office/drawing/2014/main" id="{5D5E31CB-55B8-4AF1-A20E-E7671CF36D82}"/>
              </a:ext>
            </a:extLst>
          </p:cNvPr>
          <p:cNvSpPr/>
          <p:nvPr/>
        </p:nvSpPr>
        <p:spPr>
          <a:xfrm rot="20992969">
            <a:off x="2153126" y="1052120"/>
            <a:ext cx="291563" cy="45719"/>
          </a:xfrm>
          <a:prstGeom prst="arc">
            <a:avLst>
              <a:gd name="adj1" fmla="val 18031540"/>
              <a:gd name="adj2" fmla="val 0"/>
            </a:avLst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7" name="Arc 356">
            <a:extLst>
              <a:ext uri="{FF2B5EF4-FFF2-40B4-BE49-F238E27FC236}">
                <a16:creationId xmlns:a16="http://schemas.microsoft.com/office/drawing/2014/main" id="{73A6E53F-966F-4C35-B3F8-9271FFB52561}"/>
              </a:ext>
            </a:extLst>
          </p:cNvPr>
          <p:cNvSpPr/>
          <p:nvPr/>
        </p:nvSpPr>
        <p:spPr>
          <a:xfrm rot="20992969">
            <a:off x="3039664" y="1746706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8" name="Arc 357">
            <a:extLst>
              <a:ext uri="{FF2B5EF4-FFF2-40B4-BE49-F238E27FC236}">
                <a16:creationId xmlns:a16="http://schemas.microsoft.com/office/drawing/2014/main" id="{9635A7E6-E5C5-4141-BB00-4C3FBB145E8B}"/>
              </a:ext>
            </a:extLst>
          </p:cNvPr>
          <p:cNvSpPr/>
          <p:nvPr/>
        </p:nvSpPr>
        <p:spPr>
          <a:xfrm rot="20992969">
            <a:off x="3050814" y="1722499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9" name="Arc 358">
            <a:extLst>
              <a:ext uri="{FF2B5EF4-FFF2-40B4-BE49-F238E27FC236}">
                <a16:creationId xmlns:a16="http://schemas.microsoft.com/office/drawing/2014/main" id="{C64BA1D9-440A-4D60-BC6B-20EF7B63DD68}"/>
              </a:ext>
            </a:extLst>
          </p:cNvPr>
          <p:cNvSpPr/>
          <p:nvPr/>
        </p:nvSpPr>
        <p:spPr>
          <a:xfrm rot="20992969">
            <a:off x="3064349" y="1689123"/>
            <a:ext cx="291563" cy="45719"/>
          </a:xfrm>
          <a:prstGeom prst="arc">
            <a:avLst>
              <a:gd name="adj1" fmla="val 18031540"/>
              <a:gd name="adj2" fmla="val 0"/>
            </a:avLst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0" name="Arc 359">
            <a:extLst>
              <a:ext uri="{FF2B5EF4-FFF2-40B4-BE49-F238E27FC236}">
                <a16:creationId xmlns:a16="http://schemas.microsoft.com/office/drawing/2014/main" id="{58A4CC8E-8540-461C-8C9A-21DC9CFC85B9}"/>
              </a:ext>
            </a:extLst>
          </p:cNvPr>
          <p:cNvSpPr/>
          <p:nvPr/>
        </p:nvSpPr>
        <p:spPr>
          <a:xfrm rot="20992969">
            <a:off x="3844740" y="2357645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1" name="Arc 360">
            <a:extLst>
              <a:ext uri="{FF2B5EF4-FFF2-40B4-BE49-F238E27FC236}">
                <a16:creationId xmlns:a16="http://schemas.microsoft.com/office/drawing/2014/main" id="{9232FCBF-14BD-443C-BD74-FD967A2AB9D7}"/>
              </a:ext>
            </a:extLst>
          </p:cNvPr>
          <p:cNvSpPr/>
          <p:nvPr/>
        </p:nvSpPr>
        <p:spPr>
          <a:xfrm rot="20992969">
            <a:off x="3855890" y="2333438"/>
            <a:ext cx="291563" cy="45719"/>
          </a:xfrm>
          <a:prstGeom prst="arc">
            <a:avLst/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2" name="Arc 361">
            <a:extLst>
              <a:ext uri="{FF2B5EF4-FFF2-40B4-BE49-F238E27FC236}">
                <a16:creationId xmlns:a16="http://schemas.microsoft.com/office/drawing/2014/main" id="{4CE5C5C7-AD98-472A-A9BA-B163B78615C2}"/>
              </a:ext>
            </a:extLst>
          </p:cNvPr>
          <p:cNvSpPr/>
          <p:nvPr/>
        </p:nvSpPr>
        <p:spPr>
          <a:xfrm rot="20992969">
            <a:off x="3869425" y="2300062"/>
            <a:ext cx="291563" cy="45719"/>
          </a:xfrm>
          <a:prstGeom prst="arc">
            <a:avLst>
              <a:gd name="adj1" fmla="val 18031540"/>
              <a:gd name="adj2" fmla="val 0"/>
            </a:avLst>
          </a:prstGeom>
          <a:ln>
            <a:solidFill>
              <a:srgbClr val="E358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3" name="Forme libre : forme 362">
            <a:extLst>
              <a:ext uri="{FF2B5EF4-FFF2-40B4-BE49-F238E27FC236}">
                <a16:creationId xmlns:a16="http://schemas.microsoft.com/office/drawing/2014/main" id="{E1DEC63A-1D45-4564-AA5C-8C07E00FF5F0}"/>
              </a:ext>
            </a:extLst>
          </p:cNvPr>
          <p:cNvSpPr/>
          <p:nvPr/>
        </p:nvSpPr>
        <p:spPr>
          <a:xfrm rot="9274631">
            <a:off x="5377398" y="3251287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4" name="Forme libre : forme 363">
            <a:extLst>
              <a:ext uri="{FF2B5EF4-FFF2-40B4-BE49-F238E27FC236}">
                <a16:creationId xmlns:a16="http://schemas.microsoft.com/office/drawing/2014/main" id="{1034AF6C-E052-4C0B-96CC-29A76D81185C}"/>
              </a:ext>
            </a:extLst>
          </p:cNvPr>
          <p:cNvSpPr/>
          <p:nvPr/>
        </p:nvSpPr>
        <p:spPr>
          <a:xfrm rot="9274631">
            <a:off x="5367111" y="3209158"/>
            <a:ext cx="328036" cy="76542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5" name="Forme libre : forme 364">
            <a:extLst>
              <a:ext uri="{FF2B5EF4-FFF2-40B4-BE49-F238E27FC236}">
                <a16:creationId xmlns:a16="http://schemas.microsoft.com/office/drawing/2014/main" id="{05288A77-B290-443B-B268-DA0C5585C1BF}"/>
              </a:ext>
            </a:extLst>
          </p:cNvPr>
          <p:cNvSpPr/>
          <p:nvPr/>
        </p:nvSpPr>
        <p:spPr>
          <a:xfrm rot="9274631">
            <a:off x="5348922" y="3162610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6" name="Forme libre : forme 365">
            <a:extLst>
              <a:ext uri="{FF2B5EF4-FFF2-40B4-BE49-F238E27FC236}">
                <a16:creationId xmlns:a16="http://schemas.microsoft.com/office/drawing/2014/main" id="{3DFE879C-8FC0-44CC-95B6-EF24055E9ABE}"/>
              </a:ext>
            </a:extLst>
          </p:cNvPr>
          <p:cNvSpPr/>
          <p:nvPr/>
        </p:nvSpPr>
        <p:spPr>
          <a:xfrm rot="8452168">
            <a:off x="4647663" y="2505732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7" name="Forme libre : forme 366">
            <a:extLst>
              <a:ext uri="{FF2B5EF4-FFF2-40B4-BE49-F238E27FC236}">
                <a16:creationId xmlns:a16="http://schemas.microsoft.com/office/drawing/2014/main" id="{B9BAD775-465A-42D9-B125-E7543AB2B91A}"/>
              </a:ext>
            </a:extLst>
          </p:cNvPr>
          <p:cNvSpPr/>
          <p:nvPr/>
        </p:nvSpPr>
        <p:spPr>
          <a:xfrm rot="8452168">
            <a:off x="4637376" y="2463603"/>
            <a:ext cx="328036" cy="76542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8" name="Forme libre : forme 367">
            <a:extLst>
              <a:ext uri="{FF2B5EF4-FFF2-40B4-BE49-F238E27FC236}">
                <a16:creationId xmlns:a16="http://schemas.microsoft.com/office/drawing/2014/main" id="{908EA47A-B980-4756-B9FD-B60A201BCA65}"/>
              </a:ext>
            </a:extLst>
          </p:cNvPr>
          <p:cNvSpPr/>
          <p:nvPr/>
        </p:nvSpPr>
        <p:spPr>
          <a:xfrm rot="8452168">
            <a:off x="4619187" y="2417055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9" name="Forme libre : forme 368">
            <a:extLst>
              <a:ext uri="{FF2B5EF4-FFF2-40B4-BE49-F238E27FC236}">
                <a16:creationId xmlns:a16="http://schemas.microsoft.com/office/drawing/2014/main" id="{58E0D4A1-2A60-49C1-A84D-D3F9ED81BE31}"/>
              </a:ext>
            </a:extLst>
          </p:cNvPr>
          <p:cNvSpPr/>
          <p:nvPr/>
        </p:nvSpPr>
        <p:spPr>
          <a:xfrm rot="13682645">
            <a:off x="6405568" y="1133335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0" name="Forme libre : forme 369">
            <a:extLst>
              <a:ext uri="{FF2B5EF4-FFF2-40B4-BE49-F238E27FC236}">
                <a16:creationId xmlns:a16="http://schemas.microsoft.com/office/drawing/2014/main" id="{7DB63C18-10B0-4671-8C35-1CA9DB34C142}"/>
              </a:ext>
            </a:extLst>
          </p:cNvPr>
          <p:cNvSpPr/>
          <p:nvPr/>
        </p:nvSpPr>
        <p:spPr>
          <a:xfrm rot="13682645">
            <a:off x="6395281" y="1091206"/>
            <a:ext cx="328036" cy="76542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1" name="Forme libre : forme 370">
            <a:extLst>
              <a:ext uri="{FF2B5EF4-FFF2-40B4-BE49-F238E27FC236}">
                <a16:creationId xmlns:a16="http://schemas.microsoft.com/office/drawing/2014/main" id="{17910F75-B380-4231-B8D7-1F3CA85BF4F1}"/>
              </a:ext>
            </a:extLst>
          </p:cNvPr>
          <p:cNvSpPr/>
          <p:nvPr/>
        </p:nvSpPr>
        <p:spPr>
          <a:xfrm rot="13682645">
            <a:off x="6377092" y="1044658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5" name="Forme libre : forme 374">
            <a:extLst>
              <a:ext uri="{FF2B5EF4-FFF2-40B4-BE49-F238E27FC236}">
                <a16:creationId xmlns:a16="http://schemas.microsoft.com/office/drawing/2014/main" id="{B37957D2-641A-4DA4-A3F8-BEE8A02907A3}"/>
              </a:ext>
            </a:extLst>
          </p:cNvPr>
          <p:cNvSpPr/>
          <p:nvPr/>
        </p:nvSpPr>
        <p:spPr>
          <a:xfrm rot="14700339">
            <a:off x="7688939" y="3387335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6" name="Forme libre : forme 375">
            <a:extLst>
              <a:ext uri="{FF2B5EF4-FFF2-40B4-BE49-F238E27FC236}">
                <a16:creationId xmlns:a16="http://schemas.microsoft.com/office/drawing/2014/main" id="{BF05FAC4-D4D5-4F91-83EF-FDC54237BBC6}"/>
              </a:ext>
            </a:extLst>
          </p:cNvPr>
          <p:cNvSpPr/>
          <p:nvPr/>
        </p:nvSpPr>
        <p:spPr>
          <a:xfrm rot="14128340">
            <a:off x="7791826" y="3327598"/>
            <a:ext cx="328036" cy="76542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7" name="Forme libre : forme 376">
            <a:extLst>
              <a:ext uri="{FF2B5EF4-FFF2-40B4-BE49-F238E27FC236}">
                <a16:creationId xmlns:a16="http://schemas.microsoft.com/office/drawing/2014/main" id="{4D547162-EA8C-4358-9CC3-D658429A0DAD}"/>
              </a:ext>
            </a:extLst>
          </p:cNvPr>
          <p:cNvSpPr/>
          <p:nvPr/>
        </p:nvSpPr>
        <p:spPr>
          <a:xfrm rot="14700339">
            <a:off x="7734648" y="3350266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173D5B3D-53FE-46AE-BC17-7AEBF0B68840}"/>
              </a:ext>
            </a:extLst>
          </p:cNvPr>
          <p:cNvSpPr/>
          <p:nvPr/>
        </p:nvSpPr>
        <p:spPr>
          <a:xfrm>
            <a:off x="7437682" y="2153360"/>
            <a:ext cx="47246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9" name="Ellipse 378">
            <a:extLst>
              <a:ext uri="{FF2B5EF4-FFF2-40B4-BE49-F238E27FC236}">
                <a16:creationId xmlns:a16="http://schemas.microsoft.com/office/drawing/2014/main" id="{8E1E4116-AA9E-4E93-A2A5-D53E74FC1DC6}"/>
              </a:ext>
            </a:extLst>
          </p:cNvPr>
          <p:cNvSpPr/>
          <p:nvPr/>
        </p:nvSpPr>
        <p:spPr>
          <a:xfrm>
            <a:off x="7673928" y="2306117"/>
            <a:ext cx="47246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4EA892AD-EEDF-4457-99FD-1A69935E30F3}"/>
              </a:ext>
            </a:extLst>
          </p:cNvPr>
          <p:cNvSpPr/>
          <p:nvPr/>
        </p:nvSpPr>
        <p:spPr>
          <a:xfrm>
            <a:off x="4172228" y="336344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0" name="Ellipse 379">
            <a:extLst>
              <a:ext uri="{FF2B5EF4-FFF2-40B4-BE49-F238E27FC236}">
                <a16:creationId xmlns:a16="http://schemas.microsoft.com/office/drawing/2014/main" id="{C3A2C7DF-E723-4857-A479-15E834BD123D}"/>
              </a:ext>
            </a:extLst>
          </p:cNvPr>
          <p:cNvSpPr/>
          <p:nvPr/>
        </p:nvSpPr>
        <p:spPr>
          <a:xfrm>
            <a:off x="4279304" y="296304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1" name="Forme libre : forme 380">
            <a:extLst>
              <a:ext uri="{FF2B5EF4-FFF2-40B4-BE49-F238E27FC236}">
                <a16:creationId xmlns:a16="http://schemas.microsoft.com/office/drawing/2014/main" id="{96A6962E-7C3A-46B6-B56E-83A96C582382}"/>
              </a:ext>
            </a:extLst>
          </p:cNvPr>
          <p:cNvSpPr/>
          <p:nvPr/>
        </p:nvSpPr>
        <p:spPr>
          <a:xfrm rot="20532722">
            <a:off x="7853415" y="2565053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2" name="Forme libre : forme 381">
            <a:extLst>
              <a:ext uri="{FF2B5EF4-FFF2-40B4-BE49-F238E27FC236}">
                <a16:creationId xmlns:a16="http://schemas.microsoft.com/office/drawing/2014/main" id="{0DA37923-56E9-459F-9CC9-63F9EC537926}"/>
              </a:ext>
            </a:extLst>
          </p:cNvPr>
          <p:cNvSpPr/>
          <p:nvPr/>
        </p:nvSpPr>
        <p:spPr>
          <a:xfrm rot="20532722">
            <a:off x="7843128" y="2522924"/>
            <a:ext cx="328036" cy="45719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3" name="Forme libre : forme 382">
            <a:extLst>
              <a:ext uri="{FF2B5EF4-FFF2-40B4-BE49-F238E27FC236}">
                <a16:creationId xmlns:a16="http://schemas.microsoft.com/office/drawing/2014/main" id="{1F7B3EF4-DBD4-4715-930F-575B702C2F31}"/>
              </a:ext>
            </a:extLst>
          </p:cNvPr>
          <p:cNvSpPr/>
          <p:nvPr/>
        </p:nvSpPr>
        <p:spPr>
          <a:xfrm rot="20532722">
            <a:off x="7824939" y="2476376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rgbClr val="E35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4" name="Forme libre : forme 383">
            <a:extLst>
              <a:ext uri="{FF2B5EF4-FFF2-40B4-BE49-F238E27FC236}">
                <a16:creationId xmlns:a16="http://schemas.microsoft.com/office/drawing/2014/main" id="{97DF7A94-F787-4C85-89EF-EC0C043FC219}"/>
              </a:ext>
            </a:extLst>
          </p:cNvPr>
          <p:cNvSpPr/>
          <p:nvPr/>
        </p:nvSpPr>
        <p:spPr>
          <a:xfrm rot="8508385">
            <a:off x="7987184" y="2026574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5" name="Forme libre : forme 384">
            <a:extLst>
              <a:ext uri="{FF2B5EF4-FFF2-40B4-BE49-F238E27FC236}">
                <a16:creationId xmlns:a16="http://schemas.microsoft.com/office/drawing/2014/main" id="{E77C9976-2A14-427D-98EA-CF000D6F4372}"/>
              </a:ext>
            </a:extLst>
          </p:cNvPr>
          <p:cNvSpPr/>
          <p:nvPr/>
        </p:nvSpPr>
        <p:spPr>
          <a:xfrm rot="8508385">
            <a:off x="7976897" y="1984445"/>
            <a:ext cx="328036" cy="45719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6" name="Forme libre : forme 385">
            <a:extLst>
              <a:ext uri="{FF2B5EF4-FFF2-40B4-BE49-F238E27FC236}">
                <a16:creationId xmlns:a16="http://schemas.microsoft.com/office/drawing/2014/main" id="{F271ABA9-FB97-43D6-B705-7D87252A13FB}"/>
              </a:ext>
            </a:extLst>
          </p:cNvPr>
          <p:cNvSpPr/>
          <p:nvPr/>
        </p:nvSpPr>
        <p:spPr>
          <a:xfrm rot="8508385">
            <a:off x="7958708" y="1937897"/>
            <a:ext cx="328036" cy="77181"/>
          </a:xfrm>
          <a:custGeom>
            <a:avLst/>
            <a:gdLst>
              <a:gd name="connsiteX0" fmla="*/ 328036 w 328036"/>
              <a:gd name="connsiteY0" fmla="*/ 36176 h 77181"/>
              <a:gd name="connsiteX1" fmla="*/ 147616 w 328036"/>
              <a:gd name="connsiteY1" fmla="*/ 1323 h 77181"/>
              <a:gd name="connsiteX2" fmla="*/ 0 w 328036"/>
              <a:gd name="connsiteY2" fmla="*/ 77181 h 7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36" h="77181">
                <a:moveTo>
                  <a:pt x="328036" y="36176"/>
                </a:moveTo>
                <a:cubicBezTo>
                  <a:pt x="265162" y="15332"/>
                  <a:pt x="202289" y="-5511"/>
                  <a:pt x="147616" y="1323"/>
                </a:cubicBezTo>
                <a:cubicBezTo>
                  <a:pt x="92943" y="8157"/>
                  <a:pt x="46471" y="42669"/>
                  <a:pt x="0" y="77181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Phylactère : pensées 76">
            <a:extLst>
              <a:ext uri="{FF2B5EF4-FFF2-40B4-BE49-F238E27FC236}">
                <a16:creationId xmlns:a16="http://schemas.microsoft.com/office/drawing/2014/main" id="{F2C0CEBD-81DD-4BAC-9190-4116D3309C72}"/>
              </a:ext>
            </a:extLst>
          </p:cNvPr>
          <p:cNvSpPr/>
          <p:nvPr/>
        </p:nvSpPr>
        <p:spPr>
          <a:xfrm>
            <a:off x="6794516" y="4490447"/>
            <a:ext cx="879412" cy="657452"/>
          </a:xfrm>
          <a:prstGeom prst="cloudCallout">
            <a:avLst>
              <a:gd name="adj1" fmla="val -21685"/>
              <a:gd name="adj2" fmla="val 11302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???</a:t>
            </a:r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5BB1272C-49C8-4861-B5A7-0C528E9CC498}"/>
              </a:ext>
            </a:extLst>
          </p:cNvPr>
          <p:cNvGrpSpPr/>
          <p:nvPr/>
        </p:nvGrpSpPr>
        <p:grpSpPr>
          <a:xfrm rot="19811012">
            <a:off x="4115405" y="2863419"/>
            <a:ext cx="281272" cy="109489"/>
            <a:chOff x="3998663" y="2551518"/>
            <a:chExt cx="356512" cy="165858"/>
          </a:xfrm>
        </p:grpSpPr>
        <p:sp>
          <p:nvSpPr>
            <p:cNvPr id="388" name="Forme libre : forme 387">
              <a:extLst>
                <a:ext uri="{FF2B5EF4-FFF2-40B4-BE49-F238E27FC236}">
                  <a16:creationId xmlns:a16="http://schemas.microsoft.com/office/drawing/2014/main" id="{92725438-DD9E-4331-8063-88BFA52FF280}"/>
                </a:ext>
              </a:extLst>
            </p:cNvPr>
            <p:cNvSpPr/>
            <p:nvPr/>
          </p:nvSpPr>
          <p:spPr>
            <a:xfrm rot="20395088">
              <a:off x="4027139" y="2640195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9" name="Forme libre : forme 388">
              <a:extLst>
                <a:ext uri="{FF2B5EF4-FFF2-40B4-BE49-F238E27FC236}">
                  <a16:creationId xmlns:a16="http://schemas.microsoft.com/office/drawing/2014/main" id="{E268AAFB-42A7-46F2-9977-979AF96A8A4F}"/>
                </a:ext>
              </a:extLst>
            </p:cNvPr>
            <p:cNvSpPr/>
            <p:nvPr/>
          </p:nvSpPr>
          <p:spPr>
            <a:xfrm rot="20395088">
              <a:off x="4016852" y="2598066"/>
              <a:ext cx="328036" cy="45719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0" name="Forme libre : forme 389">
              <a:extLst>
                <a:ext uri="{FF2B5EF4-FFF2-40B4-BE49-F238E27FC236}">
                  <a16:creationId xmlns:a16="http://schemas.microsoft.com/office/drawing/2014/main" id="{50953BA7-4570-4D6F-8109-1D15B639680F}"/>
                </a:ext>
              </a:extLst>
            </p:cNvPr>
            <p:cNvSpPr/>
            <p:nvPr/>
          </p:nvSpPr>
          <p:spPr>
            <a:xfrm rot="20395088">
              <a:off x="3998663" y="2551518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1" name="Groupe 390">
            <a:extLst>
              <a:ext uri="{FF2B5EF4-FFF2-40B4-BE49-F238E27FC236}">
                <a16:creationId xmlns:a16="http://schemas.microsoft.com/office/drawing/2014/main" id="{355C31F4-976A-4DF6-A765-91E79CFA16A3}"/>
              </a:ext>
            </a:extLst>
          </p:cNvPr>
          <p:cNvGrpSpPr/>
          <p:nvPr/>
        </p:nvGrpSpPr>
        <p:grpSpPr>
          <a:xfrm rot="18622107">
            <a:off x="3949956" y="3368202"/>
            <a:ext cx="340505" cy="117491"/>
            <a:chOff x="3998663" y="2551518"/>
            <a:chExt cx="356512" cy="165858"/>
          </a:xfrm>
        </p:grpSpPr>
        <p:sp>
          <p:nvSpPr>
            <p:cNvPr id="392" name="Forme libre : forme 391">
              <a:extLst>
                <a:ext uri="{FF2B5EF4-FFF2-40B4-BE49-F238E27FC236}">
                  <a16:creationId xmlns:a16="http://schemas.microsoft.com/office/drawing/2014/main" id="{D3F5B271-FC9D-466D-B9E3-C830DDFB68CD}"/>
                </a:ext>
              </a:extLst>
            </p:cNvPr>
            <p:cNvSpPr/>
            <p:nvPr/>
          </p:nvSpPr>
          <p:spPr>
            <a:xfrm rot="20395088">
              <a:off x="4027139" y="2640195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3" name="Forme libre : forme 392">
              <a:extLst>
                <a:ext uri="{FF2B5EF4-FFF2-40B4-BE49-F238E27FC236}">
                  <a16:creationId xmlns:a16="http://schemas.microsoft.com/office/drawing/2014/main" id="{7F393DD7-EF97-4B6A-998D-3AD072F28270}"/>
                </a:ext>
              </a:extLst>
            </p:cNvPr>
            <p:cNvSpPr/>
            <p:nvPr/>
          </p:nvSpPr>
          <p:spPr>
            <a:xfrm rot="20395088">
              <a:off x="4016852" y="2598066"/>
              <a:ext cx="328036" cy="45719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4" name="Forme libre : forme 393">
              <a:extLst>
                <a:ext uri="{FF2B5EF4-FFF2-40B4-BE49-F238E27FC236}">
                  <a16:creationId xmlns:a16="http://schemas.microsoft.com/office/drawing/2014/main" id="{630E0E4F-5DA1-4081-90D7-B9EE4A0BB71E}"/>
                </a:ext>
              </a:extLst>
            </p:cNvPr>
            <p:cNvSpPr/>
            <p:nvPr/>
          </p:nvSpPr>
          <p:spPr>
            <a:xfrm rot="20395088">
              <a:off x="3998663" y="2551518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3" name="Groupe 402">
            <a:extLst>
              <a:ext uri="{FF2B5EF4-FFF2-40B4-BE49-F238E27FC236}">
                <a16:creationId xmlns:a16="http://schemas.microsoft.com/office/drawing/2014/main" id="{33A4CB6D-4B3B-4162-81DB-C60F1404CA05}"/>
              </a:ext>
            </a:extLst>
          </p:cNvPr>
          <p:cNvGrpSpPr/>
          <p:nvPr/>
        </p:nvGrpSpPr>
        <p:grpSpPr>
          <a:xfrm rot="10290542">
            <a:off x="2649260" y="4159947"/>
            <a:ext cx="281272" cy="109489"/>
            <a:chOff x="3998663" y="2551518"/>
            <a:chExt cx="356512" cy="165858"/>
          </a:xfrm>
        </p:grpSpPr>
        <p:sp>
          <p:nvSpPr>
            <p:cNvPr id="404" name="Forme libre : forme 403">
              <a:extLst>
                <a:ext uri="{FF2B5EF4-FFF2-40B4-BE49-F238E27FC236}">
                  <a16:creationId xmlns:a16="http://schemas.microsoft.com/office/drawing/2014/main" id="{F534164B-B23C-45CC-AC70-D4932AC63F0C}"/>
                </a:ext>
              </a:extLst>
            </p:cNvPr>
            <p:cNvSpPr/>
            <p:nvPr/>
          </p:nvSpPr>
          <p:spPr>
            <a:xfrm rot="20395088">
              <a:off x="4027139" y="2640195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5" name="Forme libre : forme 404">
              <a:extLst>
                <a:ext uri="{FF2B5EF4-FFF2-40B4-BE49-F238E27FC236}">
                  <a16:creationId xmlns:a16="http://schemas.microsoft.com/office/drawing/2014/main" id="{B9360201-102D-4360-9E18-5EBA460B58F2}"/>
                </a:ext>
              </a:extLst>
            </p:cNvPr>
            <p:cNvSpPr/>
            <p:nvPr/>
          </p:nvSpPr>
          <p:spPr>
            <a:xfrm rot="20395088">
              <a:off x="4016852" y="2598066"/>
              <a:ext cx="328036" cy="45719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6" name="Forme libre : forme 405">
              <a:extLst>
                <a:ext uri="{FF2B5EF4-FFF2-40B4-BE49-F238E27FC236}">
                  <a16:creationId xmlns:a16="http://schemas.microsoft.com/office/drawing/2014/main" id="{9BF1C8A5-D8FE-4029-96D5-374B84FFFC0B}"/>
                </a:ext>
              </a:extLst>
            </p:cNvPr>
            <p:cNvSpPr/>
            <p:nvPr/>
          </p:nvSpPr>
          <p:spPr>
            <a:xfrm rot="20395088">
              <a:off x="3998663" y="2551518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7" name="Groupe 406">
            <a:extLst>
              <a:ext uri="{FF2B5EF4-FFF2-40B4-BE49-F238E27FC236}">
                <a16:creationId xmlns:a16="http://schemas.microsoft.com/office/drawing/2014/main" id="{A8779635-C9DC-4058-A840-A6211DB319E8}"/>
              </a:ext>
            </a:extLst>
          </p:cNvPr>
          <p:cNvGrpSpPr/>
          <p:nvPr/>
        </p:nvGrpSpPr>
        <p:grpSpPr>
          <a:xfrm rot="12124144">
            <a:off x="2106785" y="4269673"/>
            <a:ext cx="340505" cy="117491"/>
            <a:chOff x="3998663" y="2551518"/>
            <a:chExt cx="356512" cy="165858"/>
          </a:xfrm>
        </p:grpSpPr>
        <p:sp>
          <p:nvSpPr>
            <p:cNvPr id="408" name="Forme libre : forme 407">
              <a:extLst>
                <a:ext uri="{FF2B5EF4-FFF2-40B4-BE49-F238E27FC236}">
                  <a16:creationId xmlns:a16="http://schemas.microsoft.com/office/drawing/2014/main" id="{227A19EC-542F-4F67-8D61-4A799A4E32FA}"/>
                </a:ext>
              </a:extLst>
            </p:cNvPr>
            <p:cNvSpPr/>
            <p:nvPr/>
          </p:nvSpPr>
          <p:spPr>
            <a:xfrm rot="20395088">
              <a:off x="4027139" y="2640195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" name="Forme libre : forme 408">
              <a:extLst>
                <a:ext uri="{FF2B5EF4-FFF2-40B4-BE49-F238E27FC236}">
                  <a16:creationId xmlns:a16="http://schemas.microsoft.com/office/drawing/2014/main" id="{52F4F832-9522-4A6C-A190-4BCAE55638D6}"/>
                </a:ext>
              </a:extLst>
            </p:cNvPr>
            <p:cNvSpPr/>
            <p:nvPr/>
          </p:nvSpPr>
          <p:spPr>
            <a:xfrm rot="20395088">
              <a:off x="4016852" y="2598066"/>
              <a:ext cx="328036" cy="45719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0" name="Forme libre : forme 409">
              <a:extLst>
                <a:ext uri="{FF2B5EF4-FFF2-40B4-BE49-F238E27FC236}">
                  <a16:creationId xmlns:a16="http://schemas.microsoft.com/office/drawing/2014/main" id="{5E0486FB-1A68-4574-BA9F-CA74FFA9708E}"/>
                </a:ext>
              </a:extLst>
            </p:cNvPr>
            <p:cNvSpPr/>
            <p:nvPr/>
          </p:nvSpPr>
          <p:spPr>
            <a:xfrm rot="20395088">
              <a:off x="3998663" y="2551518"/>
              <a:ext cx="328036" cy="77181"/>
            </a:xfrm>
            <a:custGeom>
              <a:avLst/>
              <a:gdLst>
                <a:gd name="connsiteX0" fmla="*/ 328036 w 328036"/>
                <a:gd name="connsiteY0" fmla="*/ 36176 h 77181"/>
                <a:gd name="connsiteX1" fmla="*/ 147616 w 328036"/>
                <a:gd name="connsiteY1" fmla="*/ 1323 h 77181"/>
                <a:gd name="connsiteX2" fmla="*/ 0 w 328036"/>
                <a:gd name="connsiteY2" fmla="*/ 77181 h 7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36" h="77181">
                  <a:moveTo>
                    <a:pt x="328036" y="36176"/>
                  </a:moveTo>
                  <a:cubicBezTo>
                    <a:pt x="265162" y="15332"/>
                    <a:pt x="202289" y="-5511"/>
                    <a:pt x="147616" y="1323"/>
                  </a:cubicBezTo>
                  <a:cubicBezTo>
                    <a:pt x="92943" y="8157"/>
                    <a:pt x="46471" y="42669"/>
                    <a:pt x="0" y="77181"/>
                  </a:cubicBezTo>
                </a:path>
              </a:pathLst>
            </a:cu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1" name="ZoneTexte 410">
            <a:extLst>
              <a:ext uri="{FF2B5EF4-FFF2-40B4-BE49-F238E27FC236}">
                <a16:creationId xmlns:a16="http://schemas.microsoft.com/office/drawing/2014/main" id="{7BDDAB3D-F071-4DBA-BB15-577F1EC2F5F1}"/>
              </a:ext>
            </a:extLst>
          </p:cNvPr>
          <p:cNvSpPr txBox="1"/>
          <p:nvPr/>
        </p:nvSpPr>
        <p:spPr>
          <a:xfrm>
            <a:off x="180584" y="1616131"/>
            <a:ext cx="1621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ci-git la </a:t>
            </a:r>
            <a:r>
              <a:rPr lang="fr-FR"/>
              <a:t>place nationale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8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09877" y="8165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0608F8CA-0B0F-4E35-961A-7D5C881A6E12}"/>
              </a:ext>
            </a:extLst>
          </p:cNvPr>
          <p:cNvGrpSpPr/>
          <p:nvPr/>
        </p:nvGrpSpPr>
        <p:grpSpPr>
          <a:xfrm>
            <a:off x="1910091" y="59902"/>
            <a:ext cx="3505165" cy="3076502"/>
            <a:chOff x="1910091" y="59902"/>
            <a:chExt cx="3505165" cy="307650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D16C2-E26F-48AC-A981-DCC7EED2BF81}"/>
                </a:ext>
              </a:extLst>
            </p:cNvPr>
            <p:cNvGrpSpPr/>
            <p:nvPr/>
          </p:nvGrpSpPr>
          <p:grpSpPr>
            <a:xfrm>
              <a:off x="1910091" y="59902"/>
              <a:ext cx="3505165" cy="3076502"/>
              <a:chOff x="1896721" y="73099"/>
              <a:chExt cx="3505165" cy="3076502"/>
            </a:xfrm>
            <a:solidFill>
              <a:schemeClr val="bg1"/>
            </a:solidFill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CC2F7F9-AA57-454D-BBA6-A226A0188FCE}"/>
                  </a:ext>
                </a:extLst>
              </p:cNvPr>
              <p:cNvGrpSpPr/>
              <p:nvPr/>
            </p:nvGrpSpPr>
            <p:grpSpPr>
              <a:xfrm>
                <a:off x="1896721" y="73099"/>
                <a:ext cx="3505165" cy="3076502"/>
                <a:chOff x="1896721" y="73099"/>
                <a:chExt cx="3505165" cy="3076502"/>
              </a:xfrm>
              <a:grpFill/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F50F8236-FBB2-4E74-AF0A-484EAD7F30E3}"/>
                    </a:ext>
                  </a:extLst>
                </p:cNvPr>
                <p:cNvGrpSpPr/>
                <p:nvPr/>
              </p:nvGrpSpPr>
              <p:grpSpPr>
                <a:xfrm>
                  <a:off x="1896721" y="81651"/>
                  <a:ext cx="3505165" cy="3067950"/>
                  <a:chOff x="1896721" y="81651"/>
                  <a:chExt cx="3505165" cy="3067950"/>
                </a:xfrm>
                <a:grpFill/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F88E9F4D-4ADF-45F2-8B6B-CC2ACA462D7B}"/>
                      </a:ext>
                    </a:extLst>
                  </p:cNvPr>
                  <p:cNvGrpSpPr/>
                  <p:nvPr/>
                </p:nvGrpSpPr>
                <p:grpSpPr>
                  <a:xfrm>
                    <a:off x="1896721" y="81651"/>
                    <a:ext cx="3505165" cy="3067950"/>
                    <a:chOff x="1908664" y="81651"/>
                    <a:chExt cx="3505165" cy="3067950"/>
                  </a:xfrm>
                  <a:grpFill/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FF5D113F-28DB-4743-8458-5FB5B5265B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64" y="81651"/>
                      <a:ext cx="3505165" cy="3067950"/>
                      <a:chOff x="1908664" y="81651"/>
                      <a:chExt cx="3505165" cy="3067950"/>
                    </a:xfrm>
                    <a:grpFill/>
                  </p:grpSpPr>
                  <p:grpSp>
                    <p:nvGrpSpPr>
                      <p:cNvPr id="47" name="Groupe 46">
                        <a:extLst>
                          <a:ext uri="{FF2B5EF4-FFF2-40B4-BE49-F238E27FC236}">
                            <a16:creationId xmlns:a16="http://schemas.microsoft.com/office/drawing/2014/main" id="{C6527D9A-98EB-4089-BFEF-5AC266AA5B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8664" y="116408"/>
                        <a:ext cx="3505165" cy="3033193"/>
                        <a:chOff x="1908664" y="116408"/>
                        <a:chExt cx="3505165" cy="3033193"/>
                      </a:xfrm>
                      <a:grpFill/>
                    </p:grpSpPr>
                    <p:sp>
                      <p:nvSpPr>
                        <p:cNvPr id="40" name="Forme libre : forme 39">
                          <a:extLst>
                            <a:ext uri="{FF2B5EF4-FFF2-40B4-BE49-F238E27FC236}">
                              <a16:creationId xmlns:a16="http://schemas.microsoft.com/office/drawing/2014/main" id="{0502897B-C29E-4382-8211-303153DC5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08664" y="116408"/>
                          <a:ext cx="3505165" cy="3033193"/>
                        </a:xfrm>
                        <a:custGeom>
                          <a:avLst/>
                          <a:gdLst>
                            <a:gd name="connsiteX0" fmla="*/ 0 w 3468915"/>
                            <a:gd name="connsiteY0" fmla="*/ 58057 h 3164114"/>
                            <a:gd name="connsiteX1" fmla="*/ 0 w 3468915"/>
                            <a:gd name="connsiteY1" fmla="*/ 406400 h 3164114"/>
                            <a:gd name="connsiteX2" fmla="*/ 0 w 3468915"/>
                            <a:gd name="connsiteY2" fmla="*/ 1132114 h 3164114"/>
                            <a:gd name="connsiteX3" fmla="*/ 2946400 w 3468915"/>
                            <a:gd name="connsiteY3" fmla="*/ 3164114 h 3164114"/>
                            <a:gd name="connsiteX4" fmla="*/ 3468915 w 3468915"/>
                            <a:gd name="connsiteY4" fmla="*/ 2627085 h 3164114"/>
                            <a:gd name="connsiteX5" fmla="*/ 3381829 w 3468915"/>
                            <a:gd name="connsiteY5" fmla="*/ 1248228 h 3164114"/>
                            <a:gd name="connsiteX6" fmla="*/ 2888343 w 3468915"/>
                            <a:gd name="connsiteY6" fmla="*/ 1785257 h 3164114"/>
                            <a:gd name="connsiteX7" fmla="*/ 391886 w 3468915"/>
                            <a:gd name="connsiteY7" fmla="*/ 87085 h 3164114"/>
                            <a:gd name="connsiteX8" fmla="*/ 246743 w 3468915"/>
                            <a:gd name="connsiteY8" fmla="*/ 0 h 3164114"/>
                            <a:gd name="connsiteX9" fmla="*/ 0 w 3468915"/>
                            <a:gd name="connsiteY9" fmla="*/ 58057 h 3164114"/>
                            <a:gd name="connsiteX0" fmla="*/ 0 w 3468915"/>
                            <a:gd name="connsiteY0" fmla="*/ 0 h 3106057"/>
                            <a:gd name="connsiteX1" fmla="*/ 0 w 3468915"/>
                            <a:gd name="connsiteY1" fmla="*/ 348343 h 3106057"/>
                            <a:gd name="connsiteX2" fmla="*/ 0 w 3468915"/>
                            <a:gd name="connsiteY2" fmla="*/ 1074057 h 3106057"/>
                            <a:gd name="connsiteX3" fmla="*/ 2946400 w 3468915"/>
                            <a:gd name="connsiteY3" fmla="*/ 3106057 h 3106057"/>
                            <a:gd name="connsiteX4" fmla="*/ 3468915 w 3468915"/>
                            <a:gd name="connsiteY4" fmla="*/ 2569028 h 3106057"/>
                            <a:gd name="connsiteX5" fmla="*/ 3381829 w 3468915"/>
                            <a:gd name="connsiteY5" fmla="*/ 1190171 h 3106057"/>
                            <a:gd name="connsiteX6" fmla="*/ 2888343 w 3468915"/>
                            <a:gd name="connsiteY6" fmla="*/ 1727200 h 3106057"/>
                            <a:gd name="connsiteX7" fmla="*/ 391886 w 3468915"/>
                            <a:gd name="connsiteY7" fmla="*/ 29028 h 3106057"/>
                            <a:gd name="connsiteX8" fmla="*/ 0 w 3468915"/>
                            <a:gd name="connsiteY8" fmla="*/ 0 h 3106057"/>
                            <a:gd name="connsiteX0" fmla="*/ 0 w 3468915"/>
                            <a:gd name="connsiteY0" fmla="*/ 14514 h 3120571"/>
                            <a:gd name="connsiteX1" fmla="*/ 0 w 3468915"/>
                            <a:gd name="connsiteY1" fmla="*/ 362857 h 3120571"/>
                            <a:gd name="connsiteX2" fmla="*/ 0 w 3468915"/>
                            <a:gd name="connsiteY2" fmla="*/ 1088571 h 3120571"/>
                            <a:gd name="connsiteX3" fmla="*/ 2946400 w 3468915"/>
                            <a:gd name="connsiteY3" fmla="*/ 3120571 h 3120571"/>
                            <a:gd name="connsiteX4" fmla="*/ 3468915 w 3468915"/>
                            <a:gd name="connsiteY4" fmla="*/ 2583542 h 3120571"/>
                            <a:gd name="connsiteX5" fmla="*/ 3381829 w 3468915"/>
                            <a:gd name="connsiteY5" fmla="*/ 1204685 h 3120571"/>
                            <a:gd name="connsiteX6" fmla="*/ 2888343 w 3468915"/>
                            <a:gd name="connsiteY6" fmla="*/ 1741714 h 3120571"/>
                            <a:gd name="connsiteX7" fmla="*/ 333829 w 3468915"/>
                            <a:gd name="connsiteY7" fmla="*/ 0 h 3120571"/>
                            <a:gd name="connsiteX8" fmla="*/ 0 w 3468915"/>
                            <a:gd name="connsiteY8" fmla="*/ 14514 h 3120571"/>
                            <a:gd name="connsiteX0" fmla="*/ 0 w 3468915"/>
                            <a:gd name="connsiteY0" fmla="*/ 0 h 3135086"/>
                            <a:gd name="connsiteX1" fmla="*/ 0 w 3468915"/>
                            <a:gd name="connsiteY1" fmla="*/ 377372 h 3135086"/>
                            <a:gd name="connsiteX2" fmla="*/ 0 w 3468915"/>
                            <a:gd name="connsiteY2" fmla="*/ 1103086 h 3135086"/>
                            <a:gd name="connsiteX3" fmla="*/ 2946400 w 3468915"/>
                            <a:gd name="connsiteY3" fmla="*/ 3135086 h 3135086"/>
                            <a:gd name="connsiteX4" fmla="*/ 3468915 w 3468915"/>
                            <a:gd name="connsiteY4" fmla="*/ 2598057 h 3135086"/>
                            <a:gd name="connsiteX5" fmla="*/ 3381829 w 3468915"/>
                            <a:gd name="connsiteY5" fmla="*/ 1219200 h 3135086"/>
                            <a:gd name="connsiteX6" fmla="*/ 2888343 w 3468915"/>
                            <a:gd name="connsiteY6" fmla="*/ 1756229 h 3135086"/>
                            <a:gd name="connsiteX7" fmla="*/ 333829 w 3468915"/>
                            <a:gd name="connsiteY7" fmla="*/ 14515 h 3135086"/>
                            <a:gd name="connsiteX8" fmla="*/ 0 w 3468915"/>
                            <a:gd name="connsiteY8" fmla="*/ 0 h 3135086"/>
                            <a:gd name="connsiteX0" fmla="*/ 0 w 3483429"/>
                            <a:gd name="connsiteY0" fmla="*/ 14513 h 3120571"/>
                            <a:gd name="connsiteX1" fmla="*/ 14514 w 3483429"/>
                            <a:gd name="connsiteY1" fmla="*/ 362857 h 3120571"/>
                            <a:gd name="connsiteX2" fmla="*/ 14514 w 3483429"/>
                            <a:gd name="connsiteY2" fmla="*/ 1088571 h 3120571"/>
                            <a:gd name="connsiteX3" fmla="*/ 2960914 w 3483429"/>
                            <a:gd name="connsiteY3" fmla="*/ 3120571 h 3120571"/>
                            <a:gd name="connsiteX4" fmla="*/ 3483429 w 3483429"/>
                            <a:gd name="connsiteY4" fmla="*/ 2583542 h 3120571"/>
                            <a:gd name="connsiteX5" fmla="*/ 3396343 w 3483429"/>
                            <a:gd name="connsiteY5" fmla="*/ 1204685 h 3120571"/>
                            <a:gd name="connsiteX6" fmla="*/ 2902857 w 3483429"/>
                            <a:gd name="connsiteY6" fmla="*/ 1741714 h 3120571"/>
                            <a:gd name="connsiteX7" fmla="*/ 348343 w 3483429"/>
                            <a:gd name="connsiteY7" fmla="*/ 0 h 3120571"/>
                            <a:gd name="connsiteX8" fmla="*/ 0 w 3483429"/>
                            <a:gd name="connsiteY8" fmla="*/ 14513 h 3120571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902857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880734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7876 w 3491305"/>
                            <a:gd name="connsiteY0" fmla="*/ 0 h 3106058"/>
                            <a:gd name="connsiteX1" fmla="*/ 268 w 3491305"/>
                            <a:gd name="connsiteY1" fmla="*/ 355718 h 3106058"/>
                            <a:gd name="connsiteX2" fmla="*/ 22390 w 3491305"/>
                            <a:gd name="connsiteY2" fmla="*/ 1074058 h 3106058"/>
                            <a:gd name="connsiteX3" fmla="*/ 2968790 w 3491305"/>
                            <a:gd name="connsiteY3" fmla="*/ 3106058 h 3106058"/>
                            <a:gd name="connsiteX4" fmla="*/ 3491305 w 3491305"/>
                            <a:gd name="connsiteY4" fmla="*/ 2569029 h 3106058"/>
                            <a:gd name="connsiteX5" fmla="*/ 3404219 w 3491305"/>
                            <a:gd name="connsiteY5" fmla="*/ 1190172 h 3106058"/>
                            <a:gd name="connsiteX6" fmla="*/ 2888610 w 3491305"/>
                            <a:gd name="connsiteY6" fmla="*/ 1727201 h 3106058"/>
                            <a:gd name="connsiteX7" fmla="*/ 356219 w 3491305"/>
                            <a:gd name="connsiteY7" fmla="*/ 14515 h 3106058"/>
                            <a:gd name="connsiteX8" fmla="*/ 7876 w 3491305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5952 w 3491038"/>
                            <a:gd name="connsiteY7" fmla="*/ 14515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41204 w 3491038"/>
                            <a:gd name="connsiteY7" fmla="*/ 7140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1837 w 3491038"/>
                            <a:gd name="connsiteY7" fmla="*/ 28405 h 3106058"/>
                            <a:gd name="connsiteX8" fmla="*/ 7609 w 3491038"/>
                            <a:gd name="connsiteY8" fmla="*/ 0 h 3106058"/>
                            <a:gd name="connsiteX0" fmla="*/ 0 w 3510011"/>
                            <a:gd name="connsiteY0" fmla="*/ 14333 h 3077861"/>
                            <a:gd name="connsiteX1" fmla="*/ 18974 w 3510011"/>
                            <a:gd name="connsiteY1" fmla="*/ 327521 h 3077861"/>
                            <a:gd name="connsiteX2" fmla="*/ 26347 w 3510011"/>
                            <a:gd name="connsiteY2" fmla="*/ 1038487 h 3077861"/>
                            <a:gd name="connsiteX3" fmla="*/ 2987496 w 3510011"/>
                            <a:gd name="connsiteY3" fmla="*/ 3077861 h 3077861"/>
                            <a:gd name="connsiteX4" fmla="*/ 3510011 w 3510011"/>
                            <a:gd name="connsiteY4" fmla="*/ 2540832 h 3077861"/>
                            <a:gd name="connsiteX5" fmla="*/ 3422925 w 3510011"/>
                            <a:gd name="connsiteY5" fmla="*/ 1161975 h 3077861"/>
                            <a:gd name="connsiteX6" fmla="*/ 2907316 w 3510011"/>
                            <a:gd name="connsiteY6" fmla="*/ 1699004 h 3077861"/>
                            <a:gd name="connsiteX7" fmla="*/ 370810 w 3510011"/>
                            <a:gd name="connsiteY7" fmla="*/ 208 h 3077861"/>
                            <a:gd name="connsiteX8" fmla="*/ 0 w 3510011"/>
                            <a:gd name="connsiteY8" fmla="*/ 14333 h 3077861"/>
                            <a:gd name="connsiteX0" fmla="*/ 0 w 3499378"/>
                            <a:gd name="connsiteY0" fmla="*/ 9089 h 3077934"/>
                            <a:gd name="connsiteX1" fmla="*/ 8341 w 3499378"/>
                            <a:gd name="connsiteY1" fmla="*/ 327594 h 3077934"/>
                            <a:gd name="connsiteX2" fmla="*/ 15714 w 3499378"/>
                            <a:gd name="connsiteY2" fmla="*/ 1038560 h 3077934"/>
                            <a:gd name="connsiteX3" fmla="*/ 2976863 w 3499378"/>
                            <a:gd name="connsiteY3" fmla="*/ 3077934 h 3077934"/>
                            <a:gd name="connsiteX4" fmla="*/ 3499378 w 3499378"/>
                            <a:gd name="connsiteY4" fmla="*/ 2540905 h 3077934"/>
                            <a:gd name="connsiteX5" fmla="*/ 3412292 w 3499378"/>
                            <a:gd name="connsiteY5" fmla="*/ 1162048 h 3077934"/>
                            <a:gd name="connsiteX6" fmla="*/ 2896683 w 3499378"/>
                            <a:gd name="connsiteY6" fmla="*/ 1699077 h 3077934"/>
                            <a:gd name="connsiteX7" fmla="*/ 360177 w 3499378"/>
                            <a:gd name="connsiteY7" fmla="*/ 281 h 3077934"/>
                            <a:gd name="connsiteX8" fmla="*/ 0 w 3499378"/>
                            <a:gd name="connsiteY8" fmla="*/ 9089 h 3077934"/>
                            <a:gd name="connsiteX0" fmla="*/ 2747 w 3502125"/>
                            <a:gd name="connsiteY0" fmla="*/ 9089 h 3077934"/>
                            <a:gd name="connsiteX1" fmla="*/ 455 w 3502125"/>
                            <a:gd name="connsiteY1" fmla="*/ 327594 h 3077934"/>
                            <a:gd name="connsiteX2" fmla="*/ 18461 w 3502125"/>
                            <a:gd name="connsiteY2" fmla="*/ 1038560 h 3077934"/>
                            <a:gd name="connsiteX3" fmla="*/ 2979610 w 3502125"/>
                            <a:gd name="connsiteY3" fmla="*/ 3077934 h 3077934"/>
                            <a:gd name="connsiteX4" fmla="*/ 3502125 w 3502125"/>
                            <a:gd name="connsiteY4" fmla="*/ 2540905 h 3077934"/>
                            <a:gd name="connsiteX5" fmla="*/ 3415039 w 3502125"/>
                            <a:gd name="connsiteY5" fmla="*/ 1162048 h 3077934"/>
                            <a:gd name="connsiteX6" fmla="*/ 2899430 w 3502125"/>
                            <a:gd name="connsiteY6" fmla="*/ 1699077 h 3077934"/>
                            <a:gd name="connsiteX7" fmla="*/ 362924 w 3502125"/>
                            <a:gd name="connsiteY7" fmla="*/ 281 h 3077934"/>
                            <a:gd name="connsiteX8" fmla="*/ 2747 w 3502125"/>
                            <a:gd name="connsiteY8" fmla="*/ 9089 h 3077934"/>
                            <a:gd name="connsiteX0" fmla="*/ 5551 w 3504929"/>
                            <a:gd name="connsiteY0" fmla="*/ 9089 h 3077934"/>
                            <a:gd name="connsiteX1" fmla="*/ 3259 w 3504929"/>
                            <a:gd name="connsiteY1" fmla="*/ 327594 h 3077934"/>
                            <a:gd name="connsiteX2" fmla="*/ 0 w 3504929"/>
                            <a:gd name="connsiteY2" fmla="*/ 1022611 h 3077934"/>
                            <a:gd name="connsiteX3" fmla="*/ 2982414 w 3504929"/>
                            <a:gd name="connsiteY3" fmla="*/ 3077934 h 3077934"/>
                            <a:gd name="connsiteX4" fmla="*/ 3504929 w 3504929"/>
                            <a:gd name="connsiteY4" fmla="*/ 2540905 h 3077934"/>
                            <a:gd name="connsiteX5" fmla="*/ 3417843 w 3504929"/>
                            <a:gd name="connsiteY5" fmla="*/ 1162048 h 3077934"/>
                            <a:gd name="connsiteX6" fmla="*/ 2902234 w 3504929"/>
                            <a:gd name="connsiteY6" fmla="*/ 1699077 h 3077934"/>
                            <a:gd name="connsiteX7" fmla="*/ 365728 w 3504929"/>
                            <a:gd name="connsiteY7" fmla="*/ 281 h 3077934"/>
                            <a:gd name="connsiteX8" fmla="*/ 5551 w 3504929"/>
                            <a:gd name="connsiteY8" fmla="*/ 9089 h 3077934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16949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4070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429389 w 3504929"/>
                            <a:gd name="connsiteY7" fmla="*/ 61943 h 3094602"/>
                            <a:gd name="connsiteX8" fmla="*/ 5551 w 3504929"/>
                            <a:gd name="connsiteY8" fmla="*/ 0 h 3094602"/>
                            <a:gd name="connsiteX0" fmla="*/ 0 w 3522527"/>
                            <a:gd name="connsiteY0" fmla="*/ 19247 h 3032827"/>
                            <a:gd name="connsiteX1" fmla="*/ 20857 w 3522527"/>
                            <a:gd name="connsiteY1" fmla="*/ 282487 h 3032827"/>
                            <a:gd name="connsiteX2" fmla="*/ 17598 w 3522527"/>
                            <a:gd name="connsiteY2" fmla="*/ 977504 h 3032827"/>
                            <a:gd name="connsiteX3" fmla="*/ 3000012 w 3522527"/>
                            <a:gd name="connsiteY3" fmla="*/ 3032827 h 3032827"/>
                            <a:gd name="connsiteX4" fmla="*/ 3522527 w 3522527"/>
                            <a:gd name="connsiteY4" fmla="*/ 2495798 h 3032827"/>
                            <a:gd name="connsiteX5" fmla="*/ 3435441 w 3522527"/>
                            <a:gd name="connsiteY5" fmla="*/ 1116941 h 3032827"/>
                            <a:gd name="connsiteX6" fmla="*/ 2919832 w 3522527"/>
                            <a:gd name="connsiteY6" fmla="*/ 1653970 h 3032827"/>
                            <a:gd name="connsiteX7" fmla="*/ 446987 w 3522527"/>
                            <a:gd name="connsiteY7" fmla="*/ 168 h 3032827"/>
                            <a:gd name="connsiteX8" fmla="*/ 0 w 3522527"/>
                            <a:gd name="connsiteY8" fmla="*/ 19247 h 3032827"/>
                            <a:gd name="connsiteX0" fmla="*/ 0 w 3505165"/>
                            <a:gd name="connsiteY0" fmla="*/ 2251 h 3033193"/>
                            <a:gd name="connsiteX1" fmla="*/ 3495 w 3505165"/>
                            <a:gd name="connsiteY1" fmla="*/ 282853 h 3033193"/>
                            <a:gd name="connsiteX2" fmla="*/ 236 w 3505165"/>
                            <a:gd name="connsiteY2" fmla="*/ 977870 h 3033193"/>
                            <a:gd name="connsiteX3" fmla="*/ 2982650 w 3505165"/>
                            <a:gd name="connsiteY3" fmla="*/ 3033193 h 3033193"/>
                            <a:gd name="connsiteX4" fmla="*/ 3505165 w 3505165"/>
                            <a:gd name="connsiteY4" fmla="*/ 2496164 h 3033193"/>
                            <a:gd name="connsiteX5" fmla="*/ 3418079 w 3505165"/>
                            <a:gd name="connsiteY5" fmla="*/ 1117307 h 3033193"/>
                            <a:gd name="connsiteX6" fmla="*/ 2902470 w 3505165"/>
                            <a:gd name="connsiteY6" fmla="*/ 1654336 h 3033193"/>
                            <a:gd name="connsiteX7" fmla="*/ 429625 w 3505165"/>
                            <a:gd name="connsiteY7" fmla="*/ 534 h 3033193"/>
                            <a:gd name="connsiteX8" fmla="*/ 0 w 3505165"/>
                            <a:gd name="connsiteY8" fmla="*/ 2251 h 30331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505165" h="3033193">
                              <a:moveTo>
                                <a:pt x="0" y="2251"/>
                              </a:moveTo>
                              <a:cubicBezTo>
                                <a:pt x="4838" y="118366"/>
                                <a:pt x="3456" y="120250"/>
                                <a:pt x="3495" y="282853"/>
                              </a:cubicBezTo>
                              <a:cubicBezTo>
                                <a:pt x="3534" y="445456"/>
                                <a:pt x="236" y="735965"/>
                                <a:pt x="236" y="977870"/>
                              </a:cubicBezTo>
                              <a:lnTo>
                                <a:pt x="2982650" y="3033193"/>
                              </a:lnTo>
                              <a:lnTo>
                                <a:pt x="3505165" y="2496164"/>
                              </a:lnTo>
                              <a:lnTo>
                                <a:pt x="3418079" y="1117307"/>
                              </a:lnTo>
                              <a:lnTo>
                                <a:pt x="2902470" y="1654336"/>
                              </a:lnTo>
                              <a:lnTo>
                                <a:pt x="429625" y="534"/>
                              </a:lnTo>
                              <a:cubicBezTo>
                                <a:pt x="318427" y="-1846"/>
                                <a:pt x="111198" y="4631"/>
                                <a:pt x="0" y="2251"/>
                              </a:cubicBezTo>
                              <a:close/>
                            </a:path>
                          </a:pathLst>
                        </a:cu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cxnSp>
                      <p:nvCxnSpPr>
                        <p:cNvPr id="45" name="Connecteur droit 44">
                          <a:extLst>
                            <a:ext uri="{FF2B5EF4-FFF2-40B4-BE49-F238E27FC236}">
                              <a16:creationId xmlns:a16="http://schemas.microsoft.com/office/drawing/2014/main" id="{D8FB2E4D-ED2B-470F-8B5A-5EFB32A7A026}"/>
                            </a:ext>
                          </a:extLst>
                        </p:cNvPr>
                        <p:cNvCxnSpPr>
                          <a:cxnSpLocks/>
                          <a:stCxn id="40" idx="3"/>
                          <a:endCxn id="40" idx="6"/>
                        </p:cNvCxnSpPr>
                        <p:nvPr/>
                      </p:nvCxnSpPr>
                      <p:spPr>
                        <a:xfrm flipH="1" flipV="1">
                          <a:off x="4811134" y="1770744"/>
                          <a:ext cx="80180" cy="1378857"/>
                        </a:xfrm>
                        <a:prstGeom prst="line">
                          <a:avLst/>
                        </a:pr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8" name="Forme libre : forme 47">
                        <a:extLst>
                          <a:ext uri="{FF2B5EF4-FFF2-40B4-BE49-F238E27FC236}">
                            <a16:creationId xmlns:a16="http://schemas.microsoft.com/office/drawing/2014/main" id="{C167E368-43A3-4F2B-8020-862C96C50A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00199" y="81651"/>
                        <a:ext cx="3048258" cy="1701499"/>
                      </a:xfrm>
                      <a:custGeom>
                        <a:avLst/>
                        <a:gdLst>
                          <a:gd name="connsiteX0" fmla="*/ 0 w 3060290"/>
                          <a:gd name="connsiteY0" fmla="*/ 14748 h 1740310"/>
                          <a:gd name="connsiteX1" fmla="*/ 2536722 w 3060290"/>
                          <a:gd name="connsiteY1" fmla="*/ 1740310 h 1740310"/>
                          <a:gd name="connsiteX2" fmla="*/ 3060290 w 3060290"/>
                          <a:gd name="connsiteY2" fmla="*/ 1179871 h 1740310"/>
                          <a:gd name="connsiteX3" fmla="*/ 1275735 w 3060290"/>
                          <a:gd name="connsiteY3" fmla="*/ 0 h 1740310"/>
                          <a:gd name="connsiteX4" fmla="*/ 0 w 3060290"/>
                          <a:gd name="connsiteY4" fmla="*/ 14748 h 1740310"/>
                          <a:gd name="connsiteX0" fmla="*/ 0 w 3060290"/>
                          <a:gd name="connsiteY0" fmla="*/ 0 h 1725562"/>
                          <a:gd name="connsiteX1" fmla="*/ 2536722 w 3060290"/>
                          <a:gd name="connsiteY1" fmla="*/ 1725562 h 1725562"/>
                          <a:gd name="connsiteX2" fmla="*/ 3060290 w 3060290"/>
                          <a:gd name="connsiteY2" fmla="*/ 1165123 h 1725562"/>
                          <a:gd name="connsiteX3" fmla="*/ 1335893 w 3060290"/>
                          <a:gd name="connsiteY3" fmla="*/ 9315 h 1725562"/>
                          <a:gd name="connsiteX4" fmla="*/ 0 w 3060290"/>
                          <a:gd name="connsiteY4" fmla="*/ 0 h 1725562"/>
                          <a:gd name="connsiteX0" fmla="*/ 0 w 3048258"/>
                          <a:gd name="connsiteY0" fmla="*/ 14748 h 1716247"/>
                          <a:gd name="connsiteX1" fmla="*/ 2524690 w 3048258"/>
                          <a:gd name="connsiteY1" fmla="*/ 1716247 h 1716247"/>
                          <a:gd name="connsiteX2" fmla="*/ 3048258 w 3048258"/>
                          <a:gd name="connsiteY2" fmla="*/ 1155808 h 1716247"/>
                          <a:gd name="connsiteX3" fmla="*/ 1323861 w 3048258"/>
                          <a:gd name="connsiteY3" fmla="*/ 0 h 1716247"/>
                          <a:gd name="connsiteX4" fmla="*/ 0 w 3048258"/>
                          <a:gd name="connsiteY4" fmla="*/ 14748 h 1716247"/>
                          <a:gd name="connsiteX0" fmla="*/ 0 w 3048258"/>
                          <a:gd name="connsiteY0" fmla="*/ 0 h 1701499"/>
                          <a:gd name="connsiteX1" fmla="*/ 2524690 w 3048258"/>
                          <a:gd name="connsiteY1" fmla="*/ 1701499 h 1701499"/>
                          <a:gd name="connsiteX2" fmla="*/ 3048258 w 3048258"/>
                          <a:gd name="connsiteY2" fmla="*/ 1141060 h 1701499"/>
                          <a:gd name="connsiteX3" fmla="*/ 1339810 w 3048258"/>
                          <a:gd name="connsiteY3" fmla="*/ 1201 h 1701499"/>
                          <a:gd name="connsiteX4" fmla="*/ 0 w 3048258"/>
                          <a:gd name="connsiteY4" fmla="*/ 0 h 17014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8258" h="1701499">
                            <a:moveTo>
                              <a:pt x="0" y="0"/>
                            </a:moveTo>
                            <a:lnTo>
                              <a:pt x="2524690" y="1701499"/>
                            </a:lnTo>
                            <a:lnTo>
                              <a:pt x="3048258" y="1141060"/>
                            </a:lnTo>
                            <a:lnTo>
                              <a:pt x="1339810" y="120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pattFill prst="ltUpDiag">
                        <a:fgClr>
                          <a:schemeClr val="tx1">
                            <a:lumMod val="75000"/>
                            <a:lumOff val="25000"/>
                          </a:schemeClr>
                        </a:fgClr>
                        <a:bgClr>
                          <a:schemeClr val="bg1"/>
                        </a:bgClr>
                      </a:patt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56" name="Forme libre : forme 55">
                      <a:extLst>
                        <a:ext uri="{FF2B5EF4-FFF2-40B4-BE49-F238E27FC236}">
                          <a16:creationId xmlns:a16="http://schemas.microsoft.com/office/drawing/2014/main" id="{CA6E4DB0-16F8-48E2-B1F7-5B18465A6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903" y="1233642"/>
                      <a:ext cx="550287" cy="981062"/>
                    </a:xfrm>
                    <a:custGeom>
                      <a:avLst/>
                      <a:gdLst>
                        <a:gd name="connsiteX0" fmla="*/ 0 w 538317"/>
                        <a:gd name="connsiteY0" fmla="*/ 538316 h 988142"/>
                        <a:gd name="connsiteX1" fmla="*/ 29497 w 538317"/>
                        <a:gd name="connsiteY1" fmla="*/ 988142 h 988142"/>
                        <a:gd name="connsiteX2" fmla="*/ 538317 w 538317"/>
                        <a:gd name="connsiteY2" fmla="*/ 449826 h 988142"/>
                        <a:gd name="connsiteX3" fmla="*/ 538317 w 538317"/>
                        <a:gd name="connsiteY3" fmla="*/ 0 h 988142"/>
                        <a:gd name="connsiteX4" fmla="*/ 0 w 538317"/>
                        <a:gd name="connsiteY4" fmla="*/ 538316 h 988142"/>
                        <a:gd name="connsiteX0" fmla="*/ 0 w 581180"/>
                        <a:gd name="connsiteY0" fmla="*/ 538316 h 988142"/>
                        <a:gd name="connsiteX1" fmla="*/ 29497 w 581180"/>
                        <a:gd name="connsiteY1" fmla="*/ 988142 h 988142"/>
                        <a:gd name="connsiteX2" fmla="*/ 581180 w 581180"/>
                        <a:gd name="connsiteY2" fmla="*/ 426013 h 988142"/>
                        <a:gd name="connsiteX3" fmla="*/ 538317 w 581180"/>
                        <a:gd name="connsiteY3" fmla="*/ 0 h 988142"/>
                        <a:gd name="connsiteX4" fmla="*/ 0 w 581180"/>
                        <a:gd name="connsiteY4" fmla="*/ 538316 h 988142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62130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28792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8792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4030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81062"/>
                        <a:gd name="connsiteX1" fmla="*/ 24607 w 547842"/>
                        <a:gd name="connsiteY1" fmla="*/ 981062 h 981062"/>
                        <a:gd name="connsiteX2" fmla="*/ 547842 w 547842"/>
                        <a:gd name="connsiteY2" fmla="*/ 449825 h 981062"/>
                        <a:gd name="connsiteX3" fmla="*/ 524030 w 547842"/>
                        <a:gd name="connsiteY3" fmla="*/ 0 h 981062"/>
                        <a:gd name="connsiteX4" fmla="*/ 0 w 547842"/>
                        <a:gd name="connsiteY4" fmla="*/ 528791 h 981062"/>
                        <a:gd name="connsiteX0" fmla="*/ 0 w 550287"/>
                        <a:gd name="connsiteY0" fmla="*/ 541015 h 981062"/>
                        <a:gd name="connsiteX1" fmla="*/ 27052 w 550287"/>
                        <a:gd name="connsiteY1" fmla="*/ 981062 h 981062"/>
                        <a:gd name="connsiteX2" fmla="*/ 550287 w 550287"/>
                        <a:gd name="connsiteY2" fmla="*/ 449825 h 981062"/>
                        <a:gd name="connsiteX3" fmla="*/ 526475 w 550287"/>
                        <a:gd name="connsiteY3" fmla="*/ 0 h 981062"/>
                        <a:gd name="connsiteX4" fmla="*/ 0 w 550287"/>
                        <a:gd name="connsiteY4" fmla="*/ 541015 h 981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0287" h="981062">
                          <a:moveTo>
                            <a:pt x="0" y="541015"/>
                          </a:moveTo>
                          <a:lnTo>
                            <a:pt x="27052" y="981062"/>
                          </a:lnTo>
                          <a:lnTo>
                            <a:pt x="550287" y="449825"/>
                          </a:lnTo>
                          <a:lnTo>
                            <a:pt x="526475" y="0"/>
                          </a:lnTo>
                          <a:lnTo>
                            <a:pt x="0" y="5410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9BFD68F8-13B8-4DCC-A3B1-7DF29AF3BAB1}"/>
                      </a:ext>
                    </a:extLst>
                  </p:cNvPr>
                  <p:cNvSpPr/>
                  <p:nvPr/>
                </p:nvSpPr>
                <p:spPr>
                  <a:xfrm>
                    <a:off x="3813758" y="610180"/>
                    <a:ext cx="559559" cy="1851493"/>
                  </a:xfrm>
                  <a:custGeom>
                    <a:avLst/>
                    <a:gdLst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3" fmla="*/ 504968 w 504968"/>
                      <a:gd name="connsiteY3" fmla="*/ 0 h 1596788"/>
                      <a:gd name="connsiteX0" fmla="*/ 0 w 586854"/>
                      <a:gd name="connsiteY0" fmla="*/ 1787857 h 1787857"/>
                      <a:gd name="connsiteX1" fmla="*/ 54592 w 586854"/>
                      <a:gd name="connsiteY1" fmla="*/ 504967 h 1787857"/>
                      <a:gd name="connsiteX2" fmla="*/ 504968 w 586854"/>
                      <a:gd name="connsiteY2" fmla="*/ 191069 h 1787857"/>
                      <a:gd name="connsiteX3" fmla="*/ 586854 w 586854"/>
                      <a:gd name="connsiteY3" fmla="*/ 0 h 1787857"/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0" fmla="*/ 0 w 641446"/>
                      <a:gd name="connsiteY0" fmla="*/ 1665026 h 1665026"/>
                      <a:gd name="connsiteX1" fmla="*/ 54592 w 641446"/>
                      <a:gd name="connsiteY1" fmla="*/ 382136 h 1665026"/>
                      <a:gd name="connsiteX2" fmla="*/ 641446 w 641446"/>
                      <a:gd name="connsiteY2" fmla="*/ 0 h 1665026"/>
                      <a:gd name="connsiteX0" fmla="*/ 0 w 614151"/>
                      <a:gd name="connsiteY0" fmla="*/ 1760561 h 1760561"/>
                      <a:gd name="connsiteX1" fmla="*/ 54592 w 614151"/>
                      <a:gd name="connsiteY1" fmla="*/ 477671 h 1760561"/>
                      <a:gd name="connsiteX2" fmla="*/ 614151 w 614151"/>
                      <a:gd name="connsiteY2" fmla="*/ 0 h 1760561"/>
                      <a:gd name="connsiteX0" fmla="*/ 13647 w 559559"/>
                      <a:gd name="connsiteY0" fmla="*/ 1842448 h 1842448"/>
                      <a:gd name="connsiteX1" fmla="*/ 0 w 559559"/>
                      <a:gd name="connsiteY1" fmla="*/ 477671 h 1842448"/>
                      <a:gd name="connsiteX2" fmla="*/ 559559 w 559559"/>
                      <a:gd name="connsiteY2" fmla="*/ 0 h 1842448"/>
                      <a:gd name="connsiteX0" fmla="*/ 40943 w 559559"/>
                      <a:gd name="connsiteY0" fmla="*/ 1883391 h 1883391"/>
                      <a:gd name="connsiteX1" fmla="*/ 0 w 559559"/>
                      <a:gd name="connsiteY1" fmla="*/ 47767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83391 h 1883391"/>
                      <a:gd name="connsiteX1" fmla="*/ 0 w 559559"/>
                      <a:gd name="connsiteY1" fmla="*/ 49672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51493 h 1851493"/>
                      <a:gd name="connsiteX1" fmla="*/ 0 w 559559"/>
                      <a:gd name="connsiteY1" fmla="*/ 496721 h 1851493"/>
                      <a:gd name="connsiteX2" fmla="*/ 559559 w 559559"/>
                      <a:gd name="connsiteY2" fmla="*/ 0 h 18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59" h="1851493">
                        <a:moveTo>
                          <a:pt x="40943" y="1851493"/>
                        </a:moveTo>
                        <a:cubicBezTo>
                          <a:pt x="27295" y="1382920"/>
                          <a:pt x="13648" y="965294"/>
                          <a:pt x="0" y="496721"/>
                        </a:cubicBezTo>
                        <a:cubicBezTo>
                          <a:pt x="150125" y="392088"/>
                          <a:pt x="470849" y="84161"/>
                          <a:pt x="559559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2DAD5AA9-9D79-4BE8-99FF-EF30FB1C750C}"/>
                    </a:ext>
                  </a:extLst>
                </p:cNvPr>
                <p:cNvSpPr/>
                <p:nvPr/>
              </p:nvSpPr>
              <p:spPr>
                <a:xfrm>
                  <a:off x="2836627" y="73099"/>
                  <a:ext cx="515525" cy="1702633"/>
                </a:xfrm>
                <a:custGeom>
                  <a:avLst/>
                  <a:gdLst>
                    <a:gd name="connsiteX0" fmla="*/ 0 w 504968"/>
                    <a:gd name="connsiteY0" fmla="*/ 1596788 h 1596788"/>
                    <a:gd name="connsiteX1" fmla="*/ 54592 w 504968"/>
                    <a:gd name="connsiteY1" fmla="*/ 313898 h 1596788"/>
                    <a:gd name="connsiteX2" fmla="*/ 504968 w 504968"/>
                    <a:gd name="connsiteY2" fmla="*/ 0 h 1596788"/>
                    <a:gd name="connsiteX3" fmla="*/ 504968 w 504968"/>
                    <a:gd name="connsiteY3" fmla="*/ 0 h 1596788"/>
                    <a:gd name="connsiteX0" fmla="*/ 0 w 464025"/>
                    <a:gd name="connsiteY0" fmla="*/ 1637731 h 1637731"/>
                    <a:gd name="connsiteX1" fmla="*/ 13649 w 464025"/>
                    <a:gd name="connsiteY1" fmla="*/ 313898 h 1637731"/>
                    <a:gd name="connsiteX2" fmla="*/ 464025 w 464025"/>
                    <a:gd name="connsiteY2" fmla="*/ 0 h 1637731"/>
                    <a:gd name="connsiteX3" fmla="*/ 464025 w 464025"/>
                    <a:gd name="connsiteY3" fmla="*/ 0 h 1637731"/>
                    <a:gd name="connsiteX0" fmla="*/ 40942 w 450376"/>
                    <a:gd name="connsiteY0" fmla="*/ 1678674 h 1678674"/>
                    <a:gd name="connsiteX1" fmla="*/ 0 w 450376"/>
                    <a:gd name="connsiteY1" fmla="*/ 313898 h 1678674"/>
                    <a:gd name="connsiteX2" fmla="*/ 450376 w 450376"/>
                    <a:gd name="connsiteY2" fmla="*/ 0 h 1678674"/>
                    <a:gd name="connsiteX3" fmla="*/ 450376 w 450376"/>
                    <a:gd name="connsiteY3" fmla="*/ 0 h 1678674"/>
                    <a:gd name="connsiteX0" fmla="*/ 0 w 450377"/>
                    <a:gd name="connsiteY0" fmla="*/ 1637731 h 1637731"/>
                    <a:gd name="connsiteX1" fmla="*/ 1 w 450377"/>
                    <a:gd name="connsiteY1" fmla="*/ 313898 h 1637731"/>
                    <a:gd name="connsiteX2" fmla="*/ 450377 w 450377"/>
                    <a:gd name="connsiteY2" fmla="*/ 0 h 1637731"/>
                    <a:gd name="connsiteX3" fmla="*/ 450377 w 450377"/>
                    <a:gd name="connsiteY3" fmla="*/ 0 h 1637731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59137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1275" h="1665026">
                      <a:moveTo>
                        <a:pt x="36385" y="1665026"/>
                      </a:moveTo>
                      <a:cubicBezTo>
                        <a:pt x="22733" y="1259491"/>
                        <a:pt x="0" y="796767"/>
                        <a:pt x="0" y="355489"/>
                      </a:cubicBezTo>
                      <a:lnTo>
                        <a:pt x="441275" y="0"/>
                      </a:lnTo>
                      <a:lnTo>
                        <a:pt x="441275" y="0"/>
                      </a:lnTo>
                    </a:path>
                  </a:pathLst>
                </a:custGeom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094E9481-AD3F-4531-97C2-37562F637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846" y="113976"/>
                <a:ext cx="6858" cy="1056646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5B48C89B-2CFA-4944-98F8-E17562401A40}"/>
                </a:ext>
              </a:extLst>
            </p:cNvPr>
            <p:cNvSpPr/>
            <p:nvPr/>
          </p:nvSpPr>
          <p:spPr>
            <a:xfrm rot="3991414">
              <a:off x="3742208" y="1638864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50D782F5-88EF-482A-81F7-50FAB5814D07}"/>
                </a:ext>
              </a:extLst>
            </p:cNvPr>
            <p:cNvSpPr/>
            <p:nvPr/>
          </p:nvSpPr>
          <p:spPr>
            <a:xfrm rot="3991414">
              <a:off x="2725248" y="1026741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FCD09E96-C3E3-4F66-BFB7-89E4BC928120}"/>
                </a:ext>
              </a:extLst>
            </p:cNvPr>
            <p:cNvSpPr/>
            <p:nvPr/>
          </p:nvSpPr>
          <p:spPr>
            <a:xfrm rot="3991414">
              <a:off x="1838792" y="472879"/>
              <a:ext cx="1145133" cy="623431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691313" y="266592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derrière porte renault">
            <a:extLst>
              <a:ext uri="{FF2B5EF4-FFF2-40B4-BE49-F238E27FC236}">
                <a16:creationId xmlns:a16="http://schemas.microsoft.com/office/drawing/2014/main" id="{D2630661-4776-4C14-B02E-8FFDCD2DA3EC}"/>
              </a:ext>
            </a:extLst>
          </p:cNvPr>
          <p:cNvGrpSpPr/>
          <p:nvPr/>
        </p:nvGrpSpPr>
        <p:grpSpPr>
          <a:xfrm>
            <a:off x="3952506" y="77816"/>
            <a:ext cx="3752514" cy="2125096"/>
            <a:chOff x="3937819" y="36871"/>
            <a:chExt cx="3722760" cy="2163368"/>
          </a:xfrm>
          <a:pattFill prst="wdUpDiag">
            <a:fgClr>
              <a:schemeClr val="bg2"/>
            </a:fgClr>
            <a:bgClr>
              <a:schemeClr val="bg1"/>
            </a:bgClr>
          </a:pattFill>
        </p:grpSpPr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CF0859E-61FB-43EC-8FA1-C52E2AE973B8}"/>
                </a:ext>
              </a:extLst>
            </p:cNvPr>
            <p:cNvSpPr/>
            <p:nvPr/>
          </p:nvSpPr>
          <p:spPr>
            <a:xfrm>
              <a:off x="3937819" y="44245"/>
              <a:ext cx="1893069" cy="1617679"/>
            </a:xfrm>
            <a:custGeom>
              <a:avLst/>
              <a:gdLst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45342 w 1887794"/>
                <a:gd name="connsiteY5" fmla="*/ 1622323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15846 w 1887794"/>
                <a:gd name="connsiteY5" fmla="*/ 1637072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94620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62775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372748 w 1887794"/>
                <a:gd name="connsiteY5" fmla="*/ 1157928 h 1637072"/>
                <a:gd name="connsiteX6" fmla="*/ 7375 w 1887794"/>
                <a:gd name="connsiteY6" fmla="*/ 235974 h 1637072"/>
                <a:gd name="connsiteX0" fmla="*/ 7375 w 1887794"/>
                <a:gd name="connsiteY0" fmla="*/ 235974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7375 w 1887794"/>
                <a:gd name="connsiteY6" fmla="*/ 235974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67474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1673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93069"/>
                <a:gd name="connsiteY0" fmla="*/ 225149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12649 w 1893069"/>
                <a:gd name="connsiteY6" fmla="*/ 225149 h 1617679"/>
                <a:gd name="connsiteX0" fmla="*/ 2100 w 1893069"/>
                <a:gd name="connsiteY0" fmla="*/ 219737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2100 w 1893069"/>
                <a:gd name="connsiteY6" fmla="*/ 219737 h 16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069" h="1617679">
                  <a:moveTo>
                    <a:pt x="2100" y="219737"/>
                  </a:moveTo>
                  <a:lnTo>
                    <a:pt x="0" y="0"/>
                  </a:lnTo>
                  <a:lnTo>
                    <a:pt x="213852" y="0"/>
                  </a:lnTo>
                  <a:lnTo>
                    <a:pt x="1893069" y="1113503"/>
                  </a:lnTo>
                  <a:lnTo>
                    <a:pt x="1391673" y="1617679"/>
                  </a:lnTo>
                  <a:lnTo>
                    <a:pt x="1356926" y="1152516"/>
                  </a:lnTo>
                  <a:lnTo>
                    <a:pt x="2100" y="21973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D217C84C-1081-43F7-AF2B-F9E372411406}"/>
                </a:ext>
              </a:extLst>
            </p:cNvPr>
            <p:cNvSpPr/>
            <p:nvPr/>
          </p:nvSpPr>
          <p:spPr>
            <a:xfrm>
              <a:off x="4136923" y="36871"/>
              <a:ext cx="3523656" cy="2163368"/>
            </a:xfrm>
            <a:custGeom>
              <a:avLst/>
              <a:gdLst>
                <a:gd name="connsiteX0" fmla="*/ 14749 w 3930445"/>
                <a:gd name="connsiteY0" fmla="*/ 250723 h 2182761"/>
                <a:gd name="connsiteX1" fmla="*/ 0 w 3930445"/>
                <a:gd name="connsiteY1" fmla="*/ 14748 h 2182761"/>
                <a:gd name="connsiteX2" fmla="*/ 213852 w 3930445"/>
                <a:gd name="connsiteY2" fmla="*/ 0 h 2182761"/>
                <a:gd name="connsiteX3" fmla="*/ 1902542 w 3930445"/>
                <a:gd name="connsiteY3" fmla="*/ 1128252 h 2182761"/>
                <a:gd name="connsiteX4" fmla="*/ 914400 w 3930445"/>
                <a:gd name="connsiteY4" fmla="*/ 2182761 h 2182761"/>
                <a:gd name="connsiteX5" fmla="*/ 1408471 w 3930445"/>
                <a:gd name="connsiteY5" fmla="*/ 2153264 h 2182761"/>
                <a:gd name="connsiteX6" fmla="*/ 1408471 w 3930445"/>
                <a:gd name="connsiteY6" fmla="*/ 2057400 h 2182761"/>
                <a:gd name="connsiteX7" fmla="*/ 2020529 w 3930445"/>
                <a:gd name="connsiteY7" fmla="*/ 2013155 h 2182761"/>
                <a:gd name="connsiteX8" fmla="*/ 2027903 w 3930445"/>
                <a:gd name="connsiteY8" fmla="*/ 2109019 h 2182761"/>
                <a:gd name="connsiteX9" fmla="*/ 2411361 w 3930445"/>
                <a:gd name="connsiteY9" fmla="*/ 2094271 h 2182761"/>
                <a:gd name="connsiteX10" fmla="*/ 3930445 w 3930445"/>
                <a:gd name="connsiteY10" fmla="*/ 22123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13" fmla="*/ 206478 w 3930445"/>
                <a:gd name="connsiteY13" fmla="*/ 0 h 2182761"/>
                <a:gd name="connsiteX0" fmla="*/ 0 w 3930445"/>
                <a:gd name="connsiteY0" fmla="*/ 14748 h 2182761"/>
                <a:gd name="connsiteX1" fmla="*/ 213852 w 3930445"/>
                <a:gd name="connsiteY1" fmla="*/ 0 h 2182761"/>
                <a:gd name="connsiteX2" fmla="*/ 1902542 w 3930445"/>
                <a:gd name="connsiteY2" fmla="*/ 1128252 h 2182761"/>
                <a:gd name="connsiteX3" fmla="*/ 914400 w 3930445"/>
                <a:gd name="connsiteY3" fmla="*/ 2182761 h 2182761"/>
                <a:gd name="connsiteX4" fmla="*/ 1408471 w 3930445"/>
                <a:gd name="connsiteY4" fmla="*/ 2153264 h 2182761"/>
                <a:gd name="connsiteX5" fmla="*/ 1408471 w 3930445"/>
                <a:gd name="connsiteY5" fmla="*/ 2057400 h 2182761"/>
                <a:gd name="connsiteX6" fmla="*/ 2020529 w 3930445"/>
                <a:gd name="connsiteY6" fmla="*/ 2013155 h 2182761"/>
                <a:gd name="connsiteX7" fmla="*/ 2027903 w 3930445"/>
                <a:gd name="connsiteY7" fmla="*/ 2109019 h 2182761"/>
                <a:gd name="connsiteX8" fmla="*/ 2411361 w 3930445"/>
                <a:gd name="connsiteY8" fmla="*/ 2094271 h 2182761"/>
                <a:gd name="connsiteX9" fmla="*/ 3930445 w 3930445"/>
                <a:gd name="connsiteY9" fmla="*/ 22123 h 2182761"/>
                <a:gd name="connsiteX10" fmla="*/ 206478 w 3930445"/>
                <a:gd name="connsiteY10" fmla="*/ 0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57400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27216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6542 w 3723967"/>
                <a:gd name="connsiteY4" fmla="*/ 2043752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52542"/>
                <a:gd name="connsiteY0" fmla="*/ 0 h 2182761"/>
                <a:gd name="connsiteX1" fmla="*/ 1696064 w 3752542"/>
                <a:gd name="connsiteY1" fmla="*/ 1128252 h 2182761"/>
                <a:gd name="connsiteX2" fmla="*/ 707922 w 3752542"/>
                <a:gd name="connsiteY2" fmla="*/ 2182761 h 2182761"/>
                <a:gd name="connsiteX3" fmla="*/ 1201993 w 3752542"/>
                <a:gd name="connsiteY3" fmla="*/ 2153264 h 2182761"/>
                <a:gd name="connsiteX4" fmla="*/ 1206542 w 3752542"/>
                <a:gd name="connsiteY4" fmla="*/ 2043752 h 2182761"/>
                <a:gd name="connsiteX5" fmla="*/ 1814051 w 3752542"/>
                <a:gd name="connsiteY5" fmla="*/ 2013155 h 2182761"/>
                <a:gd name="connsiteX6" fmla="*/ 1812326 w 3752542"/>
                <a:gd name="connsiteY6" fmla="*/ 2113568 h 2182761"/>
                <a:gd name="connsiteX7" fmla="*/ 2204883 w 3752542"/>
                <a:gd name="connsiteY7" fmla="*/ 2094271 h 2182761"/>
                <a:gd name="connsiteX8" fmla="*/ 3752542 w 3752542"/>
                <a:gd name="connsiteY8" fmla="*/ 26885 h 2182761"/>
                <a:gd name="connsiteX9" fmla="*/ 0 w 3752542"/>
                <a:gd name="connsiteY9" fmla="*/ 0 h 2182761"/>
                <a:gd name="connsiteX10" fmla="*/ 0 w 3752542"/>
                <a:gd name="connsiteY10" fmla="*/ 0 h 2182761"/>
                <a:gd name="connsiteX11" fmla="*/ 0 w 3752542"/>
                <a:gd name="connsiteY11" fmla="*/ 0 h 2182761"/>
                <a:gd name="connsiteX0" fmla="*/ 7374 w 3733643"/>
                <a:gd name="connsiteY0" fmla="*/ 0 h 2182761"/>
                <a:gd name="connsiteX1" fmla="*/ 1696064 w 3733643"/>
                <a:gd name="connsiteY1" fmla="*/ 1128252 h 2182761"/>
                <a:gd name="connsiteX2" fmla="*/ 707922 w 3733643"/>
                <a:gd name="connsiteY2" fmla="*/ 2182761 h 2182761"/>
                <a:gd name="connsiteX3" fmla="*/ 1201993 w 3733643"/>
                <a:gd name="connsiteY3" fmla="*/ 2153264 h 2182761"/>
                <a:gd name="connsiteX4" fmla="*/ 1206542 w 3733643"/>
                <a:gd name="connsiteY4" fmla="*/ 2043752 h 2182761"/>
                <a:gd name="connsiteX5" fmla="*/ 1814051 w 3733643"/>
                <a:gd name="connsiteY5" fmla="*/ 2013155 h 2182761"/>
                <a:gd name="connsiteX6" fmla="*/ 1812326 w 3733643"/>
                <a:gd name="connsiteY6" fmla="*/ 2113568 h 2182761"/>
                <a:gd name="connsiteX7" fmla="*/ 2204883 w 3733643"/>
                <a:gd name="connsiteY7" fmla="*/ 2094271 h 2182761"/>
                <a:gd name="connsiteX8" fmla="*/ 3733643 w 3733643"/>
                <a:gd name="connsiteY8" fmla="*/ 17188 h 2182761"/>
                <a:gd name="connsiteX9" fmla="*/ 0 w 3733643"/>
                <a:gd name="connsiteY9" fmla="*/ 0 h 2182761"/>
                <a:gd name="connsiteX10" fmla="*/ 0 w 3733643"/>
                <a:gd name="connsiteY10" fmla="*/ 0 h 2182761"/>
                <a:gd name="connsiteX11" fmla="*/ 0 w 3733643"/>
                <a:gd name="connsiteY11" fmla="*/ 0 h 2182761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812326 w 3733643"/>
                <a:gd name="connsiteY6" fmla="*/ 2113568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03871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18416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774529 w 3700045"/>
                <a:gd name="connsiteY6" fmla="*/ 2123392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609313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105711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08631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889900 w 3700045"/>
                <a:gd name="connsiteY7" fmla="*/ 213156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492157"/>
                <a:gd name="connsiteY0" fmla="*/ 0 h 2163368"/>
                <a:gd name="connsiteX1" fmla="*/ 1696064 w 3492157"/>
                <a:gd name="connsiteY1" fmla="*/ 1128252 h 2163368"/>
                <a:gd name="connsiteX2" fmla="*/ 670124 w 3492157"/>
                <a:gd name="connsiteY2" fmla="*/ 2163368 h 2163368"/>
                <a:gd name="connsiteX3" fmla="*/ 1087025 w 3492157"/>
                <a:gd name="connsiteY3" fmla="*/ 2141951 h 2163368"/>
                <a:gd name="connsiteX4" fmla="*/ 1099448 w 3492157"/>
                <a:gd name="connsiteY4" fmla="*/ 2030823 h 2163368"/>
                <a:gd name="connsiteX5" fmla="*/ 1470721 w 3492157"/>
                <a:gd name="connsiteY5" fmla="*/ 2024467 h 2163368"/>
                <a:gd name="connsiteX6" fmla="*/ 1484745 w 3492157"/>
                <a:gd name="connsiteY6" fmla="*/ 2124880 h 2163368"/>
                <a:gd name="connsiteX7" fmla="*/ 1889900 w 3492157"/>
                <a:gd name="connsiteY7" fmla="*/ 2126592 h 2163368"/>
                <a:gd name="connsiteX8" fmla="*/ 3492157 w 3492157"/>
                <a:gd name="connsiteY8" fmla="*/ 1488 h 2163368"/>
                <a:gd name="connsiteX9" fmla="*/ 0 w 3492157"/>
                <a:gd name="connsiteY9" fmla="*/ 0 h 2163368"/>
                <a:gd name="connsiteX10" fmla="*/ 0 w 3492157"/>
                <a:gd name="connsiteY10" fmla="*/ 0 h 2163368"/>
                <a:gd name="connsiteX11" fmla="*/ 0 w 3492157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87025 w 3523655"/>
                <a:gd name="connsiteY3" fmla="*/ 2141951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6288"/>
                <a:gd name="connsiteX1" fmla="*/ 1696064 w 3523655"/>
                <a:gd name="connsiteY1" fmla="*/ 1128252 h 2166288"/>
                <a:gd name="connsiteX2" fmla="*/ 670124 w 3523655"/>
                <a:gd name="connsiteY2" fmla="*/ 2163368 h 2166288"/>
                <a:gd name="connsiteX3" fmla="*/ 1009947 w 3523655"/>
                <a:gd name="connsiteY3" fmla="*/ 2166288 h 2166288"/>
                <a:gd name="connsiteX4" fmla="*/ 1010512 w 3523655"/>
                <a:gd name="connsiteY4" fmla="*/ 2030823 h 2166288"/>
                <a:gd name="connsiteX5" fmla="*/ 1571515 w 3523655"/>
                <a:gd name="connsiteY5" fmla="*/ 2018383 h 2166288"/>
                <a:gd name="connsiteX6" fmla="*/ 1573681 w 3523655"/>
                <a:gd name="connsiteY6" fmla="*/ 2130964 h 2166288"/>
                <a:gd name="connsiteX7" fmla="*/ 1889900 w 3523655"/>
                <a:gd name="connsiteY7" fmla="*/ 2126592 h 2166288"/>
                <a:gd name="connsiteX8" fmla="*/ 3523655 w 3523655"/>
                <a:gd name="connsiteY8" fmla="*/ 7953 h 2166288"/>
                <a:gd name="connsiteX9" fmla="*/ 0 w 3523655"/>
                <a:gd name="connsiteY9" fmla="*/ 0 h 2166288"/>
                <a:gd name="connsiteX10" fmla="*/ 0 w 3523655"/>
                <a:gd name="connsiteY10" fmla="*/ 0 h 2166288"/>
                <a:gd name="connsiteX11" fmla="*/ 0 w 3523655"/>
                <a:gd name="connsiteY11" fmla="*/ 0 h 216628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5942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3655" h="2163368">
                  <a:moveTo>
                    <a:pt x="7374" y="0"/>
                  </a:moveTo>
                  <a:lnTo>
                    <a:pt x="1696064" y="1128252"/>
                  </a:lnTo>
                  <a:lnTo>
                    <a:pt x="670124" y="2163368"/>
                  </a:lnTo>
                  <a:lnTo>
                    <a:pt x="1021805" y="2154120"/>
                  </a:lnTo>
                  <a:cubicBezTo>
                    <a:pt x="1021746" y="2119232"/>
                    <a:pt x="1022428" y="2065711"/>
                    <a:pt x="1022369" y="2030823"/>
                  </a:cubicBezTo>
                  <a:lnTo>
                    <a:pt x="1571515" y="2018383"/>
                  </a:lnTo>
                  <a:lnTo>
                    <a:pt x="1573681" y="2135942"/>
                  </a:lnTo>
                  <a:lnTo>
                    <a:pt x="1909304" y="2126592"/>
                  </a:lnTo>
                  <a:lnTo>
                    <a:pt x="3523655" y="79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pattFill prst="lt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6" name="chateau d'eau">
            <a:extLst>
              <a:ext uri="{FF2B5EF4-FFF2-40B4-BE49-F238E27FC236}">
                <a16:creationId xmlns:a16="http://schemas.microsoft.com/office/drawing/2014/main" id="{C3F6F2A8-8441-4D6D-BC49-DAEB90B3AEC0}"/>
              </a:ext>
            </a:extLst>
          </p:cNvPr>
          <p:cNvGrpSpPr/>
          <p:nvPr/>
        </p:nvGrpSpPr>
        <p:grpSpPr>
          <a:xfrm>
            <a:off x="3467284" y="301758"/>
            <a:ext cx="711646" cy="584492"/>
            <a:chOff x="3467284" y="301758"/>
            <a:chExt cx="711646" cy="584492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CFA7892-6E3D-4817-B033-830F3C4632C3}"/>
                </a:ext>
              </a:extLst>
            </p:cNvPr>
            <p:cNvSpPr/>
            <p:nvPr/>
          </p:nvSpPr>
          <p:spPr>
            <a:xfrm>
              <a:off x="3532499" y="301758"/>
              <a:ext cx="570785" cy="4401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D7888575-978B-4559-AE62-1565A4513889}"/>
                </a:ext>
              </a:extLst>
            </p:cNvPr>
            <p:cNvCxnSpPr>
              <a:stCxn id="65" idx="2"/>
            </p:cNvCxnSpPr>
            <p:nvPr/>
          </p:nvCxnSpPr>
          <p:spPr>
            <a:xfrm flipH="1">
              <a:off x="3467284" y="521846"/>
              <a:ext cx="65215" cy="24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B7D2B13-F8FA-43A0-AF4C-A56E33212D36}"/>
                </a:ext>
              </a:extLst>
            </p:cNvPr>
            <p:cNvCxnSpPr/>
            <p:nvPr/>
          </p:nvCxnSpPr>
          <p:spPr>
            <a:xfrm>
              <a:off x="4120593" y="536000"/>
              <a:ext cx="58337" cy="212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815A158-B733-42C0-96BA-C0B66CBA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0117" y="741933"/>
              <a:ext cx="13999" cy="14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300547" y="902246"/>
            <a:ext cx="133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1942 la place bombardée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3386AC71-7696-4498-AB8C-8415331F3667}"/>
              </a:ext>
            </a:extLst>
          </p:cNvPr>
          <p:cNvGrpSpPr/>
          <p:nvPr/>
        </p:nvGrpSpPr>
        <p:grpSpPr>
          <a:xfrm>
            <a:off x="8296246" y="93631"/>
            <a:ext cx="2164797" cy="3152833"/>
            <a:chOff x="8296246" y="93631"/>
            <a:chExt cx="2164797" cy="3152833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8DCBBEF-2853-4BFA-9EA0-285608AF1E00}"/>
                </a:ext>
              </a:extLst>
            </p:cNvPr>
            <p:cNvGrpSpPr/>
            <p:nvPr/>
          </p:nvGrpSpPr>
          <p:grpSpPr>
            <a:xfrm>
              <a:off x="8296246" y="101573"/>
              <a:ext cx="1901479" cy="3144891"/>
              <a:chOff x="8215086" y="-67805"/>
              <a:chExt cx="1915885" cy="3129550"/>
            </a:xfrm>
            <a:solidFill>
              <a:schemeClr val="bg1"/>
            </a:solidFill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906077F-01EB-4668-83A5-7D6E7A5480A0}"/>
                  </a:ext>
                </a:extLst>
              </p:cNvPr>
              <p:cNvSpPr/>
              <p:nvPr/>
            </p:nvSpPr>
            <p:spPr>
              <a:xfrm>
                <a:off x="9216571" y="2036329"/>
                <a:ext cx="914400" cy="1025416"/>
              </a:xfrm>
              <a:custGeom>
                <a:avLst/>
                <a:gdLst>
                  <a:gd name="connsiteX0" fmla="*/ 29028 w 943428"/>
                  <a:gd name="connsiteY0" fmla="*/ 1059543 h 1059543"/>
                  <a:gd name="connsiteX1" fmla="*/ 943428 w 943428"/>
                  <a:gd name="connsiteY1" fmla="*/ 783771 h 1059543"/>
                  <a:gd name="connsiteX2" fmla="*/ 943428 w 943428"/>
                  <a:gd name="connsiteY2" fmla="*/ 0 h 1059543"/>
                  <a:gd name="connsiteX3" fmla="*/ 0 w 943428"/>
                  <a:gd name="connsiteY3" fmla="*/ 232228 h 1059543"/>
                  <a:gd name="connsiteX4" fmla="*/ 29028 w 943428"/>
                  <a:gd name="connsiteY4" fmla="*/ 1059543 h 1059543"/>
                  <a:gd name="connsiteX0" fmla="*/ 13695 w 943428"/>
                  <a:gd name="connsiteY0" fmla="*/ 1075299 h 1075299"/>
                  <a:gd name="connsiteX1" fmla="*/ 943428 w 943428"/>
                  <a:gd name="connsiteY1" fmla="*/ 783771 h 1075299"/>
                  <a:gd name="connsiteX2" fmla="*/ 943428 w 943428"/>
                  <a:gd name="connsiteY2" fmla="*/ 0 h 1075299"/>
                  <a:gd name="connsiteX3" fmla="*/ 0 w 943428"/>
                  <a:gd name="connsiteY3" fmla="*/ 232228 h 1075299"/>
                  <a:gd name="connsiteX4" fmla="*/ 13695 w 943428"/>
                  <a:gd name="connsiteY4" fmla="*/ 1075299 h 1075299"/>
                  <a:gd name="connsiteX0" fmla="*/ 13695 w 943428"/>
                  <a:gd name="connsiteY0" fmla="*/ 1086234 h 1086234"/>
                  <a:gd name="connsiteX1" fmla="*/ 943428 w 943428"/>
                  <a:gd name="connsiteY1" fmla="*/ 794706 h 1086234"/>
                  <a:gd name="connsiteX2" fmla="*/ 932787 w 943428"/>
                  <a:gd name="connsiteY2" fmla="*/ 0 h 1086234"/>
                  <a:gd name="connsiteX3" fmla="*/ 0 w 943428"/>
                  <a:gd name="connsiteY3" fmla="*/ 243163 h 1086234"/>
                  <a:gd name="connsiteX4" fmla="*/ 13695 w 943428"/>
                  <a:gd name="connsiteY4" fmla="*/ 1086234 h 1086234"/>
                  <a:gd name="connsiteX0" fmla="*/ 13695 w 943428"/>
                  <a:gd name="connsiteY0" fmla="*/ 1100813 h 1100813"/>
                  <a:gd name="connsiteX1" fmla="*/ 943428 w 943428"/>
                  <a:gd name="connsiteY1" fmla="*/ 794706 h 1100813"/>
                  <a:gd name="connsiteX2" fmla="*/ 932787 w 943428"/>
                  <a:gd name="connsiteY2" fmla="*/ 0 h 1100813"/>
                  <a:gd name="connsiteX3" fmla="*/ 0 w 943428"/>
                  <a:gd name="connsiteY3" fmla="*/ 243163 h 1100813"/>
                  <a:gd name="connsiteX4" fmla="*/ 13695 w 943428"/>
                  <a:gd name="connsiteY4" fmla="*/ 1100813 h 11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428" h="1100813">
                    <a:moveTo>
                      <a:pt x="13695" y="1100813"/>
                    </a:moveTo>
                    <a:lnTo>
                      <a:pt x="943428" y="794706"/>
                    </a:lnTo>
                    <a:lnTo>
                      <a:pt x="932787" y="0"/>
                    </a:lnTo>
                    <a:lnTo>
                      <a:pt x="0" y="243163"/>
                    </a:lnTo>
                    <a:lnTo>
                      <a:pt x="13695" y="110081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3ADD67FB-2DD8-4FD1-A086-7A3CB1F580DC}"/>
                  </a:ext>
                </a:extLst>
              </p:cNvPr>
              <p:cNvSpPr/>
              <p:nvPr/>
            </p:nvSpPr>
            <p:spPr>
              <a:xfrm>
                <a:off x="8215086" y="-67805"/>
                <a:ext cx="1905293" cy="2338923"/>
              </a:xfrm>
              <a:custGeom>
                <a:avLst/>
                <a:gdLst>
                  <a:gd name="connsiteX0" fmla="*/ 1001485 w 1930400"/>
                  <a:gd name="connsiteY0" fmla="*/ 2162629 h 2162629"/>
                  <a:gd name="connsiteX1" fmla="*/ 72571 w 1930400"/>
                  <a:gd name="connsiteY1" fmla="*/ 1538515 h 2162629"/>
                  <a:gd name="connsiteX2" fmla="*/ 0 w 1930400"/>
                  <a:gd name="connsiteY2" fmla="*/ 1524000 h 2162629"/>
                  <a:gd name="connsiteX3" fmla="*/ 1045028 w 1930400"/>
                  <a:gd name="connsiteY3" fmla="*/ 14515 h 2162629"/>
                  <a:gd name="connsiteX4" fmla="*/ 1117600 w 1930400"/>
                  <a:gd name="connsiteY4" fmla="*/ 0 h 2162629"/>
                  <a:gd name="connsiteX5" fmla="*/ 1901371 w 1930400"/>
                  <a:gd name="connsiteY5" fmla="*/ 0 h 2162629"/>
                  <a:gd name="connsiteX6" fmla="*/ 1930400 w 1930400"/>
                  <a:gd name="connsiteY6" fmla="*/ 1973943 h 2162629"/>
                  <a:gd name="connsiteX7" fmla="*/ 1001485 w 1930400"/>
                  <a:gd name="connsiteY7" fmla="*/ 2162629 h 2162629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5028 w 1930400"/>
                  <a:gd name="connsiteY3" fmla="*/ 14515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901371 w 1930400"/>
                  <a:gd name="connsiteY4" fmla="*/ 0 h 2196956"/>
                  <a:gd name="connsiteX5" fmla="*/ 1930400 w 1930400"/>
                  <a:gd name="connsiteY5" fmla="*/ 1973943 h 2196956"/>
                  <a:gd name="connsiteX6" fmla="*/ 1013608 w 1930400"/>
                  <a:gd name="connsiteY6" fmla="*/ 2196956 h 2196956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47465 w 1930400"/>
                  <a:gd name="connsiteY3" fmla="*/ 83109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35343 w 1930400"/>
                  <a:gd name="connsiteY3" fmla="*/ 25897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61296 w 1930400"/>
                  <a:gd name="connsiteY3" fmla="*/ 13648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25686"/>
                  <a:gd name="connsiteY0" fmla="*/ 2277053 h 2277053"/>
                  <a:gd name="connsiteX1" fmla="*/ 72571 w 1925686"/>
                  <a:gd name="connsiteY1" fmla="*/ 1618612 h 2277053"/>
                  <a:gd name="connsiteX2" fmla="*/ 0 w 1925686"/>
                  <a:gd name="connsiteY2" fmla="*/ 1604097 h 2277053"/>
                  <a:gd name="connsiteX3" fmla="*/ 1061296 w 1925686"/>
                  <a:gd name="connsiteY3" fmla="*/ 13648 h 2277053"/>
                  <a:gd name="connsiteX4" fmla="*/ 1925616 w 1925686"/>
                  <a:gd name="connsiteY4" fmla="*/ 0 h 2277053"/>
                  <a:gd name="connsiteX5" fmla="*/ 1902898 w 1925686"/>
                  <a:gd name="connsiteY5" fmla="*/ 2050795 h 2277053"/>
                  <a:gd name="connsiteX6" fmla="*/ 1013608 w 1925686"/>
                  <a:gd name="connsiteY6" fmla="*/ 2277053 h 2277053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61296 w 1905293"/>
                  <a:gd name="connsiteY3" fmla="*/ 3913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55643 w 1905293"/>
                  <a:gd name="connsiteY3" fmla="*/ 41259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35307 h 2235307"/>
                  <a:gd name="connsiteX1" fmla="*/ 72571 w 1905293"/>
                  <a:gd name="connsiteY1" fmla="*/ 1576866 h 2235307"/>
                  <a:gd name="connsiteX2" fmla="*/ 0 w 1905293"/>
                  <a:gd name="connsiteY2" fmla="*/ 1562351 h 2235307"/>
                  <a:gd name="connsiteX3" fmla="*/ 1055643 w 1905293"/>
                  <a:gd name="connsiteY3" fmla="*/ 9248 h 2235307"/>
                  <a:gd name="connsiteX4" fmla="*/ 1904990 w 1905293"/>
                  <a:gd name="connsiteY4" fmla="*/ 0 h 2235307"/>
                  <a:gd name="connsiteX5" fmla="*/ 1902898 w 1905293"/>
                  <a:gd name="connsiteY5" fmla="*/ 2009049 h 2235307"/>
                  <a:gd name="connsiteX6" fmla="*/ 1013608 w 1905293"/>
                  <a:gd name="connsiteY6" fmla="*/ 2235307 h 2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293" h="2235307">
                    <a:moveTo>
                      <a:pt x="1013608" y="2235307"/>
                    </a:moveTo>
                    <a:lnTo>
                      <a:pt x="72571" y="1576866"/>
                    </a:lnTo>
                    <a:lnTo>
                      <a:pt x="0" y="1562351"/>
                    </a:lnTo>
                    <a:lnTo>
                      <a:pt x="1055643" y="9248"/>
                    </a:lnTo>
                    <a:cubicBezTo>
                      <a:pt x="1352401" y="616"/>
                      <a:pt x="1608232" y="8632"/>
                      <a:pt x="1904990" y="0"/>
                    </a:cubicBezTo>
                    <a:cubicBezTo>
                      <a:pt x="1906585" y="684680"/>
                      <a:pt x="1901303" y="1324369"/>
                      <a:pt x="1902898" y="2009049"/>
                    </a:cubicBezTo>
                    <a:lnTo>
                      <a:pt x="1013608" y="2235307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3B9BC0DB-7D02-4088-9B7B-C2E2EB8D5F43}"/>
                </a:ext>
              </a:extLst>
            </p:cNvPr>
            <p:cNvGrpSpPr/>
            <p:nvPr/>
          </p:nvGrpSpPr>
          <p:grpSpPr>
            <a:xfrm>
              <a:off x="8343463" y="93631"/>
              <a:ext cx="2117580" cy="2396989"/>
              <a:chOff x="8349916" y="93548"/>
              <a:chExt cx="2117580" cy="2396989"/>
            </a:xfrm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0B9326D-12E3-499F-B2EC-3970B97301C7}"/>
                  </a:ext>
                </a:extLst>
              </p:cNvPr>
              <p:cNvSpPr/>
              <p:nvPr/>
            </p:nvSpPr>
            <p:spPr>
              <a:xfrm>
                <a:off x="9069370" y="250364"/>
                <a:ext cx="1130223" cy="1400436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13394"/>
                  <a:gd name="connsiteY0" fmla="*/ 225188 h 1334068"/>
                  <a:gd name="connsiteX1" fmla="*/ 143302 w 1113394"/>
                  <a:gd name="connsiteY1" fmla="*/ 0 h 1334068"/>
                  <a:gd name="connsiteX2" fmla="*/ 1113394 w 1113394"/>
                  <a:gd name="connsiteY2" fmla="*/ 829872 h 1334068"/>
                  <a:gd name="connsiteX3" fmla="*/ 1105469 w 1113394"/>
                  <a:gd name="connsiteY3" fmla="*/ 1334068 h 1334068"/>
                  <a:gd name="connsiteX4" fmla="*/ 0 w 1113394"/>
                  <a:gd name="connsiteY4" fmla="*/ 225188 h 1334068"/>
                  <a:gd name="connsiteX0" fmla="*/ 0 w 1113394"/>
                  <a:gd name="connsiteY0" fmla="*/ 291556 h 1400436"/>
                  <a:gd name="connsiteX1" fmla="*/ 165425 w 1113394"/>
                  <a:gd name="connsiteY1" fmla="*/ 0 h 1400436"/>
                  <a:gd name="connsiteX2" fmla="*/ 1113394 w 1113394"/>
                  <a:gd name="connsiteY2" fmla="*/ 896240 h 1400436"/>
                  <a:gd name="connsiteX3" fmla="*/ 1105469 w 1113394"/>
                  <a:gd name="connsiteY3" fmla="*/ 1400436 h 1400436"/>
                  <a:gd name="connsiteX4" fmla="*/ 0 w 1113394"/>
                  <a:gd name="connsiteY4" fmla="*/ 291556 h 1400436"/>
                  <a:gd name="connsiteX0" fmla="*/ 0 w 1130223"/>
                  <a:gd name="connsiteY0" fmla="*/ 274727 h 1400436"/>
                  <a:gd name="connsiteX1" fmla="*/ 182254 w 1130223"/>
                  <a:gd name="connsiteY1" fmla="*/ 0 h 1400436"/>
                  <a:gd name="connsiteX2" fmla="*/ 1130223 w 1130223"/>
                  <a:gd name="connsiteY2" fmla="*/ 896240 h 1400436"/>
                  <a:gd name="connsiteX3" fmla="*/ 1122298 w 1130223"/>
                  <a:gd name="connsiteY3" fmla="*/ 1400436 h 1400436"/>
                  <a:gd name="connsiteX4" fmla="*/ 0 w 1130223"/>
                  <a:gd name="connsiteY4" fmla="*/ 274727 h 140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223" h="1400436">
                    <a:moveTo>
                      <a:pt x="0" y="274727"/>
                    </a:moveTo>
                    <a:lnTo>
                      <a:pt x="182254" y="0"/>
                    </a:lnTo>
                    <a:lnTo>
                      <a:pt x="1130223" y="896240"/>
                    </a:lnTo>
                    <a:lnTo>
                      <a:pt x="1122298" y="1400436"/>
                    </a:lnTo>
                    <a:lnTo>
                      <a:pt x="0" y="274727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70B120B3-5786-4838-99E7-80399F0DAFCE}"/>
                  </a:ext>
                </a:extLst>
              </p:cNvPr>
              <p:cNvSpPr/>
              <p:nvPr/>
            </p:nvSpPr>
            <p:spPr>
              <a:xfrm>
                <a:off x="9251107" y="93548"/>
                <a:ext cx="941496" cy="1044120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22744"/>
                  <a:gd name="connsiteY0" fmla="*/ 225188 h 1342485"/>
                  <a:gd name="connsiteX1" fmla="*/ 143302 w 1122744"/>
                  <a:gd name="connsiteY1" fmla="*/ 0 h 1342485"/>
                  <a:gd name="connsiteX2" fmla="*/ 1098645 w 1122744"/>
                  <a:gd name="connsiteY2" fmla="*/ 910988 h 1342485"/>
                  <a:gd name="connsiteX3" fmla="*/ 1122744 w 1122744"/>
                  <a:gd name="connsiteY3" fmla="*/ 1342485 h 1342485"/>
                  <a:gd name="connsiteX4" fmla="*/ 0 w 1122744"/>
                  <a:gd name="connsiteY4" fmla="*/ 225188 h 1342485"/>
                  <a:gd name="connsiteX0" fmla="*/ 0 w 1133196"/>
                  <a:gd name="connsiteY0" fmla="*/ 225188 h 1342485"/>
                  <a:gd name="connsiteX1" fmla="*/ 143302 w 1133196"/>
                  <a:gd name="connsiteY1" fmla="*/ 0 h 1342485"/>
                  <a:gd name="connsiteX2" fmla="*/ 1133196 w 1133196"/>
                  <a:gd name="connsiteY2" fmla="*/ 936240 h 1342485"/>
                  <a:gd name="connsiteX3" fmla="*/ 1122744 w 1133196"/>
                  <a:gd name="connsiteY3" fmla="*/ 1342485 h 1342485"/>
                  <a:gd name="connsiteX4" fmla="*/ 0 w 1133196"/>
                  <a:gd name="connsiteY4" fmla="*/ 225188 h 1342485"/>
                  <a:gd name="connsiteX0" fmla="*/ 0 w 1124559"/>
                  <a:gd name="connsiteY0" fmla="*/ 225188 h 1342485"/>
                  <a:gd name="connsiteX1" fmla="*/ 143302 w 1124559"/>
                  <a:gd name="connsiteY1" fmla="*/ 0 h 1342485"/>
                  <a:gd name="connsiteX2" fmla="*/ 1124559 w 1124559"/>
                  <a:gd name="connsiteY2" fmla="*/ 793147 h 1342485"/>
                  <a:gd name="connsiteX3" fmla="*/ 1122744 w 1124559"/>
                  <a:gd name="connsiteY3" fmla="*/ 1342485 h 1342485"/>
                  <a:gd name="connsiteX4" fmla="*/ 0 w 1124559"/>
                  <a:gd name="connsiteY4" fmla="*/ 225188 h 1342485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1124559 w 1124559"/>
                  <a:gd name="connsiteY2" fmla="*/ 809981 h 1359319"/>
                  <a:gd name="connsiteX3" fmla="*/ 1122744 w 1124559"/>
                  <a:gd name="connsiteY3" fmla="*/ 1359319 h 1359319"/>
                  <a:gd name="connsiteX4" fmla="*/ 0 w 1124559"/>
                  <a:gd name="connsiteY4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214301 w 1124559"/>
                  <a:gd name="connsiteY2" fmla="*/ 6153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300677 w 1124559"/>
                  <a:gd name="connsiteY2" fmla="*/ 11029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6977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3522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56153 w 1124559"/>
                  <a:gd name="connsiteY2" fmla="*/ 128870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56153 w 1124559"/>
                  <a:gd name="connsiteY2" fmla="*/ 36280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38879 w 1124559"/>
                  <a:gd name="connsiteY2" fmla="*/ 11029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63654 h 1280951"/>
                  <a:gd name="connsiteX1" fmla="*/ 169216 w 1124559"/>
                  <a:gd name="connsiteY1" fmla="*/ 14222 h 1280951"/>
                  <a:gd name="connsiteX2" fmla="*/ 430240 w 1124559"/>
                  <a:gd name="connsiteY2" fmla="*/ 0 h 1280951"/>
                  <a:gd name="connsiteX3" fmla="*/ 1124559 w 1124559"/>
                  <a:gd name="connsiteY3" fmla="*/ 731613 h 1280951"/>
                  <a:gd name="connsiteX4" fmla="*/ 1122744 w 1124559"/>
                  <a:gd name="connsiteY4" fmla="*/ 1280951 h 1280951"/>
                  <a:gd name="connsiteX5" fmla="*/ 0 w 1124559"/>
                  <a:gd name="connsiteY5" fmla="*/ 163654 h 1280951"/>
                  <a:gd name="connsiteX0" fmla="*/ 0 w 1124559"/>
                  <a:gd name="connsiteY0" fmla="*/ 183100 h 1300397"/>
                  <a:gd name="connsiteX1" fmla="*/ 126028 w 1124559"/>
                  <a:gd name="connsiteY1" fmla="*/ 0 h 1300397"/>
                  <a:gd name="connsiteX2" fmla="*/ 430240 w 1124559"/>
                  <a:gd name="connsiteY2" fmla="*/ 19446 h 1300397"/>
                  <a:gd name="connsiteX3" fmla="*/ 1124559 w 1124559"/>
                  <a:gd name="connsiteY3" fmla="*/ 751059 h 1300397"/>
                  <a:gd name="connsiteX4" fmla="*/ 1122744 w 1124559"/>
                  <a:gd name="connsiteY4" fmla="*/ 1300397 h 1300397"/>
                  <a:gd name="connsiteX5" fmla="*/ 0 w 1124559"/>
                  <a:gd name="connsiteY5" fmla="*/ 183100 h 1300397"/>
                  <a:gd name="connsiteX0" fmla="*/ 0 w 1133565"/>
                  <a:gd name="connsiteY0" fmla="*/ 265178 h 1300397"/>
                  <a:gd name="connsiteX1" fmla="*/ 135034 w 1133565"/>
                  <a:gd name="connsiteY1" fmla="*/ 0 h 1300397"/>
                  <a:gd name="connsiteX2" fmla="*/ 439246 w 1133565"/>
                  <a:gd name="connsiteY2" fmla="*/ 19446 h 1300397"/>
                  <a:gd name="connsiteX3" fmla="*/ 1133565 w 1133565"/>
                  <a:gd name="connsiteY3" fmla="*/ 751059 h 1300397"/>
                  <a:gd name="connsiteX4" fmla="*/ 1131750 w 1133565"/>
                  <a:gd name="connsiteY4" fmla="*/ 1300397 h 1300397"/>
                  <a:gd name="connsiteX5" fmla="*/ 0 w 1133565"/>
                  <a:gd name="connsiteY5" fmla="*/ 265178 h 1300397"/>
                  <a:gd name="connsiteX0" fmla="*/ 0 w 1133565"/>
                  <a:gd name="connsiteY0" fmla="*/ 265178 h 1327756"/>
                  <a:gd name="connsiteX1" fmla="*/ 135034 w 1133565"/>
                  <a:gd name="connsiteY1" fmla="*/ 0 h 1327756"/>
                  <a:gd name="connsiteX2" fmla="*/ 439246 w 1133565"/>
                  <a:gd name="connsiteY2" fmla="*/ 19446 h 1327756"/>
                  <a:gd name="connsiteX3" fmla="*/ 1133565 w 1133565"/>
                  <a:gd name="connsiteY3" fmla="*/ 751059 h 1327756"/>
                  <a:gd name="connsiteX4" fmla="*/ 1113739 w 1133565"/>
                  <a:gd name="connsiteY4" fmla="*/ 1327756 h 1327756"/>
                  <a:gd name="connsiteX5" fmla="*/ 0 w 1133565"/>
                  <a:gd name="connsiteY5" fmla="*/ 265178 h 1327756"/>
                  <a:gd name="connsiteX0" fmla="*/ 0 w 1133565"/>
                  <a:gd name="connsiteY0" fmla="*/ 245732 h 1308310"/>
                  <a:gd name="connsiteX1" fmla="*/ 90006 w 1133565"/>
                  <a:gd name="connsiteY1" fmla="*/ 17033 h 1308310"/>
                  <a:gd name="connsiteX2" fmla="*/ 439246 w 1133565"/>
                  <a:gd name="connsiteY2" fmla="*/ 0 h 1308310"/>
                  <a:gd name="connsiteX3" fmla="*/ 1133565 w 1133565"/>
                  <a:gd name="connsiteY3" fmla="*/ 731613 h 1308310"/>
                  <a:gd name="connsiteX4" fmla="*/ 1113739 w 1133565"/>
                  <a:gd name="connsiteY4" fmla="*/ 1308310 h 1308310"/>
                  <a:gd name="connsiteX5" fmla="*/ 0 w 1133565"/>
                  <a:gd name="connsiteY5" fmla="*/ 245732 h 1308310"/>
                  <a:gd name="connsiteX0" fmla="*/ 0 w 1169586"/>
                  <a:gd name="connsiteY0" fmla="*/ 218373 h 1308310"/>
                  <a:gd name="connsiteX1" fmla="*/ 126027 w 1169586"/>
                  <a:gd name="connsiteY1" fmla="*/ 17033 h 1308310"/>
                  <a:gd name="connsiteX2" fmla="*/ 475267 w 1169586"/>
                  <a:gd name="connsiteY2" fmla="*/ 0 h 1308310"/>
                  <a:gd name="connsiteX3" fmla="*/ 1169586 w 1169586"/>
                  <a:gd name="connsiteY3" fmla="*/ 731613 h 1308310"/>
                  <a:gd name="connsiteX4" fmla="*/ 1149760 w 1169586"/>
                  <a:gd name="connsiteY4" fmla="*/ 1308310 h 1308310"/>
                  <a:gd name="connsiteX5" fmla="*/ 0 w 1169586"/>
                  <a:gd name="connsiteY5" fmla="*/ 218373 h 1308310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93279 w 1169586"/>
                  <a:gd name="connsiteY2" fmla="*/ 37685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79578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45323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49760"/>
                  <a:gd name="connsiteY0" fmla="*/ 201340 h 1291277"/>
                  <a:gd name="connsiteX1" fmla="*/ 126027 w 1149760"/>
                  <a:gd name="connsiteY1" fmla="*/ 0 h 1291277"/>
                  <a:gd name="connsiteX2" fmla="*/ 445323 w 1149760"/>
                  <a:gd name="connsiteY2" fmla="*/ 16871 h 1291277"/>
                  <a:gd name="connsiteX3" fmla="*/ 1142183 w 1149760"/>
                  <a:gd name="connsiteY3" fmla="*/ 728456 h 1291277"/>
                  <a:gd name="connsiteX4" fmla="*/ 1149760 w 1149760"/>
                  <a:gd name="connsiteY4" fmla="*/ 1291277 h 1291277"/>
                  <a:gd name="connsiteX5" fmla="*/ 0 w 1149760"/>
                  <a:gd name="connsiteY5" fmla="*/ 201340 h 129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60" h="1291277">
                    <a:moveTo>
                      <a:pt x="0" y="201340"/>
                    </a:moveTo>
                    <a:lnTo>
                      <a:pt x="126027" y="0"/>
                    </a:lnTo>
                    <a:lnTo>
                      <a:pt x="445323" y="16871"/>
                    </a:lnTo>
                    <a:lnTo>
                      <a:pt x="1142183" y="728456"/>
                    </a:lnTo>
                    <a:lnTo>
                      <a:pt x="1149760" y="1291277"/>
                    </a:lnTo>
                    <a:lnTo>
                      <a:pt x="0" y="201340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B90D434-9E4B-484B-888B-A2827CA81907}"/>
                  </a:ext>
                </a:extLst>
              </p:cNvPr>
              <p:cNvSpPr/>
              <p:nvPr/>
            </p:nvSpPr>
            <p:spPr>
              <a:xfrm>
                <a:off x="9584238" y="96563"/>
                <a:ext cx="603660" cy="583974"/>
              </a:xfrm>
              <a:custGeom>
                <a:avLst/>
                <a:gdLst>
                  <a:gd name="connsiteX0" fmla="*/ 0 w 287594"/>
                  <a:gd name="connsiteY0" fmla="*/ 7374 h 235974"/>
                  <a:gd name="connsiteX1" fmla="*/ 287594 w 287594"/>
                  <a:gd name="connsiteY1" fmla="*/ 235974 h 235974"/>
                  <a:gd name="connsiteX2" fmla="*/ 287594 w 287594"/>
                  <a:gd name="connsiteY2" fmla="*/ 0 h 235974"/>
                  <a:gd name="connsiteX3" fmla="*/ 0 w 287594"/>
                  <a:gd name="connsiteY3" fmla="*/ 7374 h 23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94" h="235974">
                    <a:moveTo>
                      <a:pt x="0" y="7374"/>
                    </a:moveTo>
                    <a:lnTo>
                      <a:pt x="287594" y="235974"/>
                    </a:lnTo>
                    <a:lnTo>
                      <a:pt x="287594" y="0"/>
                    </a:lnTo>
                    <a:lnTo>
                      <a:pt x="0" y="7374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7A6B6361-C1C6-46C9-94C9-BEF0824DB30C}"/>
                  </a:ext>
                </a:extLst>
              </p:cNvPr>
              <p:cNvGrpSpPr/>
              <p:nvPr/>
            </p:nvGrpSpPr>
            <p:grpSpPr>
              <a:xfrm>
                <a:off x="8870049" y="486823"/>
                <a:ext cx="1597447" cy="1821617"/>
                <a:chOff x="8870049" y="486823"/>
                <a:chExt cx="1597447" cy="1821617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083737F6-8802-4BDA-AAB5-9C7B3AB7DEDD}"/>
                    </a:ext>
                  </a:extLst>
                </p:cNvPr>
                <p:cNvGrpSpPr/>
                <p:nvPr/>
              </p:nvGrpSpPr>
              <p:grpSpPr>
                <a:xfrm>
                  <a:off x="8870049" y="486823"/>
                  <a:ext cx="1597447" cy="1821617"/>
                  <a:chOff x="8870049" y="486823"/>
                  <a:chExt cx="1597447" cy="1821617"/>
                </a:xfrm>
              </p:grpSpPr>
              <p:grpSp>
                <p:nvGrpSpPr>
                  <p:cNvPr id="112" name="Groupe 111">
                    <a:extLst>
                      <a:ext uri="{FF2B5EF4-FFF2-40B4-BE49-F238E27FC236}">
                        <a16:creationId xmlns:a16="http://schemas.microsoft.com/office/drawing/2014/main" id="{00141646-9B79-471F-AC19-5322A7E460D8}"/>
                      </a:ext>
                    </a:extLst>
                  </p:cNvPr>
                  <p:cNvGrpSpPr/>
                  <p:nvPr/>
                </p:nvGrpSpPr>
                <p:grpSpPr>
                  <a:xfrm rot="21385702">
                    <a:off x="8870049" y="486823"/>
                    <a:ext cx="1473632" cy="1816990"/>
                    <a:chOff x="8349916" y="1274591"/>
                    <a:chExt cx="1215189" cy="1215946"/>
                  </a:xfrm>
                  <a:pattFill prst="pct40">
                    <a:fgClr>
                      <a:schemeClr val="accent1"/>
                    </a:fgClr>
                    <a:bgClr>
                      <a:schemeClr val="bg1"/>
                    </a:bgClr>
                  </a:pattFill>
                </p:grpSpPr>
                <p:sp>
                  <p:nvSpPr>
                    <p:cNvPr id="113" name="Forme libre : forme 112">
                      <a:extLst>
                        <a:ext uri="{FF2B5EF4-FFF2-40B4-BE49-F238E27FC236}">
                          <a16:creationId xmlns:a16="http://schemas.microsoft.com/office/drawing/2014/main" id="{C89575C9-B5B7-4F99-800E-98EEF9CC6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411" y="2201779"/>
                      <a:ext cx="264694" cy="288758"/>
                    </a:xfrm>
                    <a:custGeom>
                      <a:avLst/>
                      <a:gdLst>
                        <a:gd name="connsiteX0" fmla="*/ 0 w 264694"/>
                        <a:gd name="connsiteY0" fmla="*/ 288758 h 288758"/>
                        <a:gd name="connsiteX1" fmla="*/ 252663 w 264694"/>
                        <a:gd name="connsiteY1" fmla="*/ 0 h 288758"/>
                        <a:gd name="connsiteX2" fmla="*/ 264694 w 264694"/>
                        <a:gd name="connsiteY2" fmla="*/ 216568 h 288758"/>
                        <a:gd name="connsiteX3" fmla="*/ 0 w 264694"/>
                        <a:gd name="connsiteY3" fmla="*/ 288758 h 288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694" h="288758">
                          <a:moveTo>
                            <a:pt x="0" y="288758"/>
                          </a:moveTo>
                          <a:lnTo>
                            <a:pt x="252663" y="0"/>
                          </a:lnTo>
                          <a:lnTo>
                            <a:pt x="264694" y="216568"/>
                          </a:lnTo>
                          <a:lnTo>
                            <a:pt x="0" y="288758"/>
                          </a:lnTo>
                          <a:close/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4" name="Forme libre : forme 113">
                      <a:extLst>
                        <a:ext uri="{FF2B5EF4-FFF2-40B4-BE49-F238E27FC236}">
                          <a16:creationId xmlns:a16="http://schemas.microsoft.com/office/drawing/2014/main" id="{B1ECE0D5-09DC-4A9B-AF24-4DE81B2E3AED}"/>
                        </a:ext>
                      </a:extLst>
                    </p:cNvPr>
                    <p:cNvSpPr/>
                    <p:nvPr/>
                  </p:nvSpPr>
                  <p:spPr>
                    <a:xfrm rot="21574843">
                      <a:off x="8349916" y="1274591"/>
                      <a:ext cx="1203158" cy="1215946"/>
                    </a:xfrm>
                    <a:custGeom>
                      <a:avLst/>
                      <a:gdLst>
                        <a:gd name="connsiteX0" fmla="*/ 1203158 w 1203158"/>
                        <a:gd name="connsiteY0" fmla="*/ 938463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6628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0694 h 1233319"/>
                        <a:gd name="connsiteX1" fmla="*/ 191822 w 1203158"/>
                        <a:gd name="connsiteY1" fmla="*/ 0 h 1233319"/>
                        <a:gd name="connsiteX2" fmla="*/ 0 w 1203158"/>
                        <a:gd name="connsiteY2" fmla="*/ 246729 h 1233319"/>
                        <a:gd name="connsiteX3" fmla="*/ 962526 w 1203158"/>
                        <a:gd name="connsiteY3" fmla="*/ 1233319 h 1233319"/>
                        <a:gd name="connsiteX4" fmla="*/ 962526 w 1203158"/>
                        <a:gd name="connsiteY4" fmla="*/ 1233319 h 1233319"/>
                        <a:gd name="connsiteX0" fmla="*/ 1203158 w 1203158"/>
                        <a:gd name="connsiteY0" fmla="*/ 930726 h 1223351"/>
                        <a:gd name="connsiteX1" fmla="*/ 207969 w 1203158"/>
                        <a:gd name="connsiteY1" fmla="*/ 0 h 1223351"/>
                        <a:gd name="connsiteX2" fmla="*/ 0 w 1203158"/>
                        <a:gd name="connsiteY2" fmla="*/ 236761 h 1223351"/>
                        <a:gd name="connsiteX3" fmla="*/ 962526 w 1203158"/>
                        <a:gd name="connsiteY3" fmla="*/ 1223351 h 1223351"/>
                        <a:gd name="connsiteX4" fmla="*/ 962526 w 1203158"/>
                        <a:gd name="connsiteY4" fmla="*/ 1223351 h 1223351"/>
                        <a:gd name="connsiteX0" fmla="*/ 1203158 w 1203158"/>
                        <a:gd name="connsiteY0" fmla="*/ 923321 h 1215946"/>
                        <a:gd name="connsiteX1" fmla="*/ 218675 w 1203158"/>
                        <a:gd name="connsiteY1" fmla="*/ 0 h 1215946"/>
                        <a:gd name="connsiteX2" fmla="*/ 0 w 1203158"/>
                        <a:gd name="connsiteY2" fmla="*/ 229356 h 1215946"/>
                        <a:gd name="connsiteX3" fmla="*/ 962526 w 1203158"/>
                        <a:gd name="connsiteY3" fmla="*/ 1215946 h 1215946"/>
                        <a:gd name="connsiteX4" fmla="*/ 962526 w 1203158"/>
                        <a:gd name="connsiteY4" fmla="*/ 1215946 h 1215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158" h="1215946">
                          <a:moveTo>
                            <a:pt x="1203158" y="923321"/>
                          </a:moveTo>
                          <a:lnTo>
                            <a:pt x="218675" y="0"/>
                          </a:lnTo>
                          <a:lnTo>
                            <a:pt x="0" y="229356"/>
                          </a:lnTo>
                          <a:lnTo>
                            <a:pt x="962526" y="1215946"/>
                          </a:lnTo>
                          <a:lnTo>
                            <a:pt x="962526" y="1215946"/>
                          </a:lnTo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34F3A71-0899-4311-922D-7899880304BF}"/>
                      </a:ext>
                    </a:extLst>
                  </p:cNvPr>
                  <p:cNvSpPr/>
                  <p:nvPr/>
                </p:nvSpPr>
                <p:spPr>
                  <a:xfrm>
                    <a:off x="10199096" y="1535690"/>
                    <a:ext cx="268400" cy="772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50A1B34E-9746-4BCF-9EE0-D87F5D530C70}"/>
                    </a:ext>
                  </a:extLst>
                </p:cNvPr>
                <p:cNvSpPr/>
                <p:nvPr/>
              </p:nvSpPr>
              <p:spPr>
                <a:xfrm>
                  <a:off x="10088930" y="2090974"/>
                  <a:ext cx="122951" cy="18140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  <a:gd name="connsiteX0" fmla="*/ 0 w 264694"/>
                    <a:gd name="connsiteY0" fmla="*/ 145984 h 145984"/>
                    <a:gd name="connsiteX1" fmla="*/ 103420 w 264694"/>
                    <a:gd name="connsiteY1" fmla="*/ 0 h 145984"/>
                    <a:gd name="connsiteX2" fmla="*/ 264694 w 264694"/>
                    <a:gd name="connsiteY2" fmla="*/ 73794 h 145984"/>
                    <a:gd name="connsiteX3" fmla="*/ 0 w 264694"/>
                    <a:gd name="connsiteY3" fmla="*/ 145984 h 145984"/>
                    <a:gd name="connsiteX0" fmla="*/ 0 w 103971"/>
                    <a:gd name="connsiteY0" fmla="*/ 145984 h 145984"/>
                    <a:gd name="connsiteX1" fmla="*/ 103420 w 103971"/>
                    <a:gd name="connsiteY1" fmla="*/ 0 h 145984"/>
                    <a:gd name="connsiteX2" fmla="*/ 103971 w 103971"/>
                    <a:gd name="connsiteY2" fmla="*/ 95759 h 145984"/>
                    <a:gd name="connsiteX3" fmla="*/ 0 w 103971"/>
                    <a:gd name="connsiteY3" fmla="*/ 145984 h 145984"/>
                    <a:gd name="connsiteX0" fmla="*/ 0 w 103424"/>
                    <a:gd name="connsiteY0" fmla="*/ 145984 h 145984"/>
                    <a:gd name="connsiteX1" fmla="*/ 103420 w 103424"/>
                    <a:gd name="connsiteY1" fmla="*/ 0 h 145984"/>
                    <a:gd name="connsiteX2" fmla="*/ 98231 w 103424"/>
                    <a:gd name="connsiteY2" fmla="*/ 112234 h 145984"/>
                    <a:gd name="connsiteX3" fmla="*/ 0 w 103424"/>
                    <a:gd name="connsiteY3" fmla="*/ 145984 h 1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424" h="145984">
                      <a:moveTo>
                        <a:pt x="0" y="145984"/>
                      </a:moveTo>
                      <a:lnTo>
                        <a:pt x="103420" y="0"/>
                      </a:lnTo>
                      <a:cubicBezTo>
                        <a:pt x="103604" y="31920"/>
                        <a:pt x="98047" y="80314"/>
                        <a:pt x="98231" y="112234"/>
                      </a:cubicBezTo>
                      <a:lnTo>
                        <a:pt x="0" y="14598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6" name="Groupe 105">
                <a:extLst>
                  <a:ext uri="{FF2B5EF4-FFF2-40B4-BE49-F238E27FC236}">
                    <a16:creationId xmlns:a16="http://schemas.microsoft.com/office/drawing/2014/main" id="{88E169B7-6A88-4624-98C8-4B65467937ED}"/>
                  </a:ext>
                </a:extLst>
              </p:cNvPr>
              <p:cNvGrpSpPr/>
              <p:nvPr/>
            </p:nvGrpSpPr>
            <p:grpSpPr>
              <a:xfrm>
                <a:off x="8661810" y="794153"/>
                <a:ext cx="1443855" cy="1564801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BD5695AA-E0C1-4963-923B-1B0C54E77595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D20ADC6-5FBB-4B71-B9F4-5C71F7C85EA2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FF560E0B-A8B4-48D4-8976-A4A840ED2305}"/>
                  </a:ext>
                </a:extLst>
              </p:cNvPr>
              <p:cNvGrpSpPr/>
              <p:nvPr/>
            </p:nvGrpSpPr>
            <p:grpSpPr>
              <a:xfrm>
                <a:off x="8519016" y="1010520"/>
                <a:ext cx="1304356" cy="1418217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5E519B93-8EF6-41C6-B0EF-3539010FD5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604F8CD1-F809-446C-9099-0D38927BA420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F94BA934-6A20-4CCC-A7FA-5773FE61544A}"/>
                  </a:ext>
                </a:extLst>
              </p:cNvPr>
              <p:cNvGrpSpPr/>
              <p:nvPr/>
            </p:nvGrpSpPr>
            <p:grpSpPr>
              <a:xfrm>
                <a:off x="8349916" y="1251284"/>
                <a:ext cx="1215189" cy="1239253"/>
                <a:chOff x="8349916" y="1251284"/>
                <a:chExt cx="1215189" cy="1239253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3" name="Forme libre : forme 2">
                  <a:extLst>
                    <a:ext uri="{FF2B5EF4-FFF2-40B4-BE49-F238E27FC236}">
                      <a16:creationId xmlns:a16="http://schemas.microsoft.com/office/drawing/2014/main" id="{BA3C8F9D-9526-4FE0-8E69-AE4F16B960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AB37C18A-681A-4C2A-8A70-50D4171775B4}"/>
                    </a:ext>
                  </a:extLst>
                </p:cNvPr>
                <p:cNvSpPr/>
                <p:nvPr/>
              </p:nvSpPr>
              <p:spPr>
                <a:xfrm>
                  <a:off x="8349916" y="1251284"/>
                  <a:ext cx="1203158" cy="1239253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9253">
                      <a:moveTo>
                        <a:pt x="1203158" y="946628"/>
                      </a:moveTo>
                      <a:lnTo>
                        <a:pt x="204537" y="0"/>
                      </a:lnTo>
                      <a:lnTo>
                        <a:pt x="0" y="252663"/>
                      </a:lnTo>
                      <a:lnTo>
                        <a:pt x="962526" y="1239253"/>
                      </a:lnTo>
                      <a:lnTo>
                        <a:pt x="962526" y="1239253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6" name="Parallélogramme 195">
              <a:extLst>
                <a:ext uri="{FF2B5EF4-FFF2-40B4-BE49-F238E27FC236}">
                  <a16:creationId xmlns:a16="http://schemas.microsoft.com/office/drawing/2014/main" id="{86C9786C-8487-42CC-91EB-3368F7821858}"/>
                </a:ext>
              </a:extLst>
            </p:cNvPr>
            <p:cNvSpPr/>
            <p:nvPr/>
          </p:nvSpPr>
          <p:spPr>
            <a:xfrm rot="20730870">
              <a:off x="9613396" y="2499559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arallélogramme 196">
              <a:extLst>
                <a:ext uri="{FF2B5EF4-FFF2-40B4-BE49-F238E27FC236}">
                  <a16:creationId xmlns:a16="http://schemas.microsoft.com/office/drawing/2014/main" id="{2D7F8399-9861-40C3-8576-DBB9DBB1C5AC}"/>
                </a:ext>
              </a:extLst>
            </p:cNvPr>
            <p:cNvSpPr/>
            <p:nvPr/>
          </p:nvSpPr>
          <p:spPr>
            <a:xfrm rot="20739311">
              <a:off x="9326761" y="2580783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Parallélogramme 199">
              <a:extLst>
                <a:ext uri="{FF2B5EF4-FFF2-40B4-BE49-F238E27FC236}">
                  <a16:creationId xmlns:a16="http://schemas.microsoft.com/office/drawing/2014/main" id="{AAF3D9A7-5D65-40D4-BF11-A7F289600158}"/>
                </a:ext>
              </a:extLst>
            </p:cNvPr>
            <p:cNvSpPr/>
            <p:nvPr/>
          </p:nvSpPr>
          <p:spPr>
            <a:xfrm rot="20730870">
              <a:off x="9882972" y="2423308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F5EEE-E798-44C0-AD02-B770D82A77C3}"/>
              </a:ext>
            </a:extLst>
          </p:cNvPr>
          <p:cNvGrpSpPr/>
          <p:nvPr/>
        </p:nvGrpSpPr>
        <p:grpSpPr>
          <a:xfrm>
            <a:off x="6074228" y="101190"/>
            <a:ext cx="2820794" cy="3005963"/>
            <a:chOff x="6074228" y="101190"/>
            <a:chExt cx="2820794" cy="3005963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084CA6-E403-47A6-AF76-4EAA50F4C63C}"/>
                </a:ext>
              </a:extLst>
            </p:cNvPr>
            <p:cNvGrpSpPr/>
            <p:nvPr/>
          </p:nvGrpSpPr>
          <p:grpSpPr>
            <a:xfrm>
              <a:off x="6074228" y="101190"/>
              <a:ext cx="2820794" cy="3005963"/>
              <a:chOff x="6084161" y="42462"/>
              <a:chExt cx="2710485" cy="3064430"/>
            </a:xfrm>
            <a:solidFill>
              <a:schemeClr val="bg1"/>
            </a:solidFill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10CE098-E28E-49DD-9D04-0892778AC870}"/>
                  </a:ext>
                </a:extLst>
              </p:cNvPr>
              <p:cNvSpPr/>
              <p:nvPr/>
            </p:nvSpPr>
            <p:spPr>
              <a:xfrm>
                <a:off x="6085281" y="2137280"/>
                <a:ext cx="762706" cy="969612"/>
              </a:xfrm>
              <a:custGeom>
                <a:avLst/>
                <a:gdLst>
                  <a:gd name="connsiteX0" fmla="*/ 0 w 508000"/>
                  <a:gd name="connsiteY0" fmla="*/ 0 h 1001486"/>
                  <a:gd name="connsiteX1" fmla="*/ 0 w 508000"/>
                  <a:gd name="connsiteY1" fmla="*/ 0 h 1001486"/>
                  <a:gd name="connsiteX2" fmla="*/ 420914 w 508000"/>
                  <a:gd name="connsiteY2" fmla="*/ 0 h 1001486"/>
                  <a:gd name="connsiteX3" fmla="*/ 508000 w 508000"/>
                  <a:gd name="connsiteY3" fmla="*/ 1001486 h 1001486"/>
                  <a:gd name="connsiteX4" fmla="*/ 116114 w 508000"/>
                  <a:gd name="connsiteY4" fmla="*/ 986972 h 1001486"/>
                  <a:gd name="connsiteX5" fmla="*/ 43543 w 508000"/>
                  <a:gd name="connsiteY5" fmla="*/ 29029 h 1001486"/>
                  <a:gd name="connsiteX6" fmla="*/ 435428 w 508000"/>
                  <a:gd name="connsiteY6" fmla="*/ 14514 h 1001486"/>
                  <a:gd name="connsiteX0" fmla="*/ 0 w 498468"/>
                  <a:gd name="connsiteY0" fmla="*/ 0 h 986972"/>
                  <a:gd name="connsiteX1" fmla="*/ 0 w 498468"/>
                  <a:gd name="connsiteY1" fmla="*/ 0 h 986972"/>
                  <a:gd name="connsiteX2" fmla="*/ 420914 w 498468"/>
                  <a:gd name="connsiteY2" fmla="*/ 0 h 986972"/>
                  <a:gd name="connsiteX3" fmla="*/ 498468 w 498468"/>
                  <a:gd name="connsiteY3" fmla="*/ 961824 h 986972"/>
                  <a:gd name="connsiteX4" fmla="*/ 116114 w 498468"/>
                  <a:gd name="connsiteY4" fmla="*/ 986972 h 986972"/>
                  <a:gd name="connsiteX5" fmla="*/ 43543 w 498468"/>
                  <a:gd name="connsiteY5" fmla="*/ 29029 h 986972"/>
                  <a:gd name="connsiteX6" fmla="*/ 435428 w 498468"/>
                  <a:gd name="connsiteY6" fmla="*/ 14514 h 986972"/>
                  <a:gd name="connsiteX0" fmla="*/ 0 w 498468"/>
                  <a:gd name="connsiteY0" fmla="*/ 0 h 986972"/>
                  <a:gd name="connsiteX1" fmla="*/ 420914 w 498468"/>
                  <a:gd name="connsiteY1" fmla="*/ 0 h 986972"/>
                  <a:gd name="connsiteX2" fmla="*/ 498468 w 498468"/>
                  <a:gd name="connsiteY2" fmla="*/ 961824 h 986972"/>
                  <a:gd name="connsiteX3" fmla="*/ 116114 w 498468"/>
                  <a:gd name="connsiteY3" fmla="*/ 986972 h 986972"/>
                  <a:gd name="connsiteX4" fmla="*/ 43543 w 498468"/>
                  <a:gd name="connsiteY4" fmla="*/ 29029 h 986972"/>
                  <a:gd name="connsiteX5" fmla="*/ 435428 w 498468"/>
                  <a:gd name="connsiteY5" fmla="*/ 14514 h 986972"/>
                  <a:gd name="connsiteX0" fmla="*/ 377371 w 454925"/>
                  <a:gd name="connsiteY0" fmla="*/ 0 h 986972"/>
                  <a:gd name="connsiteX1" fmla="*/ 454925 w 454925"/>
                  <a:gd name="connsiteY1" fmla="*/ 961824 h 986972"/>
                  <a:gd name="connsiteX2" fmla="*/ 72571 w 454925"/>
                  <a:gd name="connsiteY2" fmla="*/ 986972 h 986972"/>
                  <a:gd name="connsiteX3" fmla="*/ 0 w 454925"/>
                  <a:gd name="connsiteY3" fmla="*/ 29029 h 986972"/>
                  <a:gd name="connsiteX4" fmla="*/ 391885 w 454925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3182 h 986972"/>
                  <a:gd name="connsiteX0" fmla="*/ 382137 w 459691"/>
                  <a:gd name="connsiteY0" fmla="*/ 25147 h 1012119"/>
                  <a:gd name="connsiteX1" fmla="*/ 459691 w 459691"/>
                  <a:gd name="connsiteY1" fmla="*/ 986971 h 1012119"/>
                  <a:gd name="connsiteX2" fmla="*/ 77337 w 459691"/>
                  <a:gd name="connsiteY2" fmla="*/ 1012119 h 1012119"/>
                  <a:gd name="connsiteX3" fmla="*/ 0 w 459691"/>
                  <a:gd name="connsiteY3" fmla="*/ 31512 h 1012119"/>
                  <a:gd name="connsiteX4" fmla="*/ 372821 w 459691"/>
                  <a:gd name="connsiteY4" fmla="*/ 0 h 1012119"/>
                  <a:gd name="connsiteX0" fmla="*/ 382137 w 459691"/>
                  <a:gd name="connsiteY0" fmla="*/ 2483 h 989455"/>
                  <a:gd name="connsiteX1" fmla="*/ 459691 w 459691"/>
                  <a:gd name="connsiteY1" fmla="*/ 964307 h 989455"/>
                  <a:gd name="connsiteX2" fmla="*/ 77337 w 459691"/>
                  <a:gd name="connsiteY2" fmla="*/ 989455 h 989455"/>
                  <a:gd name="connsiteX3" fmla="*/ 0 w 459691"/>
                  <a:gd name="connsiteY3" fmla="*/ 8848 h 989455"/>
                  <a:gd name="connsiteX4" fmla="*/ 372821 w 459691"/>
                  <a:gd name="connsiteY4" fmla="*/ 0 h 989455"/>
                  <a:gd name="connsiteX0" fmla="*/ 382137 w 459691"/>
                  <a:gd name="connsiteY0" fmla="*/ 17711 h 1004683"/>
                  <a:gd name="connsiteX1" fmla="*/ 459691 w 459691"/>
                  <a:gd name="connsiteY1" fmla="*/ 979535 h 1004683"/>
                  <a:gd name="connsiteX2" fmla="*/ 77337 w 459691"/>
                  <a:gd name="connsiteY2" fmla="*/ 1004683 h 1004683"/>
                  <a:gd name="connsiteX3" fmla="*/ 0 w 459691"/>
                  <a:gd name="connsiteY3" fmla="*/ 24076 h 1004683"/>
                  <a:gd name="connsiteX4" fmla="*/ 372821 w 459691"/>
                  <a:gd name="connsiteY4" fmla="*/ 0 h 1004683"/>
                  <a:gd name="connsiteX0" fmla="*/ 360789 w 438343"/>
                  <a:gd name="connsiteY0" fmla="*/ 17711 h 1004683"/>
                  <a:gd name="connsiteX1" fmla="*/ 438343 w 438343"/>
                  <a:gd name="connsiteY1" fmla="*/ 979535 h 1004683"/>
                  <a:gd name="connsiteX2" fmla="*/ 55989 w 438343"/>
                  <a:gd name="connsiteY2" fmla="*/ 1004683 h 1004683"/>
                  <a:gd name="connsiteX3" fmla="*/ 0 w 438343"/>
                  <a:gd name="connsiteY3" fmla="*/ 24076 h 1004683"/>
                  <a:gd name="connsiteX4" fmla="*/ 351473 w 438343"/>
                  <a:gd name="connsiteY4" fmla="*/ 0 h 1004683"/>
                  <a:gd name="connsiteX0" fmla="*/ 634043 w 711597"/>
                  <a:gd name="connsiteY0" fmla="*/ 17711 h 1004683"/>
                  <a:gd name="connsiteX1" fmla="*/ 711597 w 711597"/>
                  <a:gd name="connsiteY1" fmla="*/ 979535 h 1004683"/>
                  <a:gd name="connsiteX2" fmla="*/ 329243 w 711597"/>
                  <a:gd name="connsiteY2" fmla="*/ 1004683 h 1004683"/>
                  <a:gd name="connsiteX3" fmla="*/ 0 w 711597"/>
                  <a:gd name="connsiteY3" fmla="*/ 57915 h 1004683"/>
                  <a:gd name="connsiteX4" fmla="*/ 624727 w 711597"/>
                  <a:gd name="connsiteY4" fmla="*/ 0 h 1004683"/>
                  <a:gd name="connsiteX0" fmla="*/ 634043 w 711597"/>
                  <a:gd name="connsiteY0" fmla="*/ 17711 h 1065593"/>
                  <a:gd name="connsiteX1" fmla="*/ 711597 w 711597"/>
                  <a:gd name="connsiteY1" fmla="*/ 979535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17711 h 1065593"/>
                  <a:gd name="connsiteX1" fmla="*/ 711597 w 711597"/>
                  <a:gd name="connsiteY1" fmla="*/ 1033677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614 h 1048496"/>
                  <a:gd name="connsiteX1" fmla="*/ 711597 w 711597"/>
                  <a:gd name="connsiteY1" fmla="*/ 1016580 h 1048496"/>
                  <a:gd name="connsiteX2" fmla="*/ 38910 w 711597"/>
                  <a:gd name="connsiteY2" fmla="*/ 1048496 h 1048496"/>
                  <a:gd name="connsiteX3" fmla="*/ 0 w 711597"/>
                  <a:gd name="connsiteY3" fmla="*/ 40818 h 1048496"/>
                  <a:gd name="connsiteX4" fmla="*/ 667873 w 711597"/>
                  <a:gd name="connsiteY4" fmla="*/ 0 h 1048496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4" fmla="*/ 437763 w 711597"/>
                  <a:gd name="connsiteY4" fmla="*/ 33581 h 1047882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0" fmla="*/ 677189 w 711597"/>
                  <a:gd name="connsiteY0" fmla="*/ 4528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77189 w 711597"/>
                  <a:gd name="connsiteY0" fmla="*/ 11367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48426 w 711597"/>
                  <a:gd name="connsiteY0" fmla="*/ 0 h 1013687"/>
                  <a:gd name="connsiteX1" fmla="*/ 711597 w 711597"/>
                  <a:gd name="connsiteY1" fmla="*/ 981771 h 1013687"/>
                  <a:gd name="connsiteX2" fmla="*/ 38910 w 711597"/>
                  <a:gd name="connsiteY2" fmla="*/ 1013687 h 1013687"/>
                  <a:gd name="connsiteX3" fmla="*/ 0 w 711597"/>
                  <a:gd name="connsiteY3" fmla="*/ 6009 h 10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597" h="1013687">
                    <a:moveTo>
                      <a:pt x="648426" y="0"/>
                    </a:moveTo>
                    <a:lnTo>
                      <a:pt x="711597" y="981771"/>
                    </a:lnTo>
                    <a:lnTo>
                      <a:pt x="38910" y="1013687"/>
                    </a:lnTo>
                    <a:cubicBezTo>
                      <a:pt x="20247" y="686818"/>
                      <a:pt x="18663" y="332878"/>
                      <a:pt x="0" y="6009"/>
                    </a:cubicBez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697E0588-5980-46CE-99C5-99B1F877CEB6}"/>
                  </a:ext>
                </a:extLst>
              </p:cNvPr>
              <p:cNvSpPr/>
              <p:nvPr/>
            </p:nvSpPr>
            <p:spPr>
              <a:xfrm>
                <a:off x="6766684" y="42462"/>
                <a:ext cx="2027962" cy="3020670"/>
              </a:xfrm>
              <a:custGeom>
                <a:avLst/>
                <a:gdLst>
                  <a:gd name="connsiteX0" fmla="*/ 1436915 w 2046515"/>
                  <a:gd name="connsiteY0" fmla="*/ 0 h 3120571"/>
                  <a:gd name="connsiteX1" fmla="*/ 0 w 2046515"/>
                  <a:gd name="connsiteY1" fmla="*/ 2061029 h 3120571"/>
                  <a:gd name="connsiteX2" fmla="*/ 72572 w 2046515"/>
                  <a:gd name="connsiteY2" fmla="*/ 3120571 h 3120571"/>
                  <a:gd name="connsiteX3" fmla="*/ 2046515 w 2046515"/>
                  <a:gd name="connsiteY3" fmla="*/ 14514 h 3120571"/>
                  <a:gd name="connsiteX4" fmla="*/ 1436915 w 2046515"/>
                  <a:gd name="connsiteY4" fmla="*/ 0 h 3120571"/>
                  <a:gd name="connsiteX0" fmla="*/ 1436915 w 2046515"/>
                  <a:gd name="connsiteY0" fmla="*/ 0 h 3077922"/>
                  <a:gd name="connsiteX1" fmla="*/ 0 w 2046515"/>
                  <a:gd name="connsiteY1" fmla="*/ 2061029 h 3077922"/>
                  <a:gd name="connsiteX2" fmla="*/ 72572 w 2046515"/>
                  <a:gd name="connsiteY2" fmla="*/ 3077922 h 3077922"/>
                  <a:gd name="connsiteX3" fmla="*/ 2046515 w 2046515"/>
                  <a:gd name="connsiteY3" fmla="*/ 14514 h 3077922"/>
                  <a:gd name="connsiteX4" fmla="*/ 1436915 w 2046515"/>
                  <a:gd name="connsiteY4" fmla="*/ 0 h 3077922"/>
                  <a:gd name="connsiteX0" fmla="*/ 1448401 w 2058001"/>
                  <a:gd name="connsiteY0" fmla="*/ 0 h 3077922"/>
                  <a:gd name="connsiteX1" fmla="*/ 0 w 2058001"/>
                  <a:gd name="connsiteY1" fmla="*/ 2085400 h 3077922"/>
                  <a:gd name="connsiteX2" fmla="*/ 84058 w 2058001"/>
                  <a:gd name="connsiteY2" fmla="*/ 3077922 h 3077922"/>
                  <a:gd name="connsiteX3" fmla="*/ 2058001 w 2058001"/>
                  <a:gd name="connsiteY3" fmla="*/ 14514 h 3077922"/>
                  <a:gd name="connsiteX4" fmla="*/ 1448401 w 2058001"/>
                  <a:gd name="connsiteY4" fmla="*/ 0 h 3077922"/>
                  <a:gd name="connsiteX0" fmla="*/ 1448401 w 2058001"/>
                  <a:gd name="connsiteY0" fmla="*/ 0 h 3029145"/>
                  <a:gd name="connsiteX1" fmla="*/ 0 w 2058001"/>
                  <a:gd name="connsiteY1" fmla="*/ 2085400 h 3029145"/>
                  <a:gd name="connsiteX2" fmla="*/ 89166 w 2058001"/>
                  <a:gd name="connsiteY2" fmla="*/ 3029145 h 3029145"/>
                  <a:gd name="connsiteX3" fmla="*/ 2058001 w 2058001"/>
                  <a:gd name="connsiteY3" fmla="*/ 14514 h 3029145"/>
                  <a:gd name="connsiteX4" fmla="*/ 1448401 w 2058001"/>
                  <a:gd name="connsiteY4" fmla="*/ 0 h 3029145"/>
                  <a:gd name="connsiteX0" fmla="*/ 1448401 w 2058001"/>
                  <a:gd name="connsiteY0" fmla="*/ 0 h 3024290"/>
                  <a:gd name="connsiteX1" fmla="*/ 0 w 2058001"/>
                  <a:gd name="connsiteY1" fmla="*/ 2085400 h 3024290"/>
                  <a:gd name="connsiteX2" fmla="*/ 84589 w 2058001"/>
                  <a:gd name="connsiteY2" fmla="*/ 3024290 h 3024290"/>
                  <a:gd name="connsiteX3" fmla="*/ 2058001 w 2058001"/>
                  <a:gd name="connsiteY3" fmla="*/ 14514 h 3024290"/>
                  <a:gd name="connsiteX4" fmla="*/ 1448401 w 2058001"/>
                  <a:gd name="connsiteY4" fmla="*/ 0 h 3024290"/>
                  <a:gd name="connsiteX0" fmla="*/ 1443752 w 2058001"/>
                  <a:gd name="connsiteY0" fmla="*/ 5215 h 3009776"/>
                  <a:gd name="connsiteX1" fmla="*/ 0 w 2058001"/>
                  <a:gd name="connsiteY1" fmla="*/ 2070886 h 3009776"/>
                  <a:gd name="connsiteX2" fmla="*/ 84589 w 2058001"/>
                  <a:gd name="connsiteY2" fmla="*/ 3009776 h 3009776"/>
                  <a:gd name="connsiteX3" fmla="*/ 2058001 w 2058001"/>
                  <a:gd name="connsiteY3" fmla="*/ 0 h 3009776"/>
                  <a:gd name="connsiteX4" fmla="*/ 1443752 w 2058001"/>
                  <a:gd name="connsiteY4" fmla="*/ 5215 h 3009776"/>
                  <a:gd name="connsiteX0" fmla="*/ 1443752 w 2058001"/>
                  <a:gd name="connsiteY0" fmla="*/ 5215 h 3048617"/>
                  <a:gd name="connsiteX1" fmla="*/ 0 w 2058001"/>
                  <a:gd name="connsiteY1" fmla="*/ 2070886 h 3048617"/>
                  <a:gd name="connsiteX2" fmla="*/ 84589 w 2058001"/>
                  <a:gd name="connsiteY2" fmla="*/ 3048617 h 3048617"/>
                  <a:gd name="connsiteX3" fmla="*/ 2058001 w 2058001"/>
                  <a:gd name="connsiteY3" fmla="*/ 0 h 3048617"/>
                  <a:gd name="connsiteX4" fmla="*/ 1443752 w 2058001"/>
                  <a:gd name="connsiteY4" fmla="*/ 5215 h 3048617"/>
                  <a:gd name="connsiteX0" fmla="*/ 1443752 w 2022572"/>
                  <a:gd name="connsiteY0" fmla="*/ -1 h 3043401"/>
                  <a:gd name="connsiteX1" fmla="*/ 0 w 2022572"/>
                  <a:gd name="connsiteY1" fmla="*/ 2065670 h 3043401"/>
                  <a:gd name="connsiteX2" fmla="*/ 84589 w 2022572"/>
                  <a:gd name="connsiteY2" fmla="*/ 3043401 h 3043401"/>
                  <a:gd name="connsiteX3" fmla="*/ 2022572 w 2022572"/>
                  <a:gd name="connsiteY3" fmla="*/ 39890 h 3043401"/>
                  <a:gd name="connsiteX4" fmla="*/ 1443752 w 2022572"/>
                  <a:gd name="connsiteY4" fmla="*/ -1 h 3043401"/>
                  <a:gd name="connsiteX0" fmla="*/ 1436667 w 2022572"/>
                  <a:gd name="connsiteY0" fmla="*/ 0 h 3013331"/>
                  <a:gd name="connsiteX1" fmla="*/ 0 w 2022572"/>
                  <a:gd name="connsiteY1" fmla="*/ 2035600 h 3013331"/>
                  <a:gd name="connsiteX2" fmla="*/ 84589 w 2022572"/>
                  <a:gd name="connsiteY2" fmla="*/ 3013331 h 3013331"/>
                  <a:gd name="connsiteX3" fmla="*/ 2022572 w 2022572"/>
                  <a:gd name="connsiteY3" fmla="*/ 9820 h 3013331"/>
                  <a:gd name="connsiteX4" fmla="*/ 1436667 w 2022572"/>
                  <a:gd name="connsiteY4" fmla="*/ 0 h 3013331"/>
                  <a:gd name="connsiteX0" fmla="*/ 1436667 w 2027963"/>
                  <a:gd name="connsiteY0" fmla="*/ 7337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36667 w 2027963"/>
                  <a:gd name="connsiteY4" fmla="*/ 7337 h 3020668"/>
                  <a:gd name="connsiteX0" fmla="*/ 1482911 w 2027963"/>
                  <a:gd name="connsiteY0" fmla="*/ 19603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82911 w 2027963"/>
                  <a:gd name="connsiteY4" fmla="*/ 19603 h 30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963" h="3020668">
                    <a:moveTo>
                      <a:pt x="1482911" y="19603"/>
                    </a:moveTo>
                    <a:lnTo>
                      <a:pt x="0" y="2042937"/>
                    </a:lnTo>
                    <a:lnTo>
                      <a:pt x="84589" y="3020668"/>
                    </a:lnTo>
                    <a:lnTo>
                      <a:pt x="2027963" y="0"/>
                    </a:lnTo>
                    <a:lnTo>
                      <a:pt x="1482911" y="196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FA22E78F-723C-4D4A-B407-554AF03A3565}"/>
                  </a:ext>
                </a:extLst>
              </p:cNvPr>
              <p:cNvSpPr/>
              <p:nvPr/>
            </p:nvSpPr>
            <p:spPr>
              <a:xfrm>
                <a:off x="6084161" y="50202"/>
                <a:ext cx="2148140" cy="2093212"/>
              </a:xfrm>
              <a:custGeom>
                <a:avLst/>
                <a:gdLst>
                  <a:gd name="connsiteX0" fmla="*/ 0 w 1901371"/>
                  <a:gd name="connsiteY0" fmla="*/ 2119085 h 2119085"/>
                  <a:gd name="connsiteX1" fmla="*/ 464457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04520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885099"/>
                  <a:gd name="connsiteY0" fmla="*/ 2119085 h 2119085"/>
                  <a:gd name="connsiteX1" fmla="*/ 435428 w 1885099"/>
                  <a:gd name="connsiteY1" fmla="*/ 2104520 h 2119085"/>
                  <a:gd name="connsiteX2" fmla="*/ 1857828 w 1885099"/>
                  <a:gd name="connsiteY2" fmla="*/ 58057 h 2119085"/>
                  <a:gd name="connsiteX3" fmla="*/ 1885099 w 1885099"/>
                  <a:gd name="connsiteY3" fmla="*/ 29594 h 2119085"/>
                  <a:gd name="connsiteX4" fmla="*/ 1509485 w 1885099"/>
                  <a:gd name="connsiteY4" fmla="*/ 0 h 2119085"/>
                  <a:gd name="connsiteX5" fmla="*/ 0 w 1885099"/>
                  <a:gd name="connsiteY5" fmla="*/ 2119085 h 2119085"/>
                  <a:gd name="connsiteX0" fmla="*/ 0 w 1885099"/>
                  <a:gd name="connsiteY0" fmla="*/ 2091958 h 2091958"/>
                  <a:gd name="connsiteX1" fmla="*/ 435428 w 1885099"/>
                  <a:gd name="connsiteY1" fmla="*/ 2077393 h 2091958"/>
                  <a:gd name="connsiteX2" fmla="*/ 1857828 w 1885099"/>
                  <a:gd name="connsiteY2" fmla="*/ 30930 h 2091958"/>
                  <a:gd name="connsiteX3" fmla="*/ 1885099 w 1885099"/>
                  <a:gd name="connsiteY3" fmla="*/ 2467 h 2091958"/>
                  <a:gd name="connsiteX4" fmla="*/ 1488565 w 1885099"/>
                  <a:gd name="connsiteY4" fmla="*/ 0 h 2091958"/>
                  <a:gd name="connsiteX5" fmla="*/ 0 w 1885099"/>
                  <a:gd name="connsiteY5" fmla="*/ 2091958 h 2091958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732632 w 2129166"/>
                  <a:gd name="connsiteY4" fmla="*/ 0 h 2130799"/>
                  <a:gd name="connsiteX5" fmla="*/ 0 w 2129166"/>
                  <a:gd name="connsiteY5" fmla="*/ 2130799 h 2130799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580090 w 2129166"/>
                  <a:gd name="connsiteY4" fmla="*/ 0 h 2130799"/>
                  <a:gd name="connsiteX5" fmla="*/ 0 w 2129166"/>
                  <a:gd name="connsiteY5" fmla="*/ 2130799 h 2130799"/>
                  <a:gd name="connsiteX0" fmla="*/ 0 w 2101895"/>
                  <a:gd name="connsiteY0" fmla="*/ 2130799 h 2130799"/>
                  <a:gd name="connsiteX1" fmla="*/ 679495 w 2101895"/>
                  <a:gd name="connsiteY1" fmla="*/ 2077393 h 2130799"/>
                  <a:gd name="connsiteX2" fmla="*/ 2101895 w 2101895"/>
                  <a:gd name="connsiteY2" fmla="*/ 30930 h 2130799"/>
                  <a:gd name="connsiteX3" fmla="*/ 1580090 w 2101895"/>
                  <a:gd name="connsiteY3" fmla="*/ 0 h 2130799"/>
                  <a:gd name="connsiteX4" fmla="*/ 0 w 2101895"/>
                  <a:gd name="connsiteY4" fmla="*/ 2130799 h 2130799"/>
                  <a:gd name="connsiteX0" fmla="*/ 0 w 2101895"/>
                  <a:gd name="connsiteY0" fmla="*/ 2099869 h 2099869"/>
                  <a:gd name="connsiteX1" fmla="*/ 679495 w 2101895"/>
                  <a:gd name="connsiteY1" fmla="*/ 2046463 h 2099869"/>
                  <a:gd name="connsiteX2" fmla="*/ 2101895 w 2101895"/>
                  <a:gd name="connsiteY2" fmla="*/ 0 h 2099869"/>
                  <a:gd name="connsiteX3" fmla="*/ 1551747 w 2101895"/>
                  <a:gd name="connsiteY3" fmla="*/ 6658 h 2099869"/>
                  <a:gd name="connsiteX4" fmla="*/ 0 w 2101895"/>
                  <a:gd name="connsiteY4" fmla="*/ 2099869 h 2099869"/>
                  <a:gd name="connsiteX0" fmla="*/ 0 w 2148139"/>
                  <a:gd name="connsiteY0" fmla="*/ 2093211 h 2093211"/>
                  <a:gd name="connsiteX1" fmla="*/ 679495 w 2148139"/>
                  <a:gd name="connsiteY1" fmla="*/ 2039805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  <a:gd name="connsiteX0" fmla="*/ 0 w 2148139"/>
                  <a:gd name="connsiteY0" fmla="*/ 2093211 h 2093211"/>
                  <a:gd name="connsiteX1" fmla="*/ 679495 w 2148139"/>
                  <a:gd name="connsiteY1" fmla="*/ 2072513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39" h="2093211">
                    <a:moveTo>
                      <a:pt x="0" y="2093211"/>
                    </a:moveTo>
                    <a:lnTo>
                      <a:pt x="679495" y="2072513"/>
                    </a:lnTo>
                    <a:lnTo>
                      <a:pt x="2148139" y="5607"/>
                    </a:lnTo>
                    <a:lnTo>
                      <a:pt x="1551747" y="0"/>
                    </a:lnTo>
                    <a:lnTo>
                      <a:pt x="0" y="2093211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B19CE92F-7662-4F2A-9A2E-E8700298EE84}"/>
                </a:ext>
              </a:extLst>
            </p:cNvPr>
            <p:cNvSpPr/>
            <p:nvPr/>
          </p:nvSpPr>
          <p:spPr>
            <a:xfrm>
              <a:off x="6900530" y="1690576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C3A4B0D7-F761-46AA-951E-9C4B60E8517F}"/>
                </a:ext>
              </a:extLst>
            </p:cNvPr>
            <p:cNvSpPr/>
            <p:nvPr/>
          </p:nvSpPr>
          <p:spPr>
            <a:xfrm>
              <a:off x="7522843" y="879590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5111A5D-1E91-4679-BF7D-6548E6044B42}"/>
                </a:ext>
              </a:extLst>
            </p:cNvPr>
            <p:cNvSpPr/>
            <p:nvPr/>
          </p:nvSpPr>
          <p:spPr>
            <a:xfrm>
              <a:off x="8068845" y="148944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64F0698-A96B-4841-90A9-CF9C96051E09}"/>
                </a:ext>
              </a:extLst>
            </p:cNvPr>
            <p:cNvSpPr/>
            <p:nvPr/>
          </p:nvSpPr>
          <p:spPr>
            <a:xfrm rot="21480000">
              <a:off x="6167079" y="2294067"/>
              <a:ext cx="560720" cy="2107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90003A3-73C2-4FB2-A5F1-3CBF0B8B0E9C}"/>
              </a:ext>
            </a:extLst>
          </p:cNvPr>
          <p:cNvGrpSpPr/>
          <p:nvPr/>
        </p:nvGrpSpPr>
        <p:grpSpPr>
          <a:xfrm>
            <a:off x="4837693" y="2021458"/>
            <a:ext cx="1290573" cy="1128142"/>
            <a:chOff x="4837693" y="2021458"/>
            <a:chExt cx="1290573" cy="1128142"/>
          </a:xfrm>
        </p:grpSpPr>
        <p:sp>
          <p:nvSpPr>
            <p:cNvPr id="24" name="porte renault">
              <a:extLst>
                <a:ext uri="{FF2B5EF4-FFF2-40B4-BE49-F238E27FC236}">
                  <a16:creationId xmlns:a16="http://schemas.microsoft.com/office/drawing/2014/main" id="{E682FAF2-A97E-4DAC-8B8C-816FA1A26A8A}"/>
                </a:ext>
              </a:extLst>
            </p:cNvPr>
            <p:cNvSpPr/>
            <p:nvPr/>
          </p:nvSpPr>
          <p:spPr>
            <a:xfrm>
              <a:off x="4837693" y="2054116"/>
              <a:ext cx="1290573" cy="1095484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856" h="1080901">
                  <a:moveTo>
                    <a:pt x="48079" y="1080901"/>
                  </a:moveTo>
                  <a:lnTo>
                    <a:pt x="1539856" y="1043939"/>
                  </a:lnTo>
                  <a:lnTo>
                    <a:pt x="1474862" y="108759"/>
                  </a:lnTo>
                  <a:lnTo>
                    <a:pt x="1072259" y="121723"/>
                  </a:lnTo>
                  <a:cubicBezTo>
                    <a:pt x="1071964" y="81953"/>
                    <a:pt x="1065835" y="39770"/>
                    <a:pt x="1065540" y="0"/>
                  </a:cubicBezTo>
                  <a:lnTo>
                    <a:pt x="358431" y="17716"/>
                  </a:lnTo>
                  <a:lnTo>
                    <a:pt x="351950" y="139371"/>
                  </a:lnTo>
                  <a:lnTo>
                    <a:pt x="0" y="147451"/>
                  </a:lnTo>
                  <a:lnTo>
                    <a:pt x="48079" y="108090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1FC29BC-BA1F-4643-8D8B-9B5FAB453AAA}"/>
                </a:ext>
              </a:extLst>
            </p:cNvPr>
            <p:cNvSpPr txBox="1"/>
            <p:nvPr/>
          </p:nvSpPr>
          <p:spPr>
            <a:xfrm rot="-60000">
              <a:off x="5131057" y="2021458"/>
              <a:ext cx="717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RENAULT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E61D4E-3037-4B6B-9C04-3DD2AC90E8E3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56C3C-AE9A-4378-919D-76F5EC22019A}"/>
                </a:ext>
              </a:extLst>
            </p:cNvPr>
            <p:cNvSpPr/>
            <p:nvPr/>
          </p:nvSpPr>
          <p:spPr>
            <a:xfrm rot="21480000">
              <a:off x="4882766" y="2289164"/>
              <a:ext cx="208559" cy="134027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54A3B0-8D46-4197-B9B5-BB5D4251A78D}"/>
                </a:ext>
              </a:extLst>
            </p:cNvPr>
            <p:cNvSpPr/>
            <p:nvPr/>
          </p:nvSpPr>
          <p:spPr>
            <a:xfrm rot="21480000">
              <a:off x="4893424" y="2559311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95E2E5-CA91-4D40-BCC4-29787547D292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A70AA53-C3DC-4C17-AC8A-0049BAB5434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771FB7B-B4CC-4EF5-8C2F-BA6680258C1E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43F329-F773-4C2A-9DFD-B61932F1791A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F3257FE-6017-4EA7-A8F7-356837EF111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osange 87">
              <a:extLst>
                <a:ext uri="{FF2B5EF4-FFF2-40B4-BE49-F238E27FC236}">
                  <a16:creationId xmlns:a16="http://schemas.microsoft.com/office/drawing/2014/main" id="{562F4F2E-0481-49FD-907F-95DB45B8B7A6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95222F7-C471-4F85-9AE4-4606210F1EB5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E36CF81-548D-4705-804D-A2AD779E5C0A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96A9E9-EE25-454F-9C00-1584B22D5B5D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15D3DDA-906E-441F-9586-9722F3DB112C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97F4BA-49F1-43AA-BF0A-767871853170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136E94-0A83-4A17-8595-F2BCFDCEE3C4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Losange 158">
              <a:extLst>
                <a:ext uri="{FF2B5EF4-FFF2-40B4-BE49-F238E27FC236}">
                  <a16:creationId xmlns:a16="http://schemas.microsoft.com/office/drawing/2014/main" id="{C34CFB01-DFA4-4139-AE72-DAE54BA83C46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292126"/>
            <a:ext cx="2053009" cy="2396769"/>
            <a:chOff x="7262211" y="1292126"/>
            <a:chExt cx="2053009" cy="2396769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solidFill>
                  <a:schemeClr val="bg1"/>
                </a:solidFill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Forme libre : forme 276">
                <a:extLst>
                  <a:ext uri="{FF2B5EF4-FFF2-40B4-BE49-F238E27FC236}">
                    <a16:creationId xmlns:a16="http://schemas.microsoft.com/office/drawing/2014/main" id="{0C1C2F8B-B460-4F01-860F-FBC042E095D5}"/>
                  </a:ext>
                </a:extLst>
              </p:cNvPr>
              <p:cNvSpPr/>
              <p:nvPr/>
            </p:nvSpPr>
            <p:spPr>
              <a:xfrm rot="209827">
                <a:off x="7711725" y="273927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Forme libre : forme 278">
                <a:extLst>
                  <a:ext uri="{FF2B5EF4-FFF2-40B4-BE49-F238E27FC236}">
                    <a16:creationId xmlns:a16="http://schemas.microsoft.com/office/drawing/2014/main" id="{1E322A2F-1E1D-4694-AE52-9D0A03F13D33}"/>
                  </a:ext>
                </a:extLst>
              </p:cNvPr>
              <p:cNvSpPr/>
              <p:nvPr/>
            </p:nvSpPr>
            <p:spPr>
              <a:xfrm rot="235478">
                <a:off x="7553801" y="263811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387774" y="253585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orme libre : forme 280">
                <a:extLst>
                  <a:ext uri="{FF2B5EF4-FFF2-40B4-BE49-F238E27FC236}">
                    <a16:creationId xmlns:a16="http://schemas.microsoft.com/office/drawing/2014/main" id="{02259316-35FE-4154-B36D-0901A5550FC1}"/>
                  </a:ext>
                </a:extLst>
              </p:cNvPr>
              <p:cNvSpPr/>
              <p:nvPr/>
            </p:nvSpPr>
            <p:spPr>
              <a:xfrm rot="209827">
                <a:off x="7708602" y="2468462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orme libre : forme 281">
                <a:extLst>
                  <a:ext uri="{FF2B5EF4-FFF2-40B4-BE49-F238E27FC236}">
                    <a16:creationId xmlns:a16="http://schemas.microsoft.com/office/drawing/2014/main" id="{651D1D92-A19F-47A3-BD8D-5C91F6158696}"/>
                  </a:ext>
                </a:extLst>
              </p:cNvPr>
              <p:cNvSpPr/>
              <p:nvPr/>
            </p:nvSpPr>
            <p:spPr>
              <a:xfrm rot="235478">
                <a:off x="7550678" y="236729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C9CD1525-F552-47BD-B827-E9F253E4D67F}"/>
                  </a:ext>
                </a:extLst>
              </p:cNvPr>
              <p:cNvSpPr/>
              <p:nvPr/>
            </p:nvSpPr>
            <p:spPr>
              <a:xfrm rot="253462">
                <a:off x="7384651" y="226504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B84F7E96-E9A8-4AAD-89E7-7A2830F843A0}"/>
                  </a:ext>
                </a:extLst>
              </p:cNvPr>
              <p:cNvSpPr/>
              <p:nvPr/>
            </p:nvSpPr>
            <p:spPr>
              <a:xfrm rot="209827">
                <a:off x="7714619" y="219549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556695" y="209433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1B9F18D2-E869-4B2E-B361-D66171EAD1A6}"/>
                  </a:ext>
                </a:extLst>
              </p:cNvPr>
              <p:cNvSpPr/>
              <p:nvPr/>
            </p:nvSpPr>
            <p:spPr>
              <a:xfrm rot="253462">
                <a:off x="7390668" y="199207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152CE51B-6BD0-4A63-94AE-7D649AD9D3B3}"/>
                  </a:ext>
                </a:extLst>
              </p:cNvPr>
              <p:cNvSpPr/>
              <p:nvPr/>
            </p:nvSpPr>
            <p:spPr>
              <a:xfrm rot="209827">
                <a:off x="7714526" y="1968173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D486FD5B-0A43-41FB-BAEE-55FB5F48A3A6}"/>
                  </a:ext>
                </a:extLst>
              </p:cNvPr>
              <p:cNvSpPr/>
              <p:nvPr/>
            </p:nvSpPr>
            <p:spPr>
              <a:xfrm rot="235478">
                <a:off x="7556602" y="1867008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0575" y="176475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61923"/>
            <a:ext cx="1737890" cy="3176706"/>
            <a:chOff x="1889920" y="1861923"/>
            <a:chExt cx="1737890" cy="3176706"/>
          </a:xfrm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solidFill>
                <a:schemeClr val="bg1"/>
              </a:solidFill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595031" y="4512829"/>
                <a:ext cx="284651" cy="43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48C912B2-80F7-442A-B363-69BDF47D3D67}"/>
                  </a:ext>
                </a:extLst>
              </p:cNvPr>
              <p:cNvSpPr/>
              <p:nvPr/>
            </p:nvSpPr>
            <p:spPr>
              <a:xfrm rot="21059145">
                <a:off x="2137577" y="457984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4157CFE2-C59D-4E92-9BB4-2D7816579976}"/>
                  </a:ext>
                </a:extLst>
              </p:cNvPr>
              <p:cNvSpPr/>
              <p:nvPr/>
            </p:nvSpPr>
            <p:spPr>
              <a:xfrm rot="21059145">
                <a:off x="2984281" y="441386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3FD9762-1EA1-4258-9B99-2F1525D3DFAD}"/>
                  </a:ext>
                </a:extLst>
              </p:cNvPr>
              <p:cNvSpPr/>
              <p:nvPr/>
            </p:nvSpPr>
            <p:spPr>
              <a:xfrm rot="21059145">
                <a:off x="2088834" y="418557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853D0098-0943-4AA7-B32B-19B457C36C57}"/>
                  </a:ext>
                </a:extLst>
              </p:cNvPr>
              <p:cNvSpPr/>
              <p:nvPr/>
            </p:nvSpPr>
            <p:spPr>
              <a:xfrm rot="21059145">
                <a:off x="2935549" y="4053136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520540" y="410382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40C914C-CE28-4758-8F6C-E3B3739FD14F}"/>
                  </a:ext>
                </a:extLst>
              </p:cNvPr>
              <p:cNvSpPr/>
              <p:nvPr/>
            </p:nvSpPr>
            <p:spPr>
              <a:xfrm rot="21059145">
                <a:off x="2050737" y="3788328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059F203A-A9ED-4A07-A554-A6641A5E6CE8}"/>
                  </a:ext>
                </a:extLst>
              </p:cNvPr>
              <p:cNvSpPr/>
              <p:nvPr/>
            </p:nvSpPr>
            <p:spPr>
              <a:xfrm rot="21059145">
                <a:off x="2877791" y="3648937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464263" y="3708069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9D38CBA-7FF4-4A83-80F5-ACDF1DD9B3A0}"/>
                  </a:ext>
                </a:extLst>
              </p:cNvPr>
              <p:cNvSpPr/>
              <p:nvPr/>
            </p:nvSpPr>
            <p:spPr>
              <a:xfrm rot="21059145">
                <a:off x="2001701" y="33978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8B1DB3C6-0F7E-4115-AFC1-C0D8797BAF2A}"/>
                  </a:ext>
                </a:extLst>
              </p:cNvPr>
              <p:cNvSpPr/>
              <p:nvPr/>
            </p:nvSpPr>
            <p:spPr>
              <a:xfrm rot="21129917">
                <a:off x="2831556" y="326798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7A471FE-4B27-4273-89C4-24EE8FC3143C}"/>
                  </a:ext>
                </a:extLst>
              </p:cNvPr>
              <p:cNvSpPr/>
              <p:nvPr/>
            </p:nvSpPr>
            <p:spPr>
              <a:xfrm rot="21059145">
                <a:off x="2425752" y="33252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3875" y="2458152"/>
            <a:ext cx="1179094" cy="2182760"/>
            <a:chOff x="3223875" y="2458152"/>
            <a:chExt cx="1179094" cy="2182760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875" y="2458152"/>
              <a:ext cx="1179094" cy="2182760"/>
              <a:chOff x="3223875" y="2458152"/>
              <a:chExt cx="1179094" cy="2182760"/>
            </a:xfrm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875" y="2458152"/>
                <a:ext cx="1179094" cy="2182760"/>
                <a:chOff x="3683988" y="2989690"/>
                <a:chExt cx="1015233" cy="1948070"/>
              </a:xfrm>
              <a:solidFill>
                <a:schemeClr val="bg1"/>
              </a:solidFill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988" y="381662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988" y="339162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CAF0A12-1A23-4CD9-8ECD-4FB470E08750}"/>
                </a:ext>
              </a:extLst>
            </p:cNvPr>
            <p:cNvSpPr/>
            <p:nvPr/>
          </p:nvSpPr>
          <p:spPr>
            <a:xfrm rot="21129917">
              <a:off x="3725259" y="3612423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44D50D2-B26A-4959-AEBC-B154F7E1C2B4}"/>
                </a:ext>
              </a:extLst>
            </p:cNvPr>
            <p:cNvSpPr/>
            <p:nvPr/>
          </p:nvSpPr>
          <p:spPr>
            <a:xfrm rot="21059145">
              <a:off x="3319455" y="3669665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2DCF7B58-765A-4229-9877-C00D46AB6F74}"/>
                </a:ext>
              </a:extLst>
            </p:cNvPr>
            <p:cNvSpPr/>
            <p:nvPr/>
          </p:nvSpPr>
          <p:spPr>
            <a:xfrm>
              <a:off x="3906503" y="2822493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31918" y="4032009"/>
            <a:ext cx="1684602" cy="2849197"/>
            <a:chOff x="2753213" y="3843715"/>
            <a:chExt cx="1876175" cy="3023171"/>
          </a:xfrm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2776475" y="3944105"/>
              <a:ext cx="776343" cy="2922781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3368378" y="4216669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2753213" y="3843715"/>
              <a:ext cx="1781918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2" name="Forme libre : forme 321">
            <a:extLst>
              <a:ext uri="{FF2B5EF4-FFF2-40B4-BE49-F238E27FC236}">
                <a16:creationId xmlns:a16="http://schemas.microsoft.com/office/drawing/2014/main" id="{E57B7EEA-1CE8-43CE-AE50-82B63E99C2DA}"/>
              </a:ext>
            </a:extLst>
          </p:cNvPr>
          <p:cNvSpPr/>
          <p:nvPr/>
        </p:nvSpPr>
        <p:spPr>
          <a:xfrm>
            <a:off x="3714932" y="5412900"/>
            <a:ext cx="970116" cy="1121514"/>
          </a:xfrm>
          <a:custGeom>
            <a:avLst/>
            <a:gdLst>
              <a:gd name="connsiteX0" fmla="*/ 0 w 1005840"/>
              <a:gd name="connsiteY0" fmla="*/ 941832 h 1088136"/>
              <a:gd name="connsiteX1" fmla="*/ 1005840 w 1005840"/>
              <a:gd name="connsiteY1" fmla="*/ 0 h 1088136"/>
              <a:gd name="connsiteX2" fmla="*/ 1005840 w 1005840"/>
              <a:gd name="connsiteY2" fmla="*/ 173736 h 1088136"/>
              <a:gd name="connsiteX3" fmla="*/ 9144 w 1005840"/>
              <a:gd name="connsiteY3" fmla="*/ 1088136 h 1088136"/>
              <a:gd name="connsiteX4" fmla="*/ 0 w 1005840"/>
              <a:gd name="connsiteY4" fmla="*/ 941832 h 108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1088136">
                <a:moveTo>
                  <a:pt x="0" y="941832"/>
                </a:moveTo>
                <a:lnTo>
                  <a:pt x="1005840" y="0"/>
                </a:lnTo>
                <a:lnTo>
                  <a:pt x="1005840" y="173736"/>
                </a:lnTo>
                <a:lnTo>
                  <a:pt x="9144" y="1088136"/>
                </a:lnTo>
                <a:lnTo>
                  <a:pt x="0" y="941832"/>
                </a:lnTo>
                <a:close/>
              </a:path>
            </a:pathLst>
          </a:custGeom>
          <a:pattFill prst="ltVert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229" name="Groupe 228">
            <a:extLst>
              <a:ext uri="{FF2B5EF4-FFF2-40B4-BE49-F238E27FC236}">
                <a16:creationId xmlns:a16="http://schemas.microsoft.com/office/drawing/2014/main" id="{17958E97-3A3E-4841-B3B5-B0F66FA93EB0}"/>
              </a:ext>
            </a:extLst>
          </p:cNvPr>
          <p:cNvGrpSpPr/>
          <p:nvPr/>
        </p:nvGrpSpPr>
        <p:grpSpPr>
          <a:xfrm>
            <a:off x="5491512" y="3782345"/>
            <a:ext cx="1311003" cy="912978"/>
            <a:chOff x="5512768" y="3930408"/>
            <a:chExt cx="1311003" cy="912978"/>
          </a:xfrm>
        </p:grpSpPr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02006B78-0986-4434-BB0A-E2A69B54AC2D}"/>
                </a:ext>
              </a:extLst>
            </p:cNvPr>
            <p:cNvGrpSpPr/>
            <p:nvPr/>
          </p:nvGrpSpPr>
          <p:grpSpPr>
            <a:xfrm>
              <a:off x="5535915" y="3936843"/>
              <a:ext cx="1258601" cy="897691"/>
              <a:chOff x="4653095" y="3157405"/>
              <a:chExt cx="3119483" cy="2606639"/>
            </a:xfrm>
          </p:grpSpPr>
          <p:sp>
            <p:nvSpPr>
              <p:cNvPr id="238" name="Forme libre : forme 237">
                <a:extLst>
                  <a:ext uri="{FF2B5EF4-FFF2-40B4-BE49-F238E27FC236}">
                    <a16:creationId xmlns:a16="http://schemas.microsoft.com/office/drawing/2014/main" id="{6E713BBB-26FC-4199-BFEF-C02F8CEED14F}"/>
                  </a:ext>
                </a:extLst>
              </p:cNvPr>
              <p:cNvSpPr/>
              <p:nvPr/>
            </p:nvSpPr>
            <p:spPr>
              <a:xfrm>
                <a:off x="4653095" y="3157405"/>
                <a:ext cx="3119483" cy="2606640"/>
              </a:xfrm>
              <a:custGeom>
                <a:avLst/>
                <a:gdLst>
                  <a:gd name="connsiteX0" fmla="*/ 0 w 3286125"/>
                  <a:gd name="connsiteY0" fmla="*/ 1266825 h 3152775"/>
                  <a:gd name="connsiteX1" fmla="*/ 1695450 w 3286125"/>
                  <a:gd name="connsiteY1" fmla="*/ 0 h 3152775"/>
                  <a:gd name="connsiteX2" fmla="*/ 3228975 w 3286125"/>
                  <a:gd name="connsiteY2" fmla="*/ 1047750 h 3152775"/>
                  <a:gd name="connsiteX3" fmla="*/ 3286125 w 3286125"/>
                  <a:gd name="connsiteY3" fmla="*/ 1885950 h 3152775"/>
                  <a:gd name="connsiteX4" fmla="*/ 1771650 w 3286125"/>
                  <a:gd name="connsiteY4" fmla="*/ 3152775 h 3152775"/>
                  <a:gd name="connsiteX5" fmla="*/ 1724025 w 3286125"/>
                  <a:gd name="connsiteY5" fmla="*/ 3067050 h 3152775"/>
                  <a:gd name="connsiteX6" fmla="*/ 1685925 w 3286125"/>
                  <a:gd name="connsiteY6" fmla="*/ 3038475 h 3152775"/>
                  <a:gd name="connsiteX7" fmla="*/ 85725 w 3286125"/>
                  <a:gd name="connsiteY7" fmla="*/ 2305050 h 3152775"/>
                  <a:gd name="connsiteX8" fmla="*/ 76200 w 3286125"/>
                  <a:gd name="connsiteY8" fmla="*/ 1323975 h 3152775"/>
                  <a:gd name="connsiteX9" fmla="*/ 1743075 w 3286125"/>
                  <a:gd name="connsiteY9" fmla="*/ 2133600 h 3152775"/>
                  <a:gd name="connsiteX10" fmla="*/ 2457450 w 3286125"/>
                  <a:gd name="connsiteY10" fmla="*/ 1504950 h 3152775"/>
                  <a:gd name="connsiteX11" fmla="*/ 2533650 w 3286125"/>
                  <a:gd name="connsiteY11" fmla="*/ 1581150 h 3152775"/>
                  <a:gd name="connsiteX12" fmla="*/ 1638300 w 3286125"/>
                  <a:gd name="connsiteY12" fmla="*/ 933450 h 3152775"/>
                  <a:gd name="connsiteX13" fmla="*/ 895350 w 3286125"/>
                  <a:gd name="connsiteY13" fmla="*/ 1704975 h 3152775"/>
                  <a:gd name="connsiteX14" fmla="*/ 1809750 w 3286125"/>
                  <a:gd name="connsiteY14" fmla="*/ 2124075 h 3152775"/>
                  <a:gd name="connsiteX15" fmla="*/ 2466975 w 3286125"/>
                  <a:gd name="connsiteY15" fmla="*/ 1466850 h 3152775"/>
                  <a:gd name="connsiteX16" fmla="*/ 3133725 w 328612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2476500 w 3228975"/>
                  <a:gd name="connsiteY11" fmla="*/ 1581150 h 3152775"/>
                  <a:gd name="connsiteX12" fmla="*/ 1581150 w 3228975"/>
                  <a:gd name="connsiteY12" fmla="*/ 933450 h 3152775"/>
                  <a:gd name="connsiteX13" fmla="*/ 838200 w 3228975"/>
                  <a:gd name="connsiteY13" fmla="*/ 1704975 h 3152775"/>
                  <a:gd name="connsiteX14" fmla="*/ 1752600 w 3228975"/>
                  <a:gd name="connsiteY14" fmla="*/ 2124075 h 3152775"/>
                  <a:gd name="connsiteX15" fmla="*/ 2409825 w 3228975"/>
                  <a:gd name="connsiteY15" fmla="*/ 1466850 h 3152775"/>
                  <a:gd name="connsiteX16" fmla="*/ 3076575 w 322897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2476500 w 3228975"/>
                  <a:gd name="connsiteY11" fmla="*/ 1581150 h 3152775"/>
                  <a:gd name="connsiteX12" fmla="*/ 1581150 w 3228975"/>
                  <a:gd name="connsiteY12" fmla="*/ 933450 h 3152775"/>
                  <a:gd name="connsiteX13" fmla="*/ 838200 w 3228975"/>
                  <a:gd name="connsiteY13" fmla="*/ 1704975 h 3152775"/>
                  <a:gd name="connsiteX14" fmla="*/ 1752600 w 3228975"/>
                  <a:gd name="connsiteY14" fmla="*/ 2124075 h 3152775"/>
                  <a:gd name="connsiteX15" fmla="*/ 2409825 w 3228975"/>
                  <a:gd name="connsiteY15" fmla="*/ 1466850 h 3152775"/>
                  <a:gd name="connsiteX16" fmla="*/ 3076575 w 3228975"/>
                  <a:gd name="connsiteY16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1628775 w 3228975"/>
                  <a:gd name="connsiteY6" fmla="*/ 3038475 h 3152775"/>
                  <a:gd name="connsiteX7" fmla="*/ 28575 w 3228975"/>
                  <a:gd name="connsiteY7" fmla="*/ 2305050 h 3152775"/>
                  <a:gd name="connsiteX8" fmla="*/ 19050 w 3228975"/>
                  <a:gd name="connsiteY8" fmla="*/ 1323975 h 3152775"/>
                  <a:gd name="connsiteX9" fmla="*/ 1685925 w 3228975"/>
                  <a:gd name="connsiteY9" fmla="*/ 2133600 h 3152775"/>
                  <a:gd name="connsiteX10" fmla="*/ 2400300 w 3228975"/>
                  <a:gd name="connsiteY10" fmla="*/ 1504950 h 3152775"/>
                  <a:gd name="connsiteX11" fmla="*/ 1581150 w 3228975"/>
                  <a:gd name="connsiteY11" fmla="*/ 933450 h 3152775"/>
                  <a:gd name="connsiteX12" fmla="*/ 838200 w 3228975"/>
                  <a:gd name="connsiteY12" fmla="*/ 1704975 h 3152775"/>
                  <a:gd name="connsiteX13" fmla="*/ 1752600 w 3228975"/>
                  <a:gd name="connsiteY13" fmla="*/ 2124075 h 3152775"/>
                  <a:gd name="connsiteX14" fmla="*/ 2409825 w 3228975"/>
                  <a:gd name="connsiteY14" fmla="*/ 1466850 h 3152775"/>
                  <a:gd name="connsiteX15" fmla="*/ 3076575 w 3228975"/>
                  <a:gd name="connsiteY15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1666875 w 3228975"/>
                  <a:gd name="connsiteY5" fmla="*/ 3067050 h 3152775"/>
                  <a:gd name="connsiteX6" fmla="*/ 28575 w 3228975"/>
                  <a:gd name="connsiteY6" fmla="*/ 2305050 h 3152775"/>
                  <a:gd name="connsiteX7" fmla="*/ 19050 w 3228975"/>
                  <a:gd name="connsiteY7" fmla="*/ 1323975 h 3152775"/>
                  <a:gd name="connsiteX8" fmla="*/ 1685925 w 3228975"/>
                  <a:gd name="connsiteY8" fmla="*/ 2133600 h 3152775"/>
                  <a:gd name="connsiteX9" fmla="*/ 2400300 w 3228975"/>
                  <a:gd name="connsiteY9" fmla="*/ 1504950 h 3152775"/>
                  <a:gd name="connsiteX10" fmla="*/ 1581150 w 3228975"/>
                  <a:gd name="connsiteY10" fmla="*/ 933450 h 3152775"/>
                  <a:gd name="connsiteX11" fmla="*/ 838200 w 3228975"/>
                  <a:gd name="connsiteY11" fmla="*/ 1704975 h 3152775"/>
                  <a:gd name="connsiteX12" fmla="*/ 1752600 w 3228975"/>
                  <a:gd name="connsiteY12" fmla="*/ 2124075 h 3152775"/>
                  <a:gd name="connsiteX13" fmla="*/ 2409825 w 3228975"/>
                  <a:gd name="connsiteY13" fmla="*/ 1466850 h 3152775"/>
                  <a:gd name="connsiteX14" fmla="*/ 3076575 w 3228975"/>
                  <a:gd name="connsiteY14" fmla="*/ 1981200 h 3152775"/>
                  <a:gd name="connsiteX0" fmla="*/ 0 w 3228975"/>
                  <a:gd name="connsiteY0" fmla="*/ 1343025 h 3158276"/>
                  <a:gd name="connsiteX1" fmla="*/ 1638300 w 3228975"/>
                  <a:gd name="connsiteY1" fmla="*/ 0 h 3158276"/>
                  <a:gd name="connsiteX2" fmla="*/ 3171825 w 3228975"/>
                  <a:gd name="connsiteY2" fmla="*/ 1047750 h 3158276"/>
                  <a:gd name="connsiteX3" fmla="*/ 3228975 w 3228975"/>
                  <a:gd name="connsiteY3" fmla="*/ 1885950 h 3158276"/>
                  <a:gd name="connsiteX4" fmla="*/ 1714500 w 3228975"/>
                  <a:gd name="connsiteY4" fmla="*/ 3152775 h 3158276"/>
                  <a:gd name="connsiteX5" fmla="*/ 28575 w 3228975"/>
                  <a:gd name="connsiteY5" fmla="*/ 2305050 h 3158276"/>
                  <a:gd name="connsiteX6" fmla="*/ 19050 w 3228975"/>
                  <a:gd name="connsiteY6" fmla="*/ 1323975 h 3158276"/>
                  <a:gd name="connsiteX7" fmla="*/ 1685925 w 3228975"/>
                  <a:gd name="connsiteY7" fmla="*/ 2133600 h 3158276"/>
                  <a:gd name="connsiteX8" fmla="*/ 2400300 w 3228975"/>
                  <a:gd name="connsiteY8" fmla="*/ 1504950 h 3158276"/>
                  <a:gd name="connsiteX9" fmla="*/ 1581150 w 3228975"/>
                  <a:gd name="connsiteY9" fmla="*/ 933450 h 3158276"/>
                  <a:gd name="connsiteX10" fmla="*/ 838200 w 3228975"/>
                  <a:gd name="connsiteY10" fmla="*/ 1704975 h 3158276"/>
                  <a:gd name="connsiteX11" fmla="*/ 1752600 w 3228975"/>
                  <a:gd name="connsiteY11" fmla="*/ 2124075 h 3158276"/>
                  <a:gd name="connsiteX12" fmla="*/ 2409825 w 3228975"/>
                  <a:gd name="connsiteY12" fmla="*/ 1466850 h 3158276"/>
                  <a:gd name="connsiteX13" fmla="*/ 3076575 w 3228975"/>
                  <a:gd name="connsiteY13" fmla="*/ 1981200 h 3158276"/>
                  <a:gd name="connsiteX0" fmla="*/ 0 w 3228975"/>
                  <a:gd name="connsiteY0" fmla="*/ 1343025 h 3206394"/>
                  <a:gd name="connsiteX1" fmla="*/ 1638300 w 3228975"/>
                  <a:gd name="connsiteY1" fmla="*/ 0 h 3206394"/>
                  <a:gd name="connsiteX2" fmla="*/ 3171825 w 3228975"/>
                  <a:gd name="connsiteY2" fmla="*/ 1047750 h 3206394"/>
                  <a:gd name="connsiteX3" fmla="*/ 3228975 w 3228975"/>
                  <a:gd name="connsiteY3" fmla="*/ 1885950 h 3206394"/>
                  <a:gd name="connsiteX4" fmla="*/ 1714500 w 3228975"/>
                  <a:gd name="connsiteY4" fmla="*/ 3152775 h 3206394"/>
                  <a:gd name="connsiteX5" fmla="*/ 866775 w 3228975"/>
                  <a:gd name="connsiteY5" fmla="*/ 2895599 h 3206394"/>
                  <a:gd name="connsiteX6" fmla="*/ 28575 w 3228975"/>
                  <a:gd name="connsiteY6" fmla="*/ 2305050 h 3206394"/>
                  <a:gd name="connsiteX7" fmla="*/ 19050 w 3228975"/>
                  <a:gd name="connsiteY7" fmla="*/ 1323975 h 3206394"/>
                  <a:gd name="connsiteX8" fmla="*/ 1685925 w 3228975"/>
                  <a:gd name="connsiteY8" fmla="*/ 2133600 h 3206394"/>
                  <a:gd name="connsiteX9" fmla="*/ 2400300 w 3228975"/>
                  <a:gd name="connsiteY9" fmla="*/ 1504950 h 3206394"/>
                  <a:gd name="connsiteX10" fmla="*/ 1581150 w 3228975"/>
                  <a:gd name="connsiteY10" fmla="*/ 933450 h 3206394"/>
                  <a:gd name="connsiteX11" fmla="*/ 838200 w 3228975"/>
                  <a:gd name="connsiteY11" fmla="*/ 1704975 h 3206394"/>
                  <a:gd name="connsiteX12" fmla="*/ 1752600 w 3228975"/>
                  <a:gd name="connsiteY12" fmla="*/ 2124075 h 3206394"/>
                  <a:gd name="connsiteX13" fmla="*/ 2409825 w 3228975"/>
                  <a:gd name="connsiteY13" fmla="*/ 1466850 h 3206394"/>
                  <a:gd name="connsiteX14" fmla="*/ 3076575 w 3228975"/>
                  <a:gd name="connsiteY14" fmla="*/ 1981200 h 3206394"/>
                  <a:gd name="connsiteX0" fmla="*/ 0 w 3228975"/>
                  <a:gd name="connsiteY0" fmla="*/ 1343025 h 3206394"/>
                  <a:gd name="connsiteX1" fmla="*/ 1638300 w 3228975"/>
                  <a:gd name="connsiteY1" fmla="*/ 0 h 3206394"/>
                  <a:gd name="connsiteX2" fmla="*/ 3171825 w 3228975"/>
                  <a:gd name="connsiteY2" fmla="*/ 1047750 h 3206394"/>
                  <a:gd name="connsiteX3" fmla="*/ 3228975 w 3228975"/>
                  <a:gd name="connsiteY3" fmla="*/ 1885950 h 3206394"/>
                  <a:gd name="connsiteX4" fmla="*/ 1714500 w 3228975"/>
                  <a:gd name="connsiteY4" fmla="*/ 3152775 h 3206394"/>
                  <a:gd name="connsiteX5" fmla="*/ 866775 w 3228975"/>
                  <a:gd name="connsiteY5" fmla="*/ 2895599 h 3206394"/>
                  <a:gd name="connsiteX6" fmla="*/ 28575 w 3228975"/>
                  <a:gd name="connsiteY6" fmla="*/ 2305050 h 3206394"/>
                  <a:gd name="connsiteX7" fmla="*/ 19050 w 3228975"/>
                  <a:gd name="connsiteY7" fmla="*/ 1323975 h 3206394"/>
                  <a:gd name="connsiteX8" fmla="*/ 1685925 w 3228975"/>
                  <a:gd name="connsiteY8" fmla="*/ 2133600 h 3206394"/>
                  <a:gd name="connsiteX9" fmla="*/ 2400300 w 3228975"/>
                  <a:gd name="connsiteY9" fmla="*/ 1504950 h 3206394"/>
                  <a:gd name="connsiteX10" fmla="*/ 1581150 w 3228975"/>
                  <a:gd name="connsiteY10" fmla="*/ 933450 h 3206394"/>
                  <a:gd name="connsiteX11" fmla="*/ 838200 w 3228975"/>
                  <a:gd name="connsiteY11" fmla="*/ 1704975 h 3206394"/>
                  <a:gd name="connsiteX12" fmla="*/ 1752600 w 3228975"/>
                  <a:gd name="connsiteY12" fmla="*/ 2124075 h 3206394"/>
                  <a:gd name="connsiteX13" fmla="*/ 2409825 w 3228975"/>
                  <a:gd name="connsiteY13" fmla="*/ 1466850 h 3206394"/>
                  <a:gd name="connsiteX14" fmla="*/ 3076575 w 3228975"/>
                  <a:gd name="connsiteY14" fmla="*/ 1981200 h 3206394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866775 w 3228975"/>
                  <a:gd name="connsiteY5" fmla="*/ 2895599 h 3152775"/>
                  <a:gd name="connsiteX6" fmla="*/ 28575 w 3228975"/>
                  <a:gd name="connsiteY6" fmla="*/ 2305050 h 3152775"/>
                  <a:gd name="connsiteX7" fmla="*/ 19050 w 3228975"/>
                  <a:gd name="connsiteY7" fmla="*/ 1323975 h 3152775"/>
                  <a:gd name="connsiteX8" fmla="*/ 1685925 w 3228975"/>
                  <a:gd name="connsiteY8" fmla="*/ 2133600 h 3152775"/>
                  <a:gd name="connsiteX9" fmla="*/ 2400300 w 3228975"/>
                  <a:gd name="connsiteY9" fmla="*/ 1504950 h 3152775"/>
                  <a:gd name="connsiteX10" fmla="*/ 1581150 w 3228975"/>
                  <a:gd name="connsiteY10" fmla="*/ 933450 h 3152775"/>
                  <a:gd name="connsiteX11" fmla="*/ 838200 w 3228975"/>
                  <a:gd name="connsiteY11" fmla="*/ 1704975 h 3152775"/>
                  <a:gd name="connsiteX12" fmla="*/ 1752600 w 3228975"/>
                  <a:gd name="connsiteY12" fmla="*/ 2124075 h 3152775"/>
                  <a:gd name="connsiteX13" fmla="*/ 2409825 w 3228975"/>
                  <a:gd name="connsiteY13" fmla="*/ 1466850 h 3152775"/>
                  <a:gd name="connsiteX14" fmla="*/ 3076575 w 3228975"/>
                  <a:gd name="connsiteY14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076575 w 3228975"/>
                  <a:gd name="connsiteY13" fmla="*/ 198120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52600 w 3228975"/>
                  <a:gd name="connsiteY11" fmla="*/ 212407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2118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685925 w 3228975"/>
                  <a:gd name="connsiteY7" fmla="*/ 213360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0975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809750 w 3228975"/>
                  <a:gd name="connsiteY11" fmla="*/ 220408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86890 w 3228975"/>
                  <a:gd name="connsiteY11" fmla="*/ 2261235 h 3152775"/>
                  <a:gd name="connsiteX12" fmla="*/ 2409825 w 3228975"/>
                  <a:gd name="connsiteY12" fmla="*/ 1466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38200 w 3228975"/>
                  <a:gd name="connsiteY10" fmla="*/ 170497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44550 w 3228975"/>
                  <a:gd name="connsiteY10" fmla="*/ 173037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844550 w 3228975"/>
                  <a:gd name="connsiteY10" fmla="*/ 17494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736600 w 3228975"/>
                  <a:gd name="connsiteY10" fmla="*/ 16605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730250 w 3228975"/>
                  <a:gd name="connsiteY10" fmla="*/ 17113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371725 w 3228975"/>
                  <a:gd name="connsiteY12" fmla="*/ 14859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447925 w 3228975"/>
                  <a:gd name="connsiteY12" fmla="*/ 15430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40030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05075 w 3228975"/>
                  <a:gd name="connsiteY12" fmla="*/ 16065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05075 w 3228975"/>
                  <a:gd name="connsiteY12" fmla="*/ 16065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494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68575 w 3228975"/>
                  <a:gd name="connsiteY12" fmla="*/ 15049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43175 w 3228975"/>
                  <a:gd name="connsiteY12" fmla="*/ 159385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20950 w 3228975"/>
                  <a:gd name="connsiteY8" fmla="*/ 16065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113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52775"/>
                  <a:gd name="connsiteX1" fmla="*/ 1638300 w 3228975"/>
                  <a:gd name="connsiteY1" fmla="*/ 0 h 3152775"/>
                  <a:gd name="connsiteX2" fmla="*/ 3171825 w 3228975"/>
                  <a:gd name="connsiteY2" fmla="*/ 1047750 h 3152775"/>
                  <a:gd name="connsiteX3" fmla="*/ 3228975 w 3228975"/>
                  <a:gd name="connsiteY3" fmla="*/ 1885950 h 3152775"/>
                  <a:gd name="connsiteX4" fmla="*/ 1714500 w 3228975"/>
                  <a:gd name="connsiteY4" fmla="*/ 3152775 h 3152775"/>
                  <a:gd name="connsiteX5" fmla="*/ 28575 w 3228975"/>
                  <a:gd name="connsiteY5" fmla="*/ 2305050 h 3152775"/>
                  <a:gd name="connsiteX6" fmla="*/ 19050 w 3228975"/>
                  <a:gd name="connsiteY6" fmla="*/ 1323975 h 3152775"/>
                  <a:gd name="connsiteX7" fmla="*/ 1788795 w 3228975"/>
                  <a:gd name="connsiteY7" fmla="*/ 2282190 h 3152775"/>
                  <a:gd name="connsiteX8" fmla="*/ 2571750 w 3228975"/>
                  <a:gd name="connsiteY8" fmla="*/ 1504950 h 3152775"/>
                  <a:gd name="connsiteX9" fmla="*/ 1581150 w 3228975"/>
                  <a:gd name="connsiteY9" fmla="*/ 933450 h 3152775"/>
                  <a:gd name="connsiteX10" fmla="*/ 673100 w 3228975"/>
                  <a:gd name="connsiteY10" fmla="*/ 1685925 h 3152775"/>
                  <a:gd name="connsiteX11" fmla="*/ 1786890 w 3228975"/>
                  <a:gd name="connsiteY11" fmla="*/ 2261235 h 3152775"/>
                  <a:gd name="connsiteX12" fmla="*/ 2555875 w 3228975"/>
                  <a:gd name="connsiteY12" fmla="*/ 1511300 h 3152775"/>
                  <a:gd name="connsiteX13" fmla="*/ 3168015 w 3228975"/>
                  <a:gd name="connsiteY13" fmla="*/ 1901190 h 3152775"/>
                  <a:gd name="connsiteX0" fmla="*/ 0 w 3228975"/>
                  <a:gd name="connsiteY0" fmla="*/ 1343025 h 3178175"/>
                  <a:gd name="connsiteX1" fmla="*/ 1638300 w 3228975"/>
                  <a:gd name="connsiteY1" fmla="*/ 0 h 3178175"/>
                  <a:gd name="connsiteX2" fmla="*/ 3171825 w 3228975"/>
                  <a:gd name="connsiteY2" fmla="*/ 1047750 h 3178175"/>
                  <a:gd name="connsiteX3" fmla="*/ 3228975 w 3228975"/>
                  <a:gd name="connsiteY3" fmla="*/ 1885950 h 3178175"/>
                  <a:gd name="connsiteX4" fmla="*/ 1797050 w 3228975"/>
                  <a:gd name="connsiteY4" fmla="*/ 3178175 h 3178175"/>
                  <a:gd name="connsiteX5" fmla="*/ 28575 w 3228975"/>
                  <a:gd name="connsiteY5" fmla="*/ 2305050 h 3178175"/>
                  <a:gd name="connsiteX6" fmla="*/ 19050 w 3228975"/>
                  <a:gd name="connsiteY6" fmla="*/ 1323975 h 3178175"/>
                  <a:gd name="connsiteX7" fmla="*/ 1788795 w 3228975"/>
                  <a:gd name="connsiteY7" fmla="*/ 2282190 h 3178175"/>
                  <a:gd name="connsiteX8" fmla="*/ 2571750 w 3228975"/>
                  <a:gd name="connsiteY8" fmla="*/ 1504950 h 3178175"/>
                  <a:gd name="connsiteX9" fmla="*/ 1581150 w 3228975"/>
                  <a:gd name="connsiteY9" fmla="*/ 933450 h 3178175"/>
                  <a:gd name="connsiteX10" fmla="*/ 673100 w 3228975"/>
                  <a:gd name="connsiteY10" fmla="*/ 1685925 h 3178175"/>
                  <a:gd name="connsiteX11" fmla="*/ 1786890 w 3228975"/>
                  <a:gd name="connsiteY11" fmla="*/ 2261235 h 3178175"/>
                  <a:gd name="connsiteX12" fmla="*/ 2555875 w 3228975"/>
                  <a:gd name="connsiteY12" fmla="*/ 1511300 h 3178175"/>
                  <a:gd name="connsiteX13" fmla="*/ 3168015 w 3228975"/>
                  <a:gd name="connsiteY13" fmla="*/ 1901190 h 3178175"/>
                  <a:gd name="connsiteX0" fmla="*/ 0 w 3228975"/>
                  <a:gd name="connsiteY0" fmla="*/ 1343025 h 3082925"/>
                  <a:gd name="connsiteX1" fmla="*/ 1638300 w 3228975"/>
                  <a:gd name="connsiteY1" fmla="*/ 0 h 3082925"/>
                  <a:gd name="connsiteX2" fmla="*/ 3171825 w 3228975"/>
                  <a:gd name="connsiteY2" fmla="*/ 1047750 h 3082925"/>
                  <a:gd name="connsiteX3" fmla="*/ 3228975 w 3228975"/>
                  <a:gd name="connsiteY3" fmla="*/ 1885950 h 3082925"/>
                  <a:gd name="connsiteX4" fmla="*/ 1714500 w 3228975"/>
                  <a:gd name="connsiteY4" fmla="*/ 3082925 h 3082925"/>
                  <a:gd name="connsiteX5" fmla="*/ 28575 w 3228975"/>
                  <a:gd name="connsiteY5" fmla="*/ 2305050 h 3082925"/>
                  <a:gd name="connsiteX6" fmla="*/ 19050 w 3228975"/>
                  <a:gd name="connsiteY6" fmla="*/ 1323975 h 3082925"/>
                  <a:gd name="connsiteX7" fmla="*/ 1788795 w 3228975"/>
                  <a:gd name="connsiteY7" fmla="*/ 2282190 h 3082925"/>
                  <a:gd name="connsiteX8" fmla="*/ 2571750 w 3228975"/>
                  <a:gd name="connsiteY8" fmla="*/ 1504950 h 3082925"/>
                  <a:gd name="connsiteX9" fmla="*/ 1581150 w 3228975"/>
                  <a:gd name="connsiteY9" fmla="*/ 933450 h 3082925"/>
                  <a:gd name="connsiteX10" fmla="*/ 673100 w 3228975"/>
                  <a:gd name="connsiteY10" fmla="*/ 1685925 h 3082925"/>
                  <a:gd name="connsiteX11" fmla="*/ 1786890 w 3228975"/>
                  <a:gd name="connsiteY11" fmla="*/ 2261235 h 3082925"/>
                  <a:gd name="connsiteX12" fmla="*/ 2555875 w 3228975"/>
                  <a:gd name="connsiteY12" fmla="*/ 1511300 h 3082925"/>
                  <a:gd name="connsiteX13" fmla="*/ 3168015 w 3228975"/>
                  <a:gd name="connsiteY13" fmla="*/ 1901190 h 3082925"/>
                  <a:gd name="connsiteX0" fmla="*/ 0 w 3228975"/>
                  <a:gd name="connsiteY0" fmla="*/ 1343025 h 3184525"/>
                  <a:gd name="connsiteX1" fmla="*/ 1638300 w 3228975"/>
                  <a:gd name="connsiteY1" fmla="*/ 0 h 3184525"/>
                  <a:gd name="connsiteX2" fmla="*/ 3171825 w 3228975"/>
                  <a:gd name="connsiteY2" fmla="*/ 1047750 h 3184525"/>
                  <a:gd name="connsiteX3" fmla="*/ 3228975 w 3228975"/>
                  <a:gd name="connsiteY3" fmla="*/ 1885950 h 3184525"/>
                  <a:gd name="connsiteX4" fmla="*/ 1714500 w 3228975"/>
                  <a:gd name="connsiteY4" fmla="*/ 3184525 h 3184525"/>
                  <a:gd name="connsiteX5" fmla="*/ 28575 w 3228975"/>
                  <a:gd name="connsiteY5" fmla="*/ 2305050 h 3184525"/>
                  <a:gd name="connsiteX6" fmla="*/ 19050 w 3228975"/>
                  <a:gd name="connsiteY6" fmla="*/ 1323975 h 3184525"/>
                  <a:gd name="connsiteX7" fmla="*/ 1788795 w 3228975"/>
                  <a:gd name="connsiteY7" fmla="*/ 2282190 h 3184525"/>
                  <a:gd name="connsiteX8" fmla="*/ 2571750 w 3228975"/>
                  <a:gd name="connsiteY8" fmla="*/ 1504950 h 3184525"/>
                  <a:gd name="connsiteX9" fmla="*/ 1581150 w 3228975"/>
                  <a:gd name="connsiteY9" fmla="*/ 933450 h 3184525"/>
                  <a:gd name="connsiteX10" fmla="*/ 673100 w 3228975"/>
                  <a:gd name="connsiteY10" fmla="*/ 1685925 h 3184525"/>
                  <a:gd name="connsiteX11" fmla="*/ 1786890 w 3228975"/>
                  <a:gd name="connsiteY11" fmla="*/ 2261235 h 3184525"/>
                  <a:gd name="connsiteX12" fmla="*/ 2555875 w 3228975"/>
                  <a:gd name="connsiteY12" fmla="*/ 1511300 h 3184525"/>
                  <a:gd name="connsiteX13" fmla="*/ 3168015 w 3228975"/>
                  <a:gd name="connsiteY13" fmla="*/ 1901190 h 318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28975" h="3184525">
                    <a:moveTo>
                      <a:pt x="0" y="1343025"/>
                    </a:moveTo>
                    <a:lnTo>
                      <a:pt x="1638300" y="0"/>
                    </a:lnTo>
                    <a:lnTo>
                      <a:pt x="3171825" y="1047750"/>
                    </a:lnTo>
                    <a:lnTo>
                      <a:pt x="3228975" y="1885950"/>
                    </a:lnTo>
                    <a:lnTo>
                      <a:pt x="1714500" y="3184525"/>
                    </a:lnTo>
                    <a:lnTo>
                      <a:pt x="28575" y="2305050"/>
                    </a:lnTo>
                    <a:lnTo>
                      <a:pt x="19050" y="1323975"/>
                    </a:lnTo>
                    <a:lnTo>
                      <a:pt x="1788795" y="2282190"/>
                    </a:lnTo>
                    <a:lnTo>
                      <a:pt x="2571750" y="1504950"/>
                    </a:lnTo>
                    <a:lnTo>
                      <a:pt x="1581150" y="933450"/>
                    </a:lnTo>
                    <a:lnTo>
                      <a:pt x="673100" y="1685925"/>
                    </a:lnTo>
                    <a:lnTo>
                      <a:pt x="1786890" y="2261235"/>
                    </a:lnTo>
                    <a:lnTo>
                      <a:pt x="2555875" y="1511300"/>
                    </a:lnTo>
                    <a:lnTo>
                      <a:pt x="3168015" y="1901190"/>
                    </a:lnTo>
                  </a:path>
                </a:pathLst>
              </a:cu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9" name="Forme libre : forme 238">
                <a:extLst>
                  <a:ext uri="{FF2B5EF4-FFF2-40B4-BE49-F238E27FC236}">
                    <a16:creationId xmlns:a16="http://schemas.microsoft.com/office/drawing/2014/main" id="{2F55F6FD-B603-4B8B-8C01-AF23184ACB3B}"/>
                  </a:ext>
                </a:extLst>
              </p:cNvPr>
              <p:cNvSpPr/>
              <p:nvPr/>
            </p:nvSpPr>
            <p:spPr>
              <a:xfrm>
                <a:off x="5444518" y="4006835"/>
                <a:ext cx="1583052" cy="953341"/>
              </a:xfrm>
              <a:custGeom>
                <a:avLst/>
                <a:gdLst>
                  <a:gd name="connsiteX0" fmla="*/ 804672 w 1655064"/>
                  <a:gd name="connsiteY0" fmla="*/ 0 h 960120"/>
                  <a:gd name="connsiteX1" fmla="*/ 0 w 1655064"/>
                  <a:gd name="connsiteY1" fmla="*/ 548640 h 960120"/>
                  <a:gd name="connsiteX2" fmla="*/ 941832 w 1655064"/>
                  <a:gd name="connsiteY2" fmla="*/ 960120 h 960120"/>
                  <a:gd name="connsiteX3" fmla="*/ 1655064 w 1655064"/>
                  <a:gd name="connsiteY3" fmla="*/ 420624 h 960120"/>
                  <a:gd name="connsiteX4" fmla="*/ 804672 w 1655064"/>
                  <a:gd name="connsiteY4" fmla="*/ 0 h 960120"/>
                  <a:gd name="connsiteX0" fmla="*/ 804672 w 1655064"/>
                  <a:gd name="connsiteY0" fmla="*/ 0 h 1014984"/>
                  <a:gd name="connsiteX1" fmla="*/ 0 w 1655064"/>
                  <a:gd name="connsiteY1" fmla="*/ 548640 h 1014984"/>
                  <a:gd name="connsiteX2" fmla="*/ 950976 w 1655064"/>
                  <a:gd name="connsiteY2" fmla="*/ 1014984 h 1014984"/>
                  <a:gd name="connsiteX3" fmla="*/ 1655064 w 1655064"/>
                  <a:gd name="connsiteY3" fmla="*/ 420624 h 1014984"/>
                  <a:gd name="connsiteX4" fmla="*/ 804672 w 1655064"/>
                  <a:gd name="connsiteY4" fmla="*/ 0 h 1014984"/>
                  <a:gd name="connsiteX0" fmla="*/ 760923 w 1655064"/>
                  <a:gd name="connsiteY0" fmla="*/ 0 h 1051560"/>
                  <a:gd name="connsiteX1" fmla="*/ 0 w 1655064"/>
                  <a:gd name="connsiteY1" fmla="*/ 585216 h 1051560"/>
                  <a:gd name="connsiteX2" fmla="*/ 950976 w 1655064"/>
                  <a:gd name="connsiteY2" fmla="*/ 1051560 h 1051560"/>
                  <a:gd name="connsiteX3" fmla="*/ 1655064 w 1655064"/>
                  <a:gd name="connsiteY3" fmla="*/ 457200 h 1051560"/>
                  <a:gd name="connsiteX4" fmla="*/ 760923 w 1655064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77225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42226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87172 w 1681313"/>
                  <a:gd name="connsiteY0" fmla="*/ 0 h 1051560"/>
                  <a:gd name="connsiteX1" fmla="*/ 0 w 1681313"/>
                  <a:gd name="connsiteY1" fmla="*/ 612648 h 1051560"/>
                  <a:gd name="connsiteX2" fmla="*/ 981899 w 1681313"/>
                  <a:gd name="connsiteY2" fmla="*/ 1051560 h 1051560"/>
                  <a:gd name="connsiteX3" fmla="*/ 1681313 w 1681313"/>
                  <a:gd name="connsiteY3" fmla="*/ 457200 h 1051560"/>
                  <a:gd name="connsiteX4" fmla="*/ 787172 w 1681313"/>
                  <a:gd name="connsiteY4" fmla="*/ 0 h 1051560"/>
                  <a:gd name="connsiteX0" fmla="*/ 737582 w 1631723"/>
                  <a:gd name="connsiteY0" fmla="*/ 0 h 1051560"/>
                  <a:gd name="connsiteX1" fmla="*/ 0 w 1631723"/>
                  <a:gd name="connsiteY1" fmla="*/ 601885 h 1051560"/>
                  <a:gd name="connsiteX2" fmla="*/ 932309 w 1631723"/>
                  <a:gd name="connsiteY2" fmla="*/ 1051560 h 1051560"/>
                  <a:gd name="connsiteX3" fmla="*/ 1631723 w 1631723"/>
                  <a:gd name="connsiteY3" fmla="*/ 457200 h 1051560"/>
                  <a:gd name="connsiteX4" fmla="*/ 737582 w 1631723"/>
                  <a:gd name="connsiteY4" fmla="*/ 0 h 1051560"/>
                  <a:gd name="connsiteX0" fmla="*/ 747501 w 1631723"/>
                  <a:gd name="connsiteY0" fmla="*/ 0 h 1019270"/>
                  <a:gd name="connsiteX1" fmla="*/ 0 w 1631723"/>
                  <a:gd name="connsiteY1" fmla="*/ 569595 h 1019270"/>
                  <a:gd name="connsiteX2" fmla="*/ 932309 w 1631723"/>
                  <a:gd name="connsiteY2" fmla="*/ 1019270 h 1019270"/>
                  <a:gd name="connsiteX3" fmla="*/ 1631723 w 1631723"/>
                  <a:gd name="connsiteY3" fmla="*/ 424910 h 1019270"/>
                  <a:gd name="connsiteX4" fmla="*/ 747501 w 1631723"/>
                  <a:gd name="connsiteY4" fmla="*/ 0 h 1019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1723" h="1019270">
                    <a:moveTo>
                      <a:pt x="747501" y="0"/>
                    </a:moveTo>
                    <a:lnTo>
                      <a:pt x="0" y="569595"/>
                    </a:lnTo>
                    <a:lnTo>
                      <a:pt x="932309" y="1019270"/>
                    </a:lnTo>
                    <a:lnTo>
                      <a:pt x="1631723" y="424910"/>
                    </a:lnTo>
                    <a:lnTo>
                      <a:pt x="747501" y="0"/>
                    </a:lnTo>
                    <a:close/>
                  </a:path>
                </a:pathLst>
              </a:custGeom>
              <a:solidFill>
                <a:srgbClr val="E8D555">
                  <a:alpha val="78000"/>
                </a:srgbClr>
              </a:solidFill>
              <a:ln w="57150">
                <a:solidFill>
                  <a:srgbClr val="E8D5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36" name="Forme libre : forme 235">
              <a:extLst>
                <a:ext uri="{FF2B5EF4-FFF2-40B4-BE49-F238E27FC236}">
                  <a16:creationId xmlns:a16="http://schemas.microsoft.com/office/drawing/2014/main" id="{40A6C7FC-0600-4E44-BDDA-1790E58EF018}"/>
                </a:ext>
              </a:extLst>
            </p:cNvPr>
            <p:cNvSpPr/>
            <p:nvPr/>
          </p:nvSpPr>
          <p:spPr>
            <a:xfrm>
              <a:off x="5512768" y="3930408"/>
              <a:ext cx="1256689" cy="523213"/>
            </a:xfrm>
            <a:custGeom>
              <a:avLst/>
              <a:gdLst>
                <a:gd name="connsiteX0" fmla="*/ 254272 w 1256689"/>
                <a:gd name="connsiteY0" fmla="*/ 464535 h 523213"/>
                <a:gd name="connsiteX1" fmla="*/ 0 w 1256689"/>
                <a:gd name="connsiteY1" fmla="*/ 374073 h 523213"/>
                <a:gd name="connsiteX2" fmla="*/ 630789 w 1256689"/>
                <a:gd name="connsiteY2" fmla="*/ 0 h 523213"/>
                <a:gd name="connsiteX3" fmla="*/ 1227350 w 1256689"/>
                <a:gd name="connsiteY3" fmla="*/ 283611 h 523213"/>
                <a:gd name="connsiteX4" fmla="*/ 1256689 w 1256689"/>
                <a:gd name="connsiteY4" fmla="*/ 523213 h 523213"/>
                <a:gd name="connsiteX5" fmla="*/ 1215125 w 1256689"/>
                <a:gd name="connsiteY5" fmla="*/ 523213 h 523213"/>
                <a:gd name="connsiteX6" fmla="*/ 1014642 w 1256689"/>
                <a:gd name="connsiteY6" fmla="*/ 427861 h 523213"/>
                <a:gd name="connsiteX7" fmla="*/ 616120 w 1256689"/>
                <a:gd name="connsiteY7" fmla="*/ 256717 h 523213"/>
                <a:gd name="connsiteX8" fmla="*/ 254272 w 1256689"/>
                <a:gd name="connsiteY8" fmla="*/ 464535 h 523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689" h="523213">
                  <a:moveTo>
                    <a:pt x="254272" y="464535"/>
                  </a:moveTo>
                  <a:lnTo>
                    <a:pt x="0" y="374073"/>
                  </a:lnTo>
                  <a:lnTo>
                    <a:pt x="630789" y="0"/>
                  </a:lnTo>
                  <a:lnTo>
                    <a:pt x="1227350" y="283611"/>
                  </a:lnTo>
                  <a:lnTo>
                    <a:pt x="1256689" y="523213"/>
                  </a:lnTo>
                  <a:lnTo>
                    <a:pt x="1215125" y="523213"/>
                  </a:lnTo>
                  <a:lnTo>
                    <a:pt x="1014642" y="427861"/>
                  </a:lnTo>
                  <a:lnTo>
                    <a:pt x="616120" y="256717"/>
                  </a:lnTo>
                  <a:lnTo>
                    <a:pt x="254272" y="464535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7" name="Forme libre : forme 236">
              <a:extLst>
                <a:ext uri="{FF2B5EF4-FFF2-40B4-BE49-F238E27FC236}">
                  <a16:creationId xmlns:a16="http://schemas.microsoft.com/office/drawing/2014/main" id="{364866D2-7212-43C8-B67D-FADBF8317D65}"/>
                </a:ext>
              </a:extLst>
            </p:cNvPr>
            <p:cNvSpPr/>
            <p:nvPr/>
          </p:nvSpPr>
          <p:spPr>
            <a:xfrm>
              <a:off x="5581752" y="4325063"/>
              <a:ext cx="1242019" cy="518323"/>
            </a:xfrm>
            <a:custGeom>
              <a:avLst/>
              <a:gdLst>
                <a:gd name="connsiteX0" fmla="*/ 0 w 1242019"/>
                <a:gd name="connsiteY0" fmla="*/ 0 h 518323"/>
                <a:gd name="connsiteX1" fmla="*/ 684577 w 1242019"/>
                <a:gd name="connsiteY1" fmla="*/ 273831 h 518323"/>
                <a:gd name="connsiteX2" fmla="*/ 985303 w 1242019"/>
                <a:gd name="connsiteY2" fmla="*/ 53788 h 518323"/>
                <a:gd name="connsiteX3" fmla="*/ 1242019 w 1242019"/>
                <a:gd name="connsiteY3" fmla="*/ 161365 h 518323"/>
                <a:gd name="connsiteX4" fmla="*/ 679688 w 1242019"/>
                <a:gd name="connsiteY4" fmla="*/ 518323 h 518323"/>
                <a:gd name="connsiteX5" fmla="*/ 0 w 1242019"/>
                <a:gd name="connsiteY5" fmla="*/ 273831 h 518323"/>
                <a:gd name="connsiteX6" fmla="*/ 0 w 1242019"/>
                <a:gd name="connsiteY6" fmla="*/ 0 h 518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2019" h="518323">
                  <a:moveTo>
                    <a:pt x="0" y="0"/>
                  </a:moveTo>
                  <a:lnTo>
                    <a:pt x="684577" y="273831"/>
                  </a:lnTo>
                  <a:lnTo>
                    <a:pt x="985303" y="53788"/>
                  </a:lnTo>
                  <a:lnTo>
                    <a:pt x="1242019" y="161365"/>
                  </a:lnTo>
                  <a:lnTo>
                    <a:pt x="679688" y="518323"/>
                  </a:lnTo>
                  <a:lnTo>
                    <a:pt x="0" y="273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0031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09877" y="8165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0608F8CA-0B0F-4E35-961A-7D5C881A6E12}"/>
              </a:ext>
            </a:extLst>
          </p:cNvPr>
          <p:cNvGrpSpPr/>
          <p:nvPr/>
        </p:nvGrpSpPr>
        <p:grpSpPr>
          <a:xfrm>
            <a:off x="1910091" y="59902"/>
            <a:ext cx="3505165" cy="3076502"/>
            <a:chOff x="1910091" y="59902"/>
            <a:chExt cx="3505165" cy="307650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D16C2-E26F-48AC-A981-DCC7EED2BF81}"/>
                </a:ext>
              </a:extLst>
            </p:cNvPr>
            <p:cNvGrpSpPr/>
            <p:nvPr/>
          </p:nvGrpSpPr>
          <p:grpSpPr>
            <a:xfrm>
              <a:off x="1910091" y="59902"/>
              <a:ext cx="3505165" cy="3076502"/>
              <a:chOff x="1896721" y="73099"/>
              <a:chExt cx="3505165" cy="3076502"/>
            </a:xfrm>
            <a:solidFill>
              <a:schemeClr val="bg1"/>
            </a:solidFill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CC2F7F9-AA57-454D-BBA6-A226A0188FCE}"/>
                  </a:ext>
                </a:extLst>
              </p:cNvPr>
              <p:cNvGrpSpPr/>
              <p:nvPr/>
            </p:nvGrpSpPr>
            <p:grpSpPr>
              <a:xfrm>
                <a:off x="1896721" y="73099"/>
                <a:ext cx="3505165" cy="3076502"/>
                <a:chOff x="1896721" y="73099"/>
                <a:chExt cx="3505165" cy="3076502"/>
              </a:xfrm>
              <a:grpFill/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F50F8236-FBB2-4E74-AF0A-484EAD7F30E3}"/>
                    </a:ext>
                  </a:extLst>
                </p:cNvPr>
                <p:cNvGrpSpPr/>
                <p:nvPr/>
              </p:nvGrpSpPr>
              <p:grpSpPr>
                <a:xfrm>
                  <a:off x="1896721" y="81651"/>
                  <a:ext cx="3505165" cy="3067950"/>
                  <a:chOff x="1896721" y="81651"/>
                  <a:chExt cx="3505165" cy="3067950"/>
                </a:xfrm>
                <a:grpFill/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F88E9F4D-4ADF-45F2-8B6B-CC2ACA462D7B}"/>
                      </a:ext>
                    </a:extLst>
                  </p:cNvPr>
                  <p:cNvGrpSpPr/>
                  <p:nvPr/>
                </p:nvGrpSpPr>
                <p:grpSpPr>
                  <a:xfrm>
                    <a:off x="1896721" y="81651"/>
                    <a:ext cx="3505165" cy="3067950"/>
                    <a:chOff x="1908664" y="81651"/>
                    <a:chExt cx="3505165" cy="3067950"/>
                  </a:xfrm>
                  <a:grpFill/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FF5D113F-28DB-4743-8458-5FB5B5265B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64" y="81651"/>
                      <a:ext cx="3505165" cy="3067950"/>
                      <a:chOff x="1908664" y="81651"/>
                      <a:chExt cx="3505165" cy="3067950"/>
                    </a:xfrm>
                    <a:grpFill/>
                  </p:grpSpPr>
                  <p:grpSp>
                    <p:nvGrpSpPr>
                      <p:cNvPr id="47" name="Groupe 46">
                        <a:extLst>
                          <a:ext uri="{FF2B5EF4-FFF2-40B4-BE49-F238E27FC236}">
                            <a16:creationId xmlns:a16="http://schemas.microsoft.com/office/drawing/2014/main" id="{C6527D9A-98EB-4089-BFEF-5AC266AA5B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8664" y="116408"/>
                        <a:ext cx="3505165" cy="3033193"/>
                        <a:chOff x="1908664" y="116408"/>
                        <a:chExt cx="3505165" cy="3033193"/>
                      </a:xfrm>
                      <a:grpFill/>
                    </p:grpSpPr>
                    <p:sp>
                      <p:nvSpPr>
                        <p:cNvPr id="40" name="Forme libre : forme 39">
                          <a:extLst>
                            <a:ext uri="{FF2B5EF4-FFF2-40B4-BE49-F238E27FC236}">
                              <a16:creationId xmlns:a16="http://schemas.microsoft.com/office/drawing/2014/main" id="{0502897B-C29E-4382-8211-303153DC5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08664" y="116408"/>
                          <a:ext cx="3505165" cy="3033193"/>
                        </a:xfrm>
                        <a:custGeom>
                          <a:avLst/>
                          <a:gdLst>
                            <a:gd name="connsiteX0" fmla="*/ 0 w 3468915"/>
                            <a:gd name="connsiteY0" fmla="*/ 58057 h 3164114"/>
                            <a:gd name="connsiteX1" fmla="*/ 0 w 3468915"/>
                            <a:gd name="connsiteY1" fmla="*/ 406400 h 3164114"/>
                            <a:gd name="connsiteX2" fmla="*/ 0 w 3468915"/>
                            <a:gd name="connsiteY2" fmla="*/ 1132114 h 3164114"/>
                            <a:gd name="connsiteX3" fmla="*/ 2946400 w 3468915"/>
                            <a:gd name="connsiteY3" fmla="*/ 3164114 h 3164114"/>
                            <a:gd name="connsiteX4" fmla="*/ 3468915 w 3468915"/>
                            <a:gd name="connsiteY4" fmla="*/ 2627085 h 3164114"/>
                            <a:gd name="connsiteX5" fmla="*/ 3381829 w 3468915"/>
                            <a:gd name="connsiteY5" fmla="*/ 1248228 h 3164114"/>
                            <a:gd name="connsiteX6" fmla="*/ 2888343 w 3468915"/>
                            <a:gd name="connsiteY6" fmla="*/ 1785257 h 3164114"/>
                            <a:gd name="connsiteX7" fmla="*/ 391886 w 3468915"/>
                            <a:gd name="connsiteY7" fmla="*/ 87085 h 3164114"/>
                            <a:gd name="connsiteX8" fmla="*/ 246743 w 3468915"/>
                            <a:gd name="connsiteY8" fmla="*/ 0 h 3164114"/>
                            <a:gd name="connsiteX9" fmla="*/ 0 w 3468915"/>
                            <a:gd name="connsiteY9" fmla="*/ 58057 h 3164114"/>
                            <a:gd name="connsiteX0" fmla="*/ 0 w 3468915"/>
                            <a:gd name="connsiteY0" fmla="*/ 0 h 3106057"/>
                            <a:gd name="connsiteX1" fmla="*/ 0 w 3468915"/>
                            <a:gd name="connsiteY1" fmla="*/ 348343 h 3106057"/>
                            <a:gd name="connsiteX2" fmla="*/ 0 w 3468915"/>
                            <a:gd name="connsiteY2" fmla="*/ 1074057 h 3106057"/>
                            <a:gd name="connsiteX3" fmla="*/ 2946400 w 3468915"/>
                            <a:gd name="connsiteY3" fmla="*/ 3106057 h 3106057"/>
                            <a:gd name="connsiteX4" fmla="*/ 3468915 w 3468915"/>
                            <a:gd name="connsiteY4" fmla="*/ 2569028 h 3106057"/>
                            <a:gd name="connsiteX5" fmla="*/ 3381829 w 3468915"/>
                            <a:gd name="connsiteY5" fmla="*/ 1190171 h 3106057"/>
                            <a:gd name="connsiteX6" fmla="*/ 2888343 w 3468915"/>
                            <a:gd name="connsiteY6" fmla="*/ 1727200 h 3106057"/>
                            <a:gd name="connsiteX7" fmla="*/ 391886 w 3468915"/>
                            <a:gd name="connsiteY7" fmla="*/ 29028 h 3106057"/>
                            <a:gd name="connsiteX8" fmla="*/ 0 w 3468915"/>
                            <a:gd name="connsiteY8" fmla="*/ 0 h 3106057"/>
                            <a:gd name="connsiteX0" fmla="*/ 0 w 3468915"/>
                            <a:gd name="connsiteY0" fmla="*/ 14514 h 3120571"/>
                            <a:gd name="connsiteX1" fmla="*/ 0 w 3468915"/>
                            <a:gd name="connsiteY1" fmla="*/ 362857 h 3120571"/>
                            <a:gd name="connsiteX2" fmla="*/ 0 w 3468915"/>
                            <a:gd name="connsiteY2" fmla="*/ 1088571 h 3120571"/>
                            <a:gd name="connsiteX3" fmla="*/ 2946400 w 3468915"/>
                            <a:gd name="connsiteY3" fmla="*/ 3120571 h 3120571"/>
                            <a:gd name="connsiteX4" fmla="*/ 3468915 w 3468915"/>
                            <a:gd name="connsiteY4" fmla="*/ 2583542 h 3120571"/>
                            <a:gd name="connsiteX5" fmla="*/ 3381829 w 3468915"/>
                            <a:gd name="connsiteY5" fmla="*/ 1204685 h 3120571"/>
                            <a:gd name="connsiteX6" fmla="*/ 2888343 w 3468915"/>
                            <a:gd name="connsiteY6" fmla="*/ 1741714 h 3120571"/>
                            <a:gd name="connsiteX7" fmla="*/ 333829 w 3468915"/>
                            <a:gd name="connsiteY7" fmla="*/ 0 h 3120571"/>
                            <a:gd name="connsiteX8" fmla="*/ 0 w 3468915"/>
                            <a:gd name="connsiteY8" fmla="*/ 14514 h 3120571"/>
                            <a:gd name="connsiteX0" fmla="*/ 0 w 3468915"/>
                            <a:gd name="connsiteY0" fmla="*/ 0 h 3135086"/>
                            <a:gd name="connsiteX1" fmla="*/ 0 w 3468915"/>
                            <a:gd name="connsiteY1" fmla="*/ 377372 h 3135086"/>
                            <a:gd name="connsiteX2" fmla="*/ 0 w 3468915"/>
                            <a:gd name="connsiteY2" fmla="*/ 1103086 h 3135086"/>
                            <a:gd name="connsiteX3" fmla="*/ 2946400 w 3468915"/>
                            <a:gd name="connsiteY3" fmla="*/ 3135086 h 3135086"/>
                            <a:gd name="connsiteX4" fmla="*/ 3468915 w 3468915"/>
                            <a:gd name="connsiteY4" fmla="*/ 2598057 h 3135086"/>
                            <a:gd name="connsiteX5" fmla="*/ 3381829 w 3468915"/>
                            <a:gd name="connsiteY5" fmla="*/ 1219200 h 3135086"/>
                            <a:gd name="connsiteX6" fmla="*/ 2888343 w 3468915"/>
                            <a:gd name="connsiteY6" fmla="*/ 1756229 h 3135086"/>
                            <a:gd name="connsiteX7" fmla="*/ 333829 w 3468915"/>
                            <a:gd name="connsiteY7" fmla="*/ 14515 h 3135086"/>
                            <a:gd name="connsiteX8" fmla="*/ 0 w 3468915"/>
                            <a:gd name="connsiteY8" fmla="*/ 0 h 3135086"/>
                            <a:gd name="connsiteX0" fmla="*/ 0 w 3483429"/>
                            <a:gd name="connsiteY0" fmla="*/ 14513 h 3120571"/>
                            <a:gd name="connsiteX1" fmla="*/ 14514 w 3483429"/>
                            <a:gd name="connsiteY1" fmla="*/ 362857 h 3120571"/>
                            <a:gd name="connsiteX2" fmla="*/ 14514 w 3483429"/>
                            <a:gd name="connsiteY2" fmla="*/ 1088571 h 3120571"/>
                            <a:gd name="connsiteX3" fmla="*/ 2960914 w 3483429"/>
                            <a:gd name="connsiteY3" fmla="*/ 3120571 h 3120571"/>
                            <a:gd name="connsiteX4" fmla="*/ 3483429 w 3483429"/>
                            <a:gd name="connsiteY4" fmla="*/ 2583542 h 3120571"/>
                            <a:gd name="connsiteX5" fmla="*/ 3396343 w 3483429"/>
                            <a:gd name="connsiteY5" fmla="*/ 1204685 h 3120571"/>
                            <a:gd name="connsiteX6" fmla="*/ 2902857 w 3483429"/>
                            <a:gd name="connsiteY6" fmla="*/ 1741714 h 3120571"/>
                            <a:gd name="connsiteX7" fmla="*/ 348343 w 3483429"/>
                            <a:gd name="connsiteY7" fmla="*/ 0 h 3120571"/>
                            <a:gd name="connsiteX8" fmla="*/ 0 w 3483429"/>
                            <a:gd name="connsiteY8" fmla="*/ 14513 h 3120571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902857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880734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7876 w 3491305"/>
                            <a:gd name="connsiteY0" fmla="*/ 0 h 3106058"/>
                            <a:gd name="connsiteX1" fmla="*/ 268 w 3491305"/>
                            <a:gd name="connsiteY1" fmla="*/ 355718 h 3106058"/>
                            <a:gd name="connsiteX2" fmla="*/ 22390 w 3491305"/>
                            <a:gd name="connsiteY2" fmla="*/ 1074058 h 3106058"/>
                            <a:gd name="connsiteX3" fmla="*/ 2968790 w 3491305"/>
                            <a:gd name="connsiteY3" fmla="*/ 3106058 h 3106058"/>
                            <a:gd name="connsiteX4" fmla="*/ 3491305 w 3491305"/>
                            <a:gd name="connsiteY4" fmla="*/ 2569029 h 3106058"/>
                            <a:gd name="connsiteX5" fmla="*/ 3404219 w 3491305"/>
                            <a:gd name="connsiteY5" fmla="*/ 1190172 h 3106058"/>
                            <a:gd name="connsiteX6" fmla="*/ 2888610 w 3491305"/>
                            <a:gd name="connsiteY6" fmla="*/ 1727201 h 3106058"/>
                            <a:gd name="connsiteX7" fmla="*/ 356219 w 3491305"/>
                            <a:gd name="connsiteY7" fmla="*/ 14515 h 3106058"/>
                            <a:gd name="connsiteX8" fmla="*/ 7876 w 3491305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5952 w 3491038"/>
                            <a:gd name="connsiteY7" fmla="*/ 14515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41204 w 3491038"/>
                            <a:gd name="connsiteY7" fmla="*/ 7140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1837 w 3491038"/>
                            <a:gd name="connsiteY7" fmla="*/ 28405 h 3106058"/>
                            <a:gd name="connsiteX8" fmla="*/ 7609 w 3491038"/>
                            <a:gd name="connsiteY8" fmla="*/ 0 h 3106058"/>
                            <a:gd name="connsiteX0" fmla="*/ 0 w 3510011"/>
                            <a:gd name="connsiteY0" fmla="*/ 14333 h 3077861"/>
                            <a:gd name="connsiteX1" fmla="*/ 18974 w 3510011"/>
                            <a:gd name="connsiteY1" fmla="*/ 327521 h 3077861"/>
                            <a:gd name="connsiteX2" fmla="*/ 26347 w 3510011"/>
                            <a:gd name="connsiteY2" fmla="*/ 1038487 h 3077861"/>
                            <a:gd name="connsiteX3" fmla="*/ 2987496 w 3510011"/>
                            <a:gd name="connsiteY3" fmla="*/ 3077861 h 3077861"/>
                            <a:gd name="connsiteX4" fmla="*/ 3510011 w 3510011"/>
                            <a:gd name="connsiteY4" fmla="*/ 2540832 h 3077861"/>
                            <a:gd name="connsiteX5" fmla="*/ 3422925 w 3510011"/>
                            <a:gd name="connsiteY5" fmla="*/ 1161975 h 3077861"/>
                            <a:gd name="connsiteX6" fmla="*/ 2907316 w 3510011"/>
                            <a:gd name="connsiteY6" fmla="*/ 1699004 h 3077861"/>
                            <a:gd name="connsiteX7" fmla="*/ 370810 w 3510011"/>
                            <a:gd name="connsiteY7" fmla="*/ 208 h 3077861"/>
                            <a:gd name="connsiteX8" fmla="*/ 0 w 3510011"/>
                            <a:gd name="connsiteY8" fmla="*/ 14333 h 3077861"/>
                            <a:gd name="connsiteX0" fmla="*/ 0 w 3499378"/>
                            <a:gd name="connsiteY0" fmla="*/ 9089 h 3077934"/>
                            <a:gd name="connsiteX1" fmla="*/ 8341 w 3499378"/>
                            <a:gd name="connsiteY1" fmla="*/ 327594 h 3077934"/>
                            <a:gd name="connsiteX2" fmla="*/ 15714 w 3499378"/>
                            <a:gd name="connsiteY2" fmla="*/ 1038560 h 3077934"/>
                            <a:gd name="connsiteX3" fmla="*/ 2976863 w 3499378"/>
                            <a:gd name="connsiteY3" fmla="*/ 3077934 h 3077934"/>
                            <a:gd name="connsiteX4" fmla="*/ 3499378 w 3499378"/>
                            <a:gd name="connsiteY4" fmla="*/ 2540905 h 3077934"/>
                            <a:gd name="connsiteX5" fmla="*/ 3412292 w 3499378"/>
                            <a:gd name="connsiteY5" fmla="*/ 1162048 h 3077934"/>
                            <a:gd name="connsiteX6" fmla="*/ 2896683 w 3499378"/>
                            <a:gd name="connsiteY6" fmla="*/ 1699077 h 3077934"/>
                            <a:gd name="connsiteX7" fmla="*/ 360177 w 3499378"/>
                            <a:gd name="connsiteY7" fmla="*/ 281 h 3077934"/>
                            <a:gd name="connsiteX8" fmla="*/ 0 w 3499378"/>
                            <a:gd name="connsiteY8" fmla="*/ 9089 h 3077934"/>
                            <a:gd name="connsiteX0" fmla="*/ 2747 w 3502125"/>
                            <a:gd name="connsiteY0" fmla="*/ 9089 h 3077934"/>
                            <a:gd name="connsiteX1" fmla="*/ 455 w 3502125"/>
                            <a:gd name="connsiteY1" fmla="*/ 327594 h 3077934"/>
                            <a:gd name="connsiteX2" fmla="*/ 18461 w 3502125"/>
                            <a:gd name="connsiteY2" fmla="*/ 1038560 h 3077934"/>
                            <a:gd name="connsiteX3" fmla="*/ 2979610 w 3502125"/>
                            <a:gd name="connsiteY3" fmla="*/ 3077934 h 3077934"/>
                            <a:gd name="connsiteX4" fmla="*/ 3502125 w 3502125"/>
                            <a:gd name="connsiteY4" fmla="*/ 2540905 h 3077934"/>
                            <a:gd name="connsiteX5" fmla="*/ 3415039 w 3502125"/>
                            <a:gd name="connsiteY5" fmla="*/ 1162048 h 3077934"/>
                            <a:gd name="connsiteX6" fmla="*/ 2899430 w 3502125"/>
                            <a:gd name="connsiteY6" fmla="*/ 1699077 h 3077934"/>
                            <a:gd name="connsiteX7" fmla="*/ 362924 w 3502125"/>
                            <a:gd name="connsiteY7" fmla="*/ 281 h 3077934"/>
                            <a:gd name="connsiteX8" fmla="*/ 2747 w 3502125"/>
                            <a:gd name="connsiteY8" fmla="*/ 9089 h 3077934"/>
                            <a:gd name="connsiteX0" fmla="*/ 5551 w 3504929"/>
                            <a:gd name="connsiteY0" fmla="*/ 9089 h 3077934"/>
                            <a:gd name="connsiteX1" fmla="*/ 3259 w 3504929"/>
                            <a:gd name="connsiteY1" fmla="*/ 327594 h 3077934"/>
                            <a:gd name="connsiteX2" fmla="*/ 0 w 3504929"/>
                            <a:gd name="connsiteY2" fmla="*/ 1022611 h 3077934"/>
                            <a:gd name="connsiteX3" fmla="*/ 2982414 w 3504929"/>
                            <a:gd name="connsiteY3" fmla="*/ 3077934 h 3077934"/>
                            <a:gd name="connsiteX4" fmla="*/ 3504929 w 3504929"/>
                            <a:gd name="connsiteY4" fmla="*/ 2540905 h 3077934"/>
                            <a:gd name="connsiteX5" fmla="*/ 3417843 w 3504929"/>
                            <a:gd name="connsiteY5" fmla="*/ 1162048 h 3077934"/>
                            <a:gd name="connsiteX6" fmla="*/ 2902234 w 3504929"/>
                            <a:gd name="connsiteY6" fmla="*/ 1699077 h 3077934"/>
                            <a:gd name="connsiteX7" fmla="*/ 365728 w 3504929"/>
                            <a:gd name="connsiteY7" fmla="*/ 281 h 3077934"/>
                            <a:gd name="connsiteX8" fmla="*/ 5551 w 3504929"/>
                            <a:gd name="connsiteY8" fmla="*/ 9089 h 3077934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16949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4070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429389 w 3504929"/>
                            <a:gd name="connsiteY7" fmla="*/ 61943 h 3094602"/>
                            <a:gd name="connsiteX8" fmla="*/ 5551 w 3504929"/>
                            <a:gd name="connsiteY8" fmla="*/ 0 h 3094602"/>
                            <a:gd name="connsiteX0" fmla="*/ 0 w 3522527"/>
                            <a:gd name="connsiteY0" fmla="*/ 19247 h 3032827"/>
                            <a:gd name="connsiteX1" fmla="*/ 20857 w 3522527"/>
                            <a:gd name="connsiteY1" fmla="*/ 282487 h 3032827"/>
                            <a:gd name="connsiteX2" fmla="*/ 17598 w 3522527"/>
                            <a:gd name="connsiteY2" fmla="*/ 977504 h 3032827"/>
                            <a:gd name="connsiteX3" fmla="*/ 3000012 w 3522527"/>
                            <a:gd name="connsiteY3" fmla="*/ 3032827 h 3032827"/>
                            <a:gd name="connsiteX4" fmla="*/ 3522527 w 3522527"/>
                            <a:gd name="connsiteY4" fmla="*/ 2495798 h 3032827"/>
                            <a:gd name="connsiteX5" fmla="*/ 3435441 w 3522527"/>
                            <a:gd name="connsiteY5" fmla="*/ 1116941 h 3032827"/>
                            <a:gd name="connsiteX6" fmla="*/ 2919832 w 3522527"/>
                            <a:gd name="connsiteY6" fmla="*/ 1653970 h 3032827"/>
                            <a:gd name="connsiteX7" fmla="*/ 446987 w 3522527"/>
                            <a:gd name="connsiteY7" fmla="*/ 168 h 3032827"/>
                            <a:gd name="connsiteX8" fmla="*/ 0 w 3522527"/>
                            <a:gd name="connsiteY8" fmla="*/ 19247 h 3032827"/>
                            <a:gd name="connsiteX0" fmla="*/ 0 w 3505165"/>
                            <a:gd name="connsiteY0" fmla="*/ 2251 h 3033193"/>
                            <a:gd name="connsiteX1" fmla="*/ 3495 w 3505165"/>
                            <a:gd name="connsiteY1" fmla="*/ 282853 h 3033193"/>
                            <a:gd name="connsiteX2" fmla="*/ 236 w 3505165"/>
                            <a:gd name="connsiteY2" fmla="*/ 977870 h 3033193"/>
                            <a:gd name="connsiteX3" fmla="*/ 2982650 w 3505165"/>
                            <a:gd name="connsiteY3" fmla="*/ 3033193 h 3033193"/>
                            <a:gd name="connsiteX4" fmla="*/ 3505165 w 3505165"/>
                            <a:gd name="connsiteY4" fmla="*/ 2496164 h 3033193"/>
                            <a:gd name="connsiteX5" fmla="*/ 3418079 w 3505165"/>
                            <a:gd name="connsiteY5" fmla="*/ 1117307 h 3033193"/>
                            <a:gd name="connsiteX6" fmla="*/ 2902470 w 3505165"/>
                            <a:gd name="connsiteY6" fmla="*/ 1654336 h 3033193"/>
                            <a:gd name="connsiteX7" fmla="*/ 429625 w 3505165"/>
                            <a:gd name="connsiteY7" fmla="*/ 534 h 3033193"/>
                            <a:gd name="connsiteX8" fmla="*/ 0 w 3505165"/>
                            <a:gd name="connsiteY8" fmla="*/ 2251 h 30331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505165" h="3033193">
                              <a:moveTo>
                                <a:pt x="0" y="2251"/>
                              </a:moveTo>
                              <a:cubicBezTo>
                                <a:pt x="4838" y="118366"/>
                                <a:pt x="3456" y="120250"/>
                                <a:pt x="3495" y="282853"/>
                              </a:cubicBezTo>
                              <a:cubicBezTo>
                                <a:pt x="3534" y="445456"/>
                                <a:pt x="236" y="735965"/>
                                <a:pt x="236" y="977870"/>
                              </a:cubicBezTo>
                              <a:lnTo>
                                <a:pt x="2982650" y="3033193"/>
                              </a:lnTo>
                              <a:lnTo>
                                <a:pt x="3505165" y="2496164"/>
                              </a:lnTo>
                              <a:lnTo>
                                <a:pt x="3418079" y="1117307"/>
                              </a:lnTo>
                              <a:lnTo>
                                <a:pt x="2902470" y="1654336"/>
                              </a:lnTo>
                              <a:lnTo>
                                <a:pt x="429625" y="534"/>
                              </a:lnTo>
                              <a:cubicBezTo>
                                <a:pt x="318427" y="-1846"/>
                                <a:pt x="111198" y="4631"/>
                                <a:pt x="0" y="2251"/>
                              </a:cubicBezTo>
                              <a:close/>
                            </a:path>
                          </a:pathLst>
                        </a:cu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cxnSp>
                      <p:nvCxnSpPr>
                        <p:cNvPr id="45" name="Connecteur droit 44">
                          <a:extLst>
                            <a:ext uri="{FF2B5EF4-FFF2-40B4-BE49-F238E27FC236}">
                              <a16:creationId xmlns:a16="http://schemas.microsoft.com/office/drawing/2014/main" id="{D8FB2E4D-ED2B-470F-8B5A-5EFB32A7A026}"/>
                            </a:ext>
                          </a:extLst>
                        </p:cNvPr>
                        <p:cNvCxnSpPr>
                          <a:cxnSpLocks/>
                          <a:stCxn id="40" idx="3"/>
                          <a:endCxn id="40" idx="6"/>
                        </p:cNvCxnSpPr>
                        <p:nvPr/>
                      </p:nvCxnSpPr>
                      <p:spPr>
                        <a:xfrm flipH="1" flipV="1">
                          <a:off x="4811134" y="1770744"/>
                          <a:ext cx="80180" cy="1378857"/>
                        </a:xfrm>
                        <a:prstGeom prst="line">
                          <a:avLst/>
                        </a:pr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8" name="Forme libre : forme 47">
                        <a:extLst>
                          <a:ext uri="{FF2B5EF4-FFF2-40B4-BE49-F238E27FC236}">
                            <a16:creationId xmlns:a16="http://schemas.microsoft.com/office/drawing/2014/main" id="{C167E368-43A3-4F2B-8020-862C96C50A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00199" y="81651"/>
                        <a:ext cx="3048258" cy="1701499"/>
                      </a:xfrm>
                      <a:custGeom>
                        <a:avLst/>
                        <a:gdLst>
                          <a:gd name="connsiteX0" fmla="*/ 0 w 3060290"/>
                          <a:gd name="connsiteY0" fmla="*/ 14748 h 1740310"/>
                          <a:gd name="connsiteX1" fmla="*/ 2536722 w 3060290"/>
                          <a:gd name="connsiteY1" fmla="*/ 1740310 h 1740310"/>
                          <a:gd name="connsiteX2" fmla="*/ 3060290 w 3060290"/>
                          <a:gd name="connsiteY2" fmla="*/ 1179871 h 1740310"/>
                          <a:gd name="connsiteX3" fmla="*/ 1275735 w 3060290"/>
                          <a:gd name="connsiteY3" fmla="*/ 0 h 1740310"/>
                          <a:gd name="connsiteX4" fmla="*/ 0 w 3060290"/>
                          <a:gd name="connsiteY4" fmla="*/ 14748 h 1740310"/>
                          <a:gd name="connsiteX0" fmla="*/ 0 w 3060290"/>
                          <a:gd name="connsiteY0" fmla="*/ 0 h 1725562"/>
                          <a:gd name="connsiteX1" fmla="*/ 2536722 w 3060290"/>
                          <a:gd name="connsiteY1" fmla="*/ 1725562 h 1725562"/>
                          <a:gd name="connsiteX2" fmla="*/ 3060290 w 3060290"/>
                          <a:gd name="connsiteY2" fmla="*/ 1165123 h 1725562"/>
                          <a:gd name="connsiteX3" fmla="*/ 1335893 w 3060290"/>
                          <a:gd name="connsiteY3" fmla="*/ 9315 h 1725562"/>
                          <a:gd name="connsiteX4" fmla="*/ 0 w 3060290"/>
                          <a:gd name="connsiteY4" fmla="*/ 0 h 1725562"/>
                          <a:gd name="connsiteX0" fmla="*/ 0 w 3048258"/>
                          <a:gd name="connsiteY0" fmla="*/ 14748 h 1716247"/>
                          <a:gd name="connsiteX1" fmla="*/ 2524690 w 3048258"/>
                          <a:gd name="connsiteY1" fmla="*/ 1716247 h 1716247"/>
                          <a:gd name="connsiteX2" fmla="*/ 3048258 w 3048258"/>
                          <a:gd name="connsiteY2" fmla="*/ 1155808 h 1716247"/>
                          <a:gd name="connsiteX3" fmla="*/ 1323861 w 3048258"/>
                          <a:gd name="connsiteY3" fmla="*/ 0 h 1716247"/>
                          <a:gd name="connsiteX4" fmla="*/ 0 w 3048258"/>
                          <a:gd name="connsiteY4" fmla="*/ 14748 h 1716247"/>
                          <a:gd name="connsiteX0" fmla="*/ 0 w 3048258"/>
                          <a:gd name="connsiteY0" fmla="*/ 0 h 1701499"/>
                          <a:gd name="connsiteX1" fmla="*/ 2524690 w 3048258"/>
                          <a:gd name="connsiteY1" fmla="*/ 1701499 h 1701499"/>
                          <a:gd name="connsiteX2" fmla="*/ 3048258 w 3048258"/>
                          <a:gd name="connsiteY2" fmla="*/ 1141060 h 1701499"/>
                          <a:gd name="connsiteX3" fmla="*/ 1339810 w 3048258"/>
                          <a:gd name="connsiteY3" fmla="*/ 1201 h 1701499"/>
                          <a:gd name="connsiteX4" fmla="*/ 0 w 3048258"/>
                          <a:gd name="connsiteY4" fmla="*/ 0 h 17014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8258" h="1701499">
                            <a:moveTo>
                              <a:pt x="0" y="0"/>
                            </a:moveTo>
                            <a:lnTo>
                              <a:pt x="2524690" y="1701499"/>
                            </a:lnTo>
                            <a:lnTo>
                              <a:pt x="3048258" y="1141060"/>
                            </a:lnTo>
                            <a:lnTo>
                              <a:pt x="1339810" y="120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pattFill prst="ltUpDiag">
                        <a:fgClr>
                          <a:schemeClr val="tx1">
                            <a:lumMod val="75000"/>
                            <a:lumOff val="25000"/>
                          </a:schemeClr>
                        </a:fgClr>
                        <a:bgClr>
                          <a:schemeClr val="bg1"/>
                        </a:bgClr>
                      </a:patt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56" name="Forme libre : forme 55">
                      <a:extLst>
                        <a:ext uri="{FF2B5EF4-FFF2-40B4-BE49-F238E27FC236}">
                          <a16:creationId xmlns:a16="http://schemas.microsoft.com/office/drawing/2014/main" id="{CA6E4DB0-16F8-48E2-B1F7-5B18465A6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903" y="1233642"/>
                      <a:ext cx="550287" cy="981062"/>
                    </a:xfrm>
                    <a:custGeom>
                      <a:avLst/>
                      <a:gdLst>
                        <a:gd name="connsiteX0" fmla="*/ 0 w 538317"/>
                        <a:gd name="connsiteY0" fmla="*/ 538316 h 988142"/>
                        <a:gd name="connsiteX1" fmla="*/ 29497 w 538317"/>
                        <a:gd name="connsiteY1" fmla="*/ 988142 h 988142"/>
                        <a:gd name="connsiteX2" fmla="*/ 538317 w 538317"/>
                        <a:gd name="connsiteY2" fmla="*/ 449826 h 988142"/>
                        <a:gd name="connsiteX3" fmla="*/ 538317 w 538317"/>
                        <a:gd name="connsiteY3" fmla="*/ 0 h 988142"/>
                        <a:gd name="connsiteX4" fmla="*/ 0 w 538317"/>
                        <a:gd name="connsiteY4" fmla="*/ 538316 h 988142"/>
                        <a:gd name="connsiteX0" fmla="*/ 0 w 581180"/>
                        <a:gd name="connsiteY0" fmla="*/ 538316 h 988142"/>
                        <a:gd name="connsiteX1" fmla="*/ 29497 w 581180"/>
                        <a:gd name="connsiteY1" fmla="*/ 988142 h 988142"/>
                        <a:gd name="connsiteX2" fmla="*/ 581180 w 581180"/>
                        <a:gd name="connsiteY2" fmla="*/ 426013 h 988142"/>
                        <a:gd name="connsiteX3" fmla="*/ 538317 w 581180"/>
                        <a:gd name="connsiteY3" fmla="*/ 0 h 988142"/>
                        <a:gd name="connsiteX4" fmla="*/ 0 w 581180"/>
                        <a:gd name="connsiteY4" fmla="*/ 538316 h 988142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62130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28792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8792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4030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81062"/>
                        <a:gd name="connsiteX1" fmla="*/ 24607 w 547842"/>
                        <a:gd name="connsiteY1" fmla="*/ 981062 h 981062"/>
                        <a:gd name="connsiteX2" fmla="*/ 547842 w 547842"/>
                        <a:gd name="connsiteY2" fmla="*/ 449825 h 981062"/>
                        <a:gd name="connsiteX3" fmla="*/ 524030 w 547842"/>
                        <a:gd name="connsiteY3" fmla="*/ 0 h 981062"/>
                        <a:gd name="connsiteX4" fmla="*/ 0 w 547842"/>
                        <a:gd name="connsiteY4" fmla="*/ 528791 h 981062"/>
                        <a:gd name="connsiteX0" fmla="*/ 0 w 550287"/>
                        <a:gd name="connsiteY0" fmla="*/ 541015 h 981062"/>
                        <a:gd name="connsiteX1" fmla="*/ 27052 w 550287"/>
                        <a:gd name="connsiteY1" fmla="*/ 981062 h 981062"/>
                        <a:gd name="connsiteX2" fmla="*/ 550287 w 550287"/>
                        <a:gd name="connsiteY2" fmla="*/ 449825 h 981062"/>
                        <a:gd name="connsiteX3" fmla="*/ 526475 w 550287"/>
                        <a:gd name="connsiteY3" fmla="*/ 0 h 981062"/>
                        <a:gd name="connsiteX4" fmla="*/ 0 w 550287"/>
                        <a:gd name="connsiteY4" fmla="*/ 541015 h 981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0287" h="981062">
                          <a:moveTo>
                            <a:pt x="0" y="541015"/>
                          </a:moveTo>
                          <a:lnTo>
                            <a:pt x="27052" y="981062"/>
                          </a:lnTo>
                          <a:lnTo>
                            <a:pt x="550287" y="449825"/>
                          </a:lnTo>
                          <a:lnTo>
                            <a:pt x="526475" y="0"/>
                          </a:lnTo>
                          <a:lnTo>
                            <a:pt x="0" y="5410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9BFD68F8-13B8-4DCC-A3B1-7DF29AF3BAB1}"/>
                      </a:ext>
                    </a:extLst>
                  </p:cNvPr>
                  <p:cNvSpPr/>
                  <p:nvPr/>
                </p:nvSpPr>
                <p:spPr>
                  <a:xfrm>
                    <a:off x="3813758" y="610180"/>
                    <a:ext cx="559559" cy="1851493"/>
                  </a:xfrm>
                  <a:custGeom>
                    <a:avLst/>
                    <a:gdLst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3" fmla="*/ 504968 w 504968"/>
                      <a:gd name="connsiteY3" fmla="*/ 0 h 1596788"/>
                      <a:gd name="connsiteX0" fmla="*/ 0 w 586854"/>
                      <a:gd name="connsiteY0" fmla="*/ 1787857 h 1787857"/>
                      <a:gd name="connsiteX1" fmla="*/ 54592 w 586854"/>
                      <a:gd name="connsiteY1" fmla="*/ 504967 h 1787857"/>
                      <a:gd name="connsiteX2" fmla="*/ 504968 w 586854"/>
                      <a:gd name="connsiteY2" fmla="*/ 191069 h 1787857"/>
                      <a:gd name="connsiteX3" fmla="*/ 586854 w 586854"/>
                      <a:gd name="connsiteY3" fmla="*/ 0 h 1787857"/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0" fmla="*/ 0 w 641446"/>
                      <a:gd name="connsiteY0" fmla="*/ 1665026 h 1665026"/>
                      <a:gd name="connsiteX1" fmla="*/ 54592 w 641446"/>
                      <a:gd name="connsiteY1" fmla="*/ 382136 h 1665026"/>
                      <a:gd name="connsiteX2" fmla="*/ 641446 w 641446"/>
                      <a:gd name="connsiteY2" fmla="*/ 0 h 1665026"/>
                      <a:gd name="connsiteX0" fmla="*/ 0 w 614151"/>
                      <a:gd name="connsiteY0" fmla="*/ 1760561 h 1760561"/>
                      <a:gd name="connsiteX1" fmla="*/ 54592 w 614151"/>
                      <a:gd name="connsiteY1" fmla="*/ 477671 h 1760561"/>
                      <a:gd name="connsiteX2" fmla="*/ 614151 w 614151"/>
                      <a:gd name="connsiteY2" fmla="*/ 0 h 1760561"/>
                      <a:gd name="connsiteX0" fmla="*/ 13647 w 559559"/>
                      <a:gd name="connsiteY0" fmla="*/ 1842448 h 1842448"/>
                      <a:gd name="connsiteX1" fmla="*/ 0 w 559559"/>
                      <a:gd name="connsiteY1" fmla="*/ 477671 h 1842448"/>
                      <a:gd name="connsiteX2" fmla="*/ 559559 w 559559"/>
                      <a:gd name="connsiteY2" fmla="*/ 0 h 1842448"/>
                      <a:gd name="connsiteX0" fmla="*/ 40943 w 559559"/>
                      <a:gd name="connsiteY0" fmla="*/ 1883391 h 1883391"/>
                      <a:gd name="connsiteX1" fmla="*/ 0 w 559559"/>
                      <a:gd name="connsiteY1" fmla="*/ 47767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83391 h 1883391"/>
                      <a:gd name="connsiteX1" fmla="*/ 0 w 559559"/>
                      <a:gd name="connsiteY1" fmla="*/ 49672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51493 h 1851493"/>
                      <a:gd name="connsiteX1" fmla="*/ 0 w 559559"/>
                      <a:gd name="connsiteY1" fmla="*/ 496721 h 1851493"/>
                      <a:gd name="connsiteX2" fmla="*/ 559559 w 559559"/>
                      <a:gd name="connsiteY2" fmla="*/ 0 h 18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59" h="1851493">
                        <a:moveTo>
                          <a:pt x="40943" y="1851493"/>
                        </a:moveTo>
                        <a:cubicBezTo>
                          <a:pt x="27295" y="1382920"/>
                          <a:pt x="13648" y="965294"/>
                          <a:pt x="0" y="496721"/>
                        </a:cubicBezTo>
                        <a:cubicBezTo>
                          <a:pt x="150125" y="392088"/>
                          <a:pt x="470849" y="84161"/>
                          <a:pt x="559559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2DAD5AA9-9D79-4BE8-99FF-EF30FB1C750C}"/>
                    </a:ext>
                  </a:extLst>
                </p:cNvPr>
                <p:cNvSpPr/>
                <p:nvPr/>
              </p:nvSpPr>
              <p:spPr>
                <a:xfrm>
                  <a:off x="2836627" y="73099"/>
                  <a:ext cx="515525" cy="1702633"/>
                </a:xfrm>
                <a:custGeom>
                  <a:avLst/>
                  <a:gdLst>
                    <a:gd name="connsiteX0" fmla="*/ 0 w 504968"/>
                    <a:gd name="connsiteY0" fmla="*/ 1596788 h 1596788"/>
                    <a:gd name="connsiteX1" fmla="*/ 54592 w 504968"/>
                    <a:gd name="connsiteY1" fmla="*/ 313898 h 1596788"/>
                    <a:gd name="connsiteX2" fmla="*/ 504968 w 504968"/>
                    <a:gd name="connsiteY2" fmla="*/ 0 h 1596788"/>
                    <a:gd name="connsiteX3" fmla="*/ 504968 w 504968"/>
                    <a:gd name="connsiteY3" fmla="*/ 0 h 1596788"/>
                    <a:gd name="connsiteX0" fmla="*/ 0 w 464025"/>
                    <a:gd name="connsiteY0" fmla="*/ 1637731 h 1637731"/>
                    <a:gd name="connsiteX1" fmla="*/ 13649 w 464025"/>
                    <a:gd name="connsiteY1" fmla="*/ 313898 h 1637731"/>
                    <a:gd name="connsiteX2" fmla="*/ 464025 w 464025"/>
                    <a:gd name="connsiteY2" fmla="*/ 0 h 1637731"/>
                    <a:gd name="connsiteX3" fmla="*/ 464025 w 464025"/>
                    <a:gd name="connsiteY3" fmla="*/ 0 h 1637731"/>
                    <a:gd name="connsiteX0" fmla="*/ 40942 w 450376"/>
                    <a:gd name="connsiteY0" fmla="*/ 1678674 h 1678674"/>
                    <a:gd name="connsiteX1" fmla="*/ 0 w 450376"/>
                    <a:gd name="connsiteY1" fmla="*/ 313898 h 1678674"/>
                    <a:gd name="connsiteX2" fmla="*/ 450376 w 450376"/>
                    <a:gd name="connsiteY2" fmla="*/ 0 h 1678674"/>
                    <a:gd name="connsiteX3" fmla="*/ 450376 w 450376"/>
                    <a:gd name="connsiteY3" fmla="*/ 0 h 1678674"/>
                    <a:gd name="connsiteX0" fmla="*/ 0 w 450377"/>
                    <a:gd name="connsiteY0" fmla="*/ 1637731 h 1637731"/>
                    <a:gd name="connsiteX1" fmla="*/ 1 w 450377"/>
                    <a:gd name="connsiteY1" fmla="*/ 313898 h 1637731"/>
                    <a:gd name="connsiteX2" fmla="*/ 450377 w 450377"/>
                    <a:gd name="connsiteY2" fmla="*/ 0 h 1637731"/>
                    <a:gd name="connsiteX3" fmla="*/ 450377 w 450377"/>
                    <a:gd name="connsiteY3" fmla="*/ 0 h 1637731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59137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1275" h="1665026">
                      <a:moveTo>
                        <a:pt x="36385" y="1665026"/>
                      </a:moveTo>
                      <a:cubicBezTo>
                        <a:pt x="22733" y="1259491"/>
                        <a:pt x="0" y="796767"/>
                        <a:pt x="0" y="355489"/>
                      </a:cubicBezTo>
                      <a:lnTo>
                        <a:pt x="441275" y="0"/>
                      </a:lnTo>
                      <a:lnTo>
                        <a:pt x="441275" y="0"/>
                      </a:lnTo>
                    </a:path>
                  </a:pathLst>
                </a:custGeom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094E9481-AD3F-4531-97C2-37562F637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846" y="113976"/>
                <a:ext cx="6858" cy="1056646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5B48C89B-2CFA-4944-98F8-E17562401A40}"/>
                </a:ext>
              </a:extLst>
            </p:cNvPr>
            <p:cNvSpPr/>
            <p:nvPr/>
          </p:nvSpPr>
          <p:spPr>
            <a:xfrm rot="3991414">
              <a:off x="3742208" y="1638864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50D782F5-88EF-482A-81F7-50FAB5814D07}"/>
                </a:ext>
              </a:extLst>
            </p:cNvPr>
            <p:cNvSpPr/>
            <p:nvPr/>
          </p:nvSpPr>
          <p:spPr>
            <a:xfrm rot="3991414">
              <a:off x="2725248" y="1026741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FCD09E96-C3E3-4F66-BFB7-89E4BC928120}"/>
                </a:ext>
              </a:extLst>
            </p:cNvPr>
            <p:cNvSpPr/>
            <p:nvPr/>
          </p:nvSpPr>
          <p:spPr>
            <a:xfrm rot="3991414">
              <a:off x="1838792" y="472879"/>
              <a:ext cx="1145133" cy="623431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691313" y="266592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BD5F7F7-8049-4E3B-A643-D8A6E4692868}"/>
              </a:ext>
            </a:extLst>
          </p:cNvPr>
          <p:cNvSpPr/>
          <p:nvPr/>
        </p:nvSpPr>
        <p:spPr>
          <a:xfrm>
            <a:off x="5471123" y="3896296"/>
            <a:ext cx="1462749" cy="112318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derrière porte renault">
            <a:extLst>
              <a:ext uri="{FF2B5EF4-FFF2-40B4-BE49-F238E27FC236}">
                <a16:creationId xmlns:a16="http://schemas.microsoft.com/office/drawing/2014/main" id="{D2630661-4776-4C14-B02E-8FFDCD2DA3EC}"/>
              </a:ext>
            </a:extLst>
          </p:cNvPr>
          <p:cNvGrpSpPr/>
          <p:nvPr/>
        </p:nvGrpSpPr>
        <p:grpSpPr>
          <a:xfrm>
            <a:off x="3952506" y="77816"/>
            <a:ext cx="3752514" cy="2125096"/>
            <a:chOff x="3937819" y="36871"/>
            <a:chExt cx="3722760" cy="2163368"/>
          </a:xfrm>
          <a:pattFill prst="wdUpDiag">
            <a:fgClr>
              <a:schemeClr val="bg2"/>
            </a:fgClr>
            <a:bgClr>
              <a:schemeClr val="bg1"/>
            </a:bgClr>
          </a:pattFill>
        </p:grpSpPr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CF0859E-61FB-43EC-8FA1-C52E2AE973B8}"/>
                </a:ext>
              </a:extLst>
            </p:cNvPr>
            <p:cNvSpPr/>
            <p:nvPr/>
          </p:nvSpPr>
          <p:spPr>
            <a:xfrm>
              <a:off x="3937819" y="44245"/>
              <a:ext cx="1893069" cy="1617679"/>
            </a:xfrm>
            <a:custGeom>
              <a:avLst/>
              <a:gdLst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45342 w 1887794"/>
                <a:gd name="connsiteY5" fmla="*/ 1622323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15846 w 1887794"/>
                <a:gd name="connsiteY5" fmla="*/ 1637072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94620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62775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372748 w 1887794"/>
                <a:gd name="connsiteY5" fmla="*/ 1157928 h 1637072"/>
                <a:gd name="connsiteX6" fmla="*/ 7375 w 1887794"/>
                <a:gd name="connsiteY6" fmla="*/ 235974 h 1637072"/>
                <a:gd name="connsiteX0" fmla="*/ 7375 w 1887794"/>
                <a:gd name="connsiteY0" fmla="*/ 235974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7375 w 1887794"/>
                <a:gd name="connsiteY6" fmla="*/ 235974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67474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1673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93069"/>
                <a:gd name="connsiteY0" fmla="*/ 225149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12649 w 1893069"/>
                <a:gd name="connsiteY6" fmla="*/ 225149 h 1617679"/>
                <a:gd name="connsiteX0" fmla="*/ 2100 w 1893069"/>
                <a:gd name="connsiteY0" fmla="*/ 219737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2100 w 1893069"/>
                <a:gd name="connsiteY6" fmla="*/ 219737 h 16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069" h="1617679">
                  <a:moveTo>
                    <a:pt x="2100" y="219737"/>
                  </a:moveTo>
                  <a:lnTo>
                    <a:pt x="0" y="0"/>
                  </a:lnTo>
                  <a:lnTo>
                    <a:pt x="213852" y="0"/>
                  </a:lnTo>
                  <a:lnTo>
                    <a:pt x="1893069" y="1113503"/>
                  </a:lnTo>
                  <a:lnTo>
                    <a:pt x="1391673" y="1617679"/>
                  </a:lnTo>
                  <a:lnTo>
                    <a:pt x="1356926" y="1152516"/>
                  </a:lnTo>
                  <a:lnTo>
                    <a:pt x="2100" y="21973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D217C84C-1081-43F7-AF2B-F9E372411406}"/>
                </a:ext>
              </a:extLst>
            </p:cNvPr>
            <p:cNvSpPr/>
            <p:nvPr/>
          </p:nvSpPr>
          <p:spPr>
            <a:xfrm>
              <a:off x="4136923" y="36871"/>
              <a:ext cx="3523656" cy="2163368"/>
            </a:xfrm>
            <a:custGeom>
              <a:avLst/>
              <a:gdLst>
                <a:gd name="connsiteX0" fmla="*/ 14749 w 3930445"/>
                <a:gd name="connsiteY0" fmla="*/ 250723 h 2182761"/>
                <a:gd name="connsiteX1" fmla="*/ 0 w 3930445"/>
                <a:gd name="connsiteY1" fmla="*/ 14748 h 2182761"/>
                <a:gd name="connsiteX2" fmla="*/ 213852 w 3930445"/>
                <a:gd name="connsiteY2" fmla="*/ 0 h 2182761"/>
                <a:gd name="connsiteX3" fmla="*/ 1902542 w 3930445"/>
                <a:gd name="connsiteY3" fmla="*/ 1128252 h 2182761"/>
                <a:gd name="connsiteX4" fmla="*/ 914400 w 3930445"/>
                <a:gd name="connsiteY4" fmla="*/ 2182761 h 2182761"/>
                <a:gd name="connsiteX5" fmla="*/ 1408471 w 3930445"/>
                <a:gd name="connsiteY5" fmla="*/ 2153264 h 2182761"/>
                <a:gd name="connsiteX6" fmla="*/ 1408471 w 3930445"/>
                <a:gd name="connsiteY6" fmla="*/ 2057400 h 2182761"/>
                <a:gd name="connsiteX7" fmla="*/ 2020529 w 3930445"/>
                <a:gd name="connsiteY7" fmla="*/ 2013155 h 2182761"/>
                <a:gd name="connsiteX8" fmla="*/ 2027903 w 3930445"/>
                <a:gd name="connsiteY8" fmla="*/ 2109019 h 2182761"/>
                <a:gd name="connsiteX9" fmla="*/ 2411361 w 3930445"/>
                <a:gd name="connsiteY9" fmla="*/ 2094271 h 2182761"/>
                <a:gd name="connsiteX10" fmla="*/ 3930445 w 3930445"/>
                <a:gd name="connsiteY10" fmla="*/ 22123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13" fmla="*/ 206478 w 3930445"/>
                <a:gd name="connsiteY13" fmla="*/ 0 h 2182761"/>
                <a:gd name="connsiteX0" fmla="*/ 0 w 3930445"/>
                <a:gd name="connsiteY0" fmla="*/ 14748 h 2182761"/>
                <a:gd name="connsiteX1" fmla="*/ 213852 w 3930445"/>
                <a:gd name="connsiteY1" fmla="*/ 0 h 2182761"/>
                <a:gd name="connsiteX2" fmla="*/ 1902542 w 3930445"/>
                <a:gd name="connsiteY2" fmla="*/ 1128252 h 2182761"/>
                <a:gd name="connsiteX3" fmla="*/ 914400 w 3930445"/>
                <a:gd name="connsiteY3" fmla="*/ 2182761 h 2182761"/>
                <a:gd name="connsiteX4" fmla="*/ 1408471 w 3930445"/>
                <a:gd name="connsiteY4" fmla="*/ 2153264 h 2182761"/>
                <a:gd name="connsiteX5" fmla="*/ 1408471 w 3930445"/>
                <a:gd name="connsiteY5" fmla="*/ 2057400 h 2182761"/>
                <a:gd name="connsiteX6" fmla="*/ 2020529 w 3930445"/>
                <a:gd name="connsiteY6" fmla="*/ 2013155 h 2182761"/>
                <a:gd name="connsiteX7" fmla="*/ 2027903 w 3930445"/>
                <a:gd name="connsiteY7" fmla="*/ 2109019 h 2182761"/>
                <a:gd name="connsiteX8" fmla="*/ 2411361 w 3930445"/>
                <a:gd name="connsiteY8" fmla="*/ 2094271 h 2182761"/>
                <a:gd name="connsiteX9" fmla="*/ 3930445 w 3930445"/>
                <a:gd name="connsiteY9" fmla="*/ 22123 h 2182761"/>
                <a:gd name="connsiteX10" fmla="*/ 206478 w 3930445"/>
                <a:gd name="connsiteY10" fmla="*/ 0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57400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27216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6542 w 3723967"/>
                <a:gd name="connsiteY4" fmla="*/ 2043752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52542"/>
                <a:gd name="connsiteY0" fmla="*/ 0 h 2182761"/>
                <a:gd name="connsiteX1" fmla="*/ 1696064 w 3752542"/>
                <a:gd name="connsiteY1" fmla="*/ 1128252 h 2182761"/>
                <a:gd name="connsiteX2" fmla="*/ 707922 w 3752542"/>
                <a:gd name="connsiteY2" fmla="*/ 2182761 h 2182761"/>
                <a:gd name="connsiteX3" fmla="*/ 1201993 w 3752542"/>
                <a:gd name="connsiteY3" fmla="*/ 2153264 h 2182761"/>
                <a:gd name="connsiteX4" fmla="*/ 1206542 w 3752542"/>
                <a:gd name="connsiteY4" fmla="*/ 2043752 h 2182761"/>
                <a:gd name="connsiteX5" fmla="*/ 1814051 w 3752542"/>
                <a:gd name="connsiteY5" fmla="*/ 2013155 h 2182761"/>
                <a:gd name="connsiteX6" fmla="*/ 1812326 w 3752542"/>
                <a:gd name="connsiteY6" fmla="*/ 2113568 h 2182761"/>
                <a:gd name="connsiteX7" fmla="*/ 2204883 w 3752542"/>
                <a:gd name="connsiteY7" fmla="*/ 2094271 h 2182761"/>
                <a:gd name="connsiteX8" fmla="*/ 3752542 w 3752542"/>
                <a:gd name="connsiteY8" fmla="*/ 26885 h 2182761"/>
                <a:gd name="connsiteX9" fmla="*/ 0 w 3752542"/>
                <a:gd name="connsiteY9" fmla="*/ 0 h 2182761"/>
                <a:gd name="connsiteX10" fmla="*/ 0 w 3752542"/>
                <a:gd name="connsiteY10" fmla="*/ 0 h 2182761"/>
                <a:gd name="connsiteX11" fmla="*/ 0 w 3752542"/>
                <a:gd name="connsiteY11" fmla="*/ 0 h 2182761"/>
                <a:gd name="connsiteX0" fmla="*/ 7374 w 3733643"/>
                <a:gd name="connsiteY0" fmla="*/ 0 h 2182761"/>
                <a:gd name="connsiteX1" fmla="*/ 1696064 w 3733643"/>
                <a:gd name="connsiteY1" fmla="*/ 1128252 h 2182761"/>
                <a:gd name="connsiteX2" fmla="*/ 707922 w 3733643"/>
                <a:gd name="connsiteY2" fmla="*/ 2182761 h 2182761"/>
                <a:gd name="connsiteX3" fmla="*/ 1201993 w 3733643"/>
                <a:gd name="connsiteY3" fmla="*/ 2153264 h 2182761"/>
                <a:gd name="connsiteX4" fmla="*/ 1206542 w 3733643"/>
                <a:gd name="connsiteY4" fmla="*/ 2043752 h 2182761"/>
                <a:gd name="connsiteX5" fmla="*/ 1814051 w 3733643"/>
                <a:gd name="connsiteY5" fmla="*/ 2013155 h 2182761"/>
                <a:gd name="connsiteX6" fmla="*/ 1812326 w 3733643"/>
                <a:gd name="connsiteY6" fmla="*/ 2113568 h 2182761"/>
                <a:gd name="connsiteX7" fmla="*/ 2204883 w 3733643"/>
                <a:gd name="connsiteY7" fmla="*/ 2094271 h 2182761"/>
                <a:gd name="connsiteX8" fmla="*/ 3733643 w 3733643"/>
                <a:gd name="connsiteY8" fmla="*/ 17188 h 2182761"/>
                <a:gd name="connsiteX9" fmla="*/ 0 w 3733643"/>
                <a:gd name="connsiteY9" fmla="*/ 0 h 2182761"/>
                <a:gd name="connsiteX10" fmla="*/ 0 w 3733643"/>
                <a:gd name="connsiteY10" fmla="*/ 0 h 2182761"/>
                <a:gd name="connsiteX11" fmla="*/ 0 w 3733643"/>
                <a:gd name="connsiteY11" fmla="*/ 0 h 2182761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812326 w 3733643"/>
                <a:gd name="connsiteY6" fmla="*/ 2113568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03871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18416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774529 w 3700045"/>
                <a:gd name="connsiteY6" fmla="*/ 2123392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609313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105711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08631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889900 w 3700045"/>
                <a:gd name="connsiteY7" fmla="*/ 213156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492157"/>
                <a:gd name="connsiteY0" fmla="*/ 0 h 2163368"/>
                <a:gd name="connsiteX1" fmla="*/ 1696064 w 3492157"/>
                <a:gd name="connsiteY1" fmla="*/ 1128252 h 2163368"/>
                <a:gd name="connsiteX2" fmla="*/ 670124 w 3492157"/>
                <a:gd name="connsiteY2" fmla="*/ 2163368 h 2163368"/>
                <a:gd name="connsiteX3" fmla="*/ 1087025 w 3492157"/>
                <a:gd name="connsiteY3" fmla="*/ 2141951 h 2163368"/>
                <a:gd name="connsiteX4" fmla="*/ 1099448 w 3492157"/>
                <a:gd name="connsiteY4" fmla="*/ 2030823 h 2163368"/>
                <a:gd name="connsiteX5" fmla="*/ 1470721 w 3492157"/>
                <a:gd name="connsiteY5" fmla="*/ 2024467 h 2163368"/>
                <a:gd name="connsiteX6" fmla="*/ 1484745 w 3492157"/>
                <a:gd name="connsiteY6" fmla="*/ 2124880 h 2163368"/>
                <a:gd name="connsiteX7" fmla="*/ 1889900 w 3492157"/>
                <a:gd name="connsiteY7" fmla="*/ 2126592 h 2163368"/>
                <a:gd name="connsiteX8" fmla="*/ 3492157 w 3492157"/>
                <a:gd name="connsiteY8" fmla="*/ 1488 h 2163368"/>
                <a:gd name="connsiteX9" fmla="*/ 0 w 3492157"/>
                <a:gd name="connsiteY9" fmla="*/ 0 h 2163368"/>
                <a:gd name="connsiteX10" fmla="*/ 0 w 3492157"/>
                <a:gd name="connsiteY10" fmla="*/ 0 h 2163368"/>
                <a:gd name="connsiteX11" fmla="*/ 0 w 3492157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87025 w 3523655"/>
                <a:gd name="connsiteY3" fmla="*/ 2141951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6288"/>
                <a:gd name="connsiteX1" fmla="*/ 1696064 w 3523655"/>
                <a:gd name="connsiteY1" fmla="*/ 1128252 h 2166288"/>
                <a:gd name="connsiteX2" fmla="*/ 670124 w 3523655"/>
                <a:gd name="connsiteY2" fmla="*/ 2163368 h 2166288"/>
                <a:gd name="connsiteX3" fmla="*/ 1009947 w 3523655"/>
                <a:gd name="connsiteY3" fmla="*/ 2166288 h 2166288"/>
                <a:gd name="connsiteX4" fmla="*/ 1010512 w 3523655"/>
                <a:gd name="connsiteY4" fmla="*/ 2030823 h 2166288"/>
                <a:gd name="connsiteX5" fmla="*/ 1571515 w 3523655"/>
                <a:gd name="connsiteY5" fmla="*/ 2018383 h 2166288"/>
                <a:gd name="connsiteX6" fmla="*/ 1573681 w 3523655"/>
                <a:gd name="connsiteY6" fmla="*/ 2130964 h 2166288"/>
                <a:gd name="connsiteX7" fmla="*/ 1889900 w 3523655"/>
                <a:gd name="connsiteY7" fmla="*/ 2126592 h 2166288"/>
                <a:gd name="connsiteX8" fmla="*/ 3523655 w 3523655"/>
                <a:gd name="connsiteY8" fmla="*/ 7953 h 2166288"/>
                <a:gd name="connsiteX9" fmla="*/ 0 w 3523655"/>
                <a:gd name="connsiteY9" fmla="*/ 0 h 2166288"/>
                <a:gd name="connsiteX10" fmla="*/ 0 w 3523655"/>
                <a:gd name="connsiteY10" fmla="*/ 0 h 2166288"/>
                <a:gd name="connsiteX11" fmla="*/ 0 w 3523655"/>
                <a:gd name="connsiteY11" fmla="*/ 0 h 216628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5942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3655" h="2163368">
                  <a:moveTo>
                    <a:pt x="7374" y="0"/>
                  </a:moveTo>
                  <a:lnTo>
                    <a:pt x="1696064" y="1128252"/>
                  </a:lnTo>
                  <a:lnTo>
                    <a:pt x="670124" y="2163368"/>
                  </a:lnTo>
                  <a:lnTo>
                    <a:pt x="1021805" y="2154120"/>
                  </a:lnTo>
                  <a:cubicBezTo>
                    <a:pt x="1021746" y="2119232"/>
                    <a:pt x="1022428" y="2065711"/>
                    <a:pt x="1022369" y="2030823"/>
                  </a:cubicBezTo>
                  <a:lnTo>
                    <a:pt x="1571515" y="2018383"/>
                  </a:lnTo>
                  <a:lnTo>
                    <a:pt x="1573681" y="2135942"/>
                  </a:lnTo>
                  <a:lnTo>
                    <a:pt x="1909304" y="2126592"/>
                  </a:lnTo>
                  <a:lnTo>
                    <a:pt x="3523655" y="79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pattFill prst="lt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6" name="chateau d'eau">
            <a:extLst>
              <a:ext uri="{FF2B5EF4-FFF2-40B4-BE49-F238E27FC236}">
                <a16:creationId xmlns:a16="http://schemas.microsoft.com/office/drawing/2014/main" id="{C3F6F2A8-8441-4D6D-BC49-DAEB90B3AEC0}"/>
              </a:ext>
            </a:extLst>
          </p:cNvPr>
          <p:cNvGrpSpPr/>
          <p:nvPr/>
        </p:nvGrpSpPr>
        <p:grpSpPr>
          <a:xfrm>
            <a:off x="3467284" y="301758"/>
            <a:ext cx="711646" cy="584492"/>
            <a:chOff x="3467284" y="301758"/>
            <a:chExt cx="711646" cy="584492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CFA7892-6E3D-4817-B033-830F3C4632C3}"/>
                </a:ext>
              </a:extLst>
            </p:cNvPr>
            <p:cNvSpPr/>
            <p:nvPr/>
          </p:nvSpPr>
          <p:spPr>
            <a:xfrm>
              <a:off x="3532499" y="301758"/>
              <a:ext cx="570785" cy="4401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D7888575-978B-4559-AE62-1565A4513889}"/>
                </a:ext>
              </a:extLst>
            </p:cNvPr>
            <p:cNvCxnSpPr>
              <a:stCxn id="65" idx="2"/>
            </p:cNvCxnSpPr>
            <p:nvPr/>
          </p:nvCxnSpPr>
          <p:spPr>
            <a:xfrm flipH="1">
              <a:off x="3467284" y="521846"/>
              <a:ext cx="65215" cy="24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B7D2B13-F8FA-43A0-AF4C-A56E33212D36}"/>
                </a:ext>
              </a:extLst>
            </p:cNvPr>
            <p:cNvCxnSpPr/>
            <p:nvPr/>
          </p:nvCxnSpPr>
          <p:spPr>
            <a:xfrm>
              <a:off x="4120593" y="536000"/>
              <a:ext cx="58337" cy="212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815A158-B733-42C0-96BA-C0B66CBA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0117" y="741933"/>
              <a:ext cx="13999" cy="14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300547" y="902246"/>
            <a:ext cx="1338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1953 </a:t>
            </a:r>
          </a:p>
          <a:p>
            <a:pPr algn="ctr"/>
            <a:r>
              <a:rPr lang="fr-FR" dirty="0"/>
              <a:t>la place barricades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3386AC71-7696-4498-AB8C-8415331F3667}"/>
              </a:ext>
            </a:extLst>
          </p:cNvPr>
          <p:cNvGrpSpPr/>
          <p:nvPr/>
        </p:nvGrpSpPr>
        <p:grpSpPr>
          <a:xfrm>
            <a:off x="8296246" y="93631"/>
            <a:ext cx="2164797" cy="3152833"/>
            <a:chOff x="8296246" y="93631"/>
            <a:chExt cx="2164797" cy="3152833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8DCBBEF-2853-4BFA-9EA0-285608AF1E00}"/>
                </a:ext>
              </a:extLst>
            </p:cNvPr>
            <p:cNvGrpSpPr/>
            <p:nvPr/>
          </p:nvGrpSpPr>
          <p:grpSpPr>
            <a:xfrm>
              <a:off x="8296246" y="101573"/>
              <a:ext cx="1901479" cy="3144891"/>
              <a:chOff x="8215086" y="-67805"/>
              <a:chExt cx="1915885" cy="3129550"/>
            </a:xfrm>
            <a:solidFill>
              <a:schemeClr val="bg1"/>
            </a:solidFill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906077F-01EB-4668-83A5-7D6E7A5480A0}"/>
                  </a:ext>
                </a:extLst>
              </p:cNvPr>
              <p:cNvSpPr/>
              <p:nvPr/>
            </p:nvSpPr>
            <p:spPr>
              <a:xfrm>
                <a:off x="9216571" y="2036329"/>
                <a:ext cx="914400" cy="1025416"/>
              </a:xfrm>
              <a:custGeom>
                <a:avLst/>
                <a:gdLst>
                  <a:gd name="connsiteX0" fmla="*/ 29028 w 943428"/>
                  <a:gd name="connsiteY0" fmla="*/ 1059543 h 1059543"/>
                  <a:gd name="connsiteX1" fmla="*/ 943428 w 943428"/>
                  <a:gd name="connsiteY1" fmla="*/ 783771 h 1059543"/>
                  <a:gd name="connsiteX2" fmla="*/ 943428 w 943428"/>
                  <a:gd name="connsiteY2" fmla="*/ 0 h 1059543"/>
                  <a:gd name="connsiteX3" fmla="*/ 0 w 943428"/>
                  <a:gd name="connsiteY3" fmla="*/ 232228 h 1059543"/>
                  <a:gd name="connsiteX4" fmla="*/ 29028 w 943428"/>
                  <a:gd name="connsiteY4" fmla="*/ 1059543 h 1059543"/>
                  <a:gd name="connsiteX0" fmla="*/ 13695 w 943428"/>
                  <a:gd name="connsiteY0" fmla="*/ 1075299 h 1075299"/>
                  <a:gd name="connsiteX1" fmla="*/ 943428 w 943428"/>
                  <a:gd name="connsiteY1" fmla="*/ 783771 h 1075299"/>
                  <a:gd name="connsiteX2" fmla="*/ 943428 w 943428"/>
                  <a:gd name="connsiteY2" fmla="*/ 0 h 1075299"/>
                  <a:gd name="connsiteX3" fmla="*/ 0 w 943428"/>
                  <a:gd name="connsiteY3" fmla="*/ 232228 h 1075299"/>
                  <a:gd name="connsiteX4" fmla="*/ 13695 w 943428"/>
                  <a:gd name="connsiteY4" fmla="*/ 1075299 h 1075299"/>
                  <a:gd name="connsiteX0" fmla="*/ 13695 w 943428"/>
                  <a:gd name="connsiteY0" fmla="*/ 1086234 h 1086234"/>
                  <a:gd name="connsiteX1" fmla="*/ 943428 w 943428"/>
                  <a:gd name="connsiteY1" fmla="*/ 794706 h 1086234"/>
                  <a:gd name="connsiteX2" fmla="*/ 932787 w 943428"/>
                  <a:gd name="connsiteY2" fmla="*/ 0 h 1086234"/>
                  <a:gd name="connsiteX3" fmla="*/ 0 w 943428"/>
                  <a:gd name="connsiteY3" fmla="*/ 243163 h 1086234"/>
                  <a:gd name="connsiteX4" fmla="*/ 13695 w 943428"/>
                  <a:gd name="connsiteY4" fmla="*/ 1086234 h 1086234"/>
                  <a:gd name="connsiteX0" fmla="*/ 13695 w 943428"/>
                  <a:gd name="connsiteY0" fmla="*/ 1100813 h 1100813"/>
                  <a:gd name="connsiteX1" fmla="*/ 943428 w 943428"/>
                  <a:gd name="connsiteY1" fmla="*/ 794706 h 1100813"/>
                  <a:gd name="connsiteX2" fmla="*/ 932787 w 943428"/>
                  <a:gd name="connsiteY2" fmla="*/ 0 h 1100813"/>
                  <a:gd name="connsiteX3" fmla="*/ 0 w 943428"/>
                  <a:gd name="connsiteY3" fmla="*/ 243163 h 1100813"/>
                  <a:gd name="connsiteX4" fmla="*/ 13695 w 943428"/>
                  <a:gd name="connsiteY4" fmla="*/ 1100813 h 11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428" h="1100813">
                    <a:moveTo>
                      <a:pt x="13695" y="1100813"/>
                    </a:moveTo>
                    <a:lnTo>
                      <a:pt x="943428" y="794706"/>
                    </a:lnTo>
                    <a:lnTo>
                      <a:pt x="932787" y="0"/>
                    </a:lnTo>
                    <a:lnTo>
                      <a:pt x="0" y="243163"/>
                    </a:lnTo>
                    <a:lnTo>
                      <a:pt x="13695" y="110081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3ADD67FB-2DD8-4FD1-A086-7A3CB1F580DC}"/>
                  </a:ext>
                </a:extLst>
              </p:cNvPr>
              <p:cNvSpPr/>
              <p:nvPr/>
            </p:nvSpPr>
            <p:spPr>
              <a:xfrm>
                <a:off x="8215086" y="-67805"/>
                <a:ext cx="1905293" cy="2338923"/>
              </a:xfrm>
              <a:custGeom>
                <a:avLst/>
                <a:gdLst>
                  <a:gd name="connsiteX0" fmla="*/ 1001485 w 1930400"/>
                  <a:gd name="connsiteY0" fmla="*/ 2162629 h 2162629"/>
                  <a:gd name="connsiteX1" fmla="*/ 72571 w 1930400"/>
                  <a:gd name="connsiteY1" fmla="*/ 1538515 h 2162629"/>
                  <a:gd name="connsiteX2" fmla="*/ 0 w 1930400"/>
                  <a:gd name="connsiteY2" fmla="*/ 1524000 h 2162629"/>
                  <a:gd name="connsiteX3" fmla="*/ 1045028 w 1930400"/>
                  <a:gd name="connsiteY3" fmla="*/ 14515 h 2162629"/>
                  <a:gd name="connsiteX4" fmla="*/ 1117600 w 1930400"/>
                  <a:gd name="connsiteY4" fmla="*/ 0 h 2162629"/>
                  <a:gd name="connsiteX5" fmla="*/ 1901371 w 1930400"/>
                  <a:gd name="connsiteY5" fmla="*/ 0 h 2162629"/>
                  <a:gd name="connsiteX6" fmla="*/ 1930400 w 1930400"/>
                  <a:gd name="connsiteY6" fmla="*/ 1973943 h 2162629"/>
                  <a:gd name="connsiteX7" fmla="*/ 1001485 w 1930400"/>
                  <a:gd name="connsiteY7" fmla="*/ 2162629 h 2162629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5028 w 1930400"/>
                  <a:gd name="connsiteY3" fmla="*/ 14515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901371 w 1930400"/>
                  <a:gd name="connsiteY4" fmla="*/ 0 h 2196956"/>
                  <a:gd name="connsiteX5" fmla="*/ 1930400 w 1930400"/>
                  <a:gd name="connsiteY5" fmla="*/ 1973943 h 2196956"/>
                  <a:gd name="connsiteX6" fmla="*/ 1013608 w 1930400"/>
                  <a:gd name="connsiteY6" fmla="*/ 2196956 h 2196956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47465 w 1930400"/>
                  <a:gd name="connsiteY3" fmla="*/ 83109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35343 w 1930400"/>
                  <a:gd name="connsiteY3" fmla="*/ 25897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61296 w 1930400"/>
                  <a:gd name="connsiteY3" fmla="*/ 13648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25686"/>
                  <a:gd name="connsiteY0" fmla="*/ 2277053 h 2277053"/>
                  <a:gd name="connsiteX1" fmla="*/ 72571 w 1925686"/>
                  <a:gd name="connsiteY1" fmla="*/ 1618612 h 2277053"/>
                  <a:gd name="connsiteX2" fmla="*/ 0 w 1925686"/>
                  <a:gd name="connsiteY2" fmla="*/ 1604097 h 2277053"/>
                  <a:gd name="connsiteX3" fmla="*/ 1061296 w 1925686"/>
                  <a:gd name="connsiteY3" fmla="*/ 13648 h 2277053"/>
                  <a:gd name="connsiteX4" fmla="*/ 1925616 w 1925686"/>
                  <a:gd name="connsiteY4" fmla="*/ 0 h 2277053"/>
                  <a:gd name="connsiteX5" fmla="*/ 1902898 w 1925686"/>
                  <a:gd name="connsiteY5" fmla="*/ 2050795 h 2277053"/>
                  <a:gd name="connsiteX6" fmla="*/ 1013608 w 1925686"/>
                  <a:gd name="connsiteY6" fmla="*/ 2277053 h 2277053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61296 w 1905293"/>
                  <a:gd name="connsiteY3" fmla="*/ 3913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55643 w 1905293"/>
                  <a:gd name="connsiteY3" fmla="*/ 41259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35307 h 2235307"/>
                  <a:gd name="connsiteX1" fmla="*/ 72571 w 1905293"/>
                  <a:gd name="connsiteY1" fmla="*/ 1576866 h 2235307"/>
                  <a:gd name="connsiteX2" fmla="*/ 0 w 1905293"/>
                  <a:gd name="connsiteY2" fmla="*/ 1562351 h 2235307"/>
                  <a:gd name="connsiteX3" fmla="*/ 1055643 w 1905293"/>
                  <a:gd name="connsiteY3" fmla="*/ 9248 h 2235307"/>
                  <a:gd name="connsiteX4" fmla="*/ 1904990 w 1905293"/>
                  <a:gd name="connsiteY4" fmla="*/ 0 h 2235307"/>
                  <a:gd name="connsiteX5" fmla="*/ 1902898 w 1905293"/>
                  <a:gd name="connsiteY5" fmla="*/ 2009049 h 2235307"/>
                  <a:gd name="connsiteX6" fmla="*/ 1013608 w 1905293"/>
                  <a:gd name="connsiteY6" fmla="*/ 2235307 h 2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293" h="2235307">
                    <a:moveTo>
                      <a:pt x="1013608" y="2235307"/>
                    </a:moveTo>
                    <a:lnTo>
                      <a:pt x="72571" y="1576866"/>
                    </a:lnTo>
                    <a:lnTo>
                      <a:pt x="0" y="1562351"/>
                    </a:lnTo>
                    <a:lnTo>
                      <a:pt x="1055643" y="9248"/>
                    </a:lnTo>
                    <a:cubicBezTo>
                      <a:pt x="1352401" y="616"/>
                      <a:pt x="1608232" y="8632"/>
                      <a:pt x="1904990" y="0"/>
                    </a:cubicBezTo>
                    <a:cubicBezTo>
                      <a:pt x="1906585" y="684680"/>
                      <a:pt x="1901303" y="1324369"/>
                      <a:pt x="1902898" y="2009049"/>
                    </a:cubicBezTo>
                    <a:lnTo>
                      <a:pt x="1013608" y="2235307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3B9BC0DB-7D02-4088-9B7B-C2E2EB8D5F43}"/>
                </a:ext>
              </a:extLst>
            </p:cNvPr>
            <p:cNvGrpSpPr/>
            <p:nvPr/>
          </p:nvGrpSpPr>
          <p:grpSpPr>
            <a:xfrm>
              <a:off x="8343463" y="93631"/>
              <a:ext cx="2117580" cy="2396989"/>
              <a:chOff x="8349916" y="93548"/>
              <a:chExt cx="2117580" cy="2396989"/>
            </a:xfrm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0B9326D-12E3-499F-B2EC-3970B97301C7}"/>
                  </a:ext>
                </a:extLst>
              </p:cNvPr>
              <p:cNvSpPr/>
              <p:nvPr/>
            </p:nvSpPr>
            <p:spPr>
              <a:xfrm>
                <a:off x="9069370" y="250364"/>
                <a:ext cx="1130223" cy="1400436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13394"/>
                  <a:gd name="connsiteY0" fmla="*/ 225188 h 1334068"/>
                  <a:gd name="connsiteX1" fmla="*/ 143302 w 1113394"/>
                  <a:gd name="connsiteY1" fmla="*/ 0 h 1334068"/>
                  <a:gd name="connsiteX2" fmla="*/ 1113394 w 1113394"/>
                  <a:gd name="connsiteY2" fmla="*/ 829872 h 1334068"/>
                  <a:gd name="connsiteX3" fmla="*/ 1105469 w 1113394"/>
                  <a:gd name="connsiteY3" fmla="*/ 1334068 h 1334068"/>
                  <a:gd name="connsiteX4" fmla="*/ 0 w 1113394"/>
                  <a:gd name="connsiteY4" fmla="*/ 225188 h 1334068"/>
                  <a:gd name="connsiteX0" fmla="*/ 0 w 1113394"/>
                  <a:gd name="connsiteY0" fmla="*/ 291556 h 1400436"/>
                  <a:gd name="connsiteX1" fmla="*/ 165425 w 1113394"/>
                  <a:gd name="connsiteY1" fmla="*/ 0 h 1400436"/>
                  <a:gd name="connsiteX2" fmla="*/ 1113394 w 1113394"/>
                  <a:gd name="connsiteY2" fmla="*/ 896240 h 1400436"/>
                  <a:gd name="connsiteX3" fmla="*/ 1105469 w 1113394"/>
                  <a:gd name="connsiteY3" fmla="*/ 1400436 h 1400436"/>
                  <a:gd name="connsiteX4" fmla="*/ 0 w 1113394"/>
                  <a:gd name="connsiteY4" fmla="*/ 291556 h 1400436"/>
                  <a:gd name="connsiteX0" fmla="*/ 0 w 1130223"/>
                  <a:gd name="connsiteY0" fmla="*/ 274727 h 1400436"/>
                  <a:gd name="connsiteX1" fmla="*/ 182254 w 1130223"/>
                  <a:gd name="connsiteY1" fmla="*/ 0 h 1400436"/>
                  <a:gd name="connsiteX2" fmla="*/ 1130223 w 1130223"/>
                  <a:gd name="connsiteY2" fmla="*/ 896240 h 1400436"/>
                  <a:gd name="connsiteX3" fmla="*/ 1122298 w 1130223"/>
                  <a:gd name="connsiteY3" fmla="*/ 1400436 h 1400436"/>
                  <a:gd name="connsiteX4" fmla="*/ 0 w 1130223"/>
                  <a:gd name="connsiteY4" fmla="*/ 274727 h 140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223" h="1400436">
                    <a:moveTo>
                      <a:pt x="0" y="274727"/>
                    </a:moveTo>
                    <a:lnTo>
                      <a:pt x="182254" y="0"/>
                    </a:lnTo>
                    <a:lnTo>
                      <a:pt x="1130223" y="896240"/>
                    </a:lnTo>
                    <a:lnTo>
                      <a:pt x="1122298" y="1400436"/>
                    </a:lnTo>
                    <a:lnTo>
                      <a:pt x="0" y="274727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70B120B3-5786-4838-99E7-80399F0DAFCE}"/>
                  </a:ext>
                </a:extLst>
              </p:cNvPr>
              <p:cNvSpPr/>
              <p:nvPr/>
            </p:nvSpPr>
            <p:spPr>
              <a:xfrm>
                <a:off x="9251107" y="93548"/>
                <a:ext cx="941496" cy="1044120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22744"/>
                  <a:gd name="connsiteY0" fmla="*/ 225188 h 1342485"/>
                  <a:gd name="connsiteX1" fmla="*/ 143302 w 1122744"/>
                  <a:gd name="connsiteY1" fmla="*/ 0 h 1342485"/>
                  <a:gd name="connsiteX2" fmla="*/ 1098645 w 1122744"/>
                  <a:gd name="connsiteY2" fmla="*/ 910988 h 1342485"/>
                  <a:gd name="connsiteX3" fmla="*/ 1122744 w 1122744"/>
                  <a:gd name="connsiteY3" fmla="*/ 1342485 h 1342485"/>
                  <a:gd name="connsiteX4" fmla="*/ 0 w 1122744"/>
                  <a:gd name="connsiteY4" fmla="*/ 225188 h 1342485"/>
                  <a:gd name="connsiteX0" fmla="*/ 0 w 1133196"/>
                  <a:gd name="connsiteY0" fmla="*/ 225188 h 1342485"/>
                  <a:gd name="connsiteX1" fmla="*/ 143302 w 1133196"/>
                  <a:gd name="connsiteY1" fmla="*/ 0 h 1342485"/>
                  <a:gd name="connsiteX2" fmla="*/ 1133196 w 1133196"/>
                  <a:gd name="connsiteY2" fmla="*/ 936240 h 1342485"/>
                  <a:gd name="connsiteX3" fmla="*/ 1122744 w 1133196"/>
                  <a:gd name="connsiteY3" fmla="*/ 1342485 h 1342485"/>
                  <a:gd name="connsiteX4" fmla="*/ 0 w 1133196"/>
                  <a:gd name="connsiteY4" fmla="*/ 225188 h 1342485"/>
                  <a:gd name="connsiteX0" fmla="*/ 0 w 1124559"/>
                  <a:gd name="connsiteY0" fmla="*/ 225188 h 1342485"/>
                  <a:gd name="connsiteX1" fmla="*/ 143302 w 1124559"/>
                  <a:gd name="connsiteY1" fmla="*/ 0 h 1342485"/>
                  <a:gd name="connsiteX2" fmla="*/ 1124559 w 1124559"/>
                  <a:gd name="connsiteY2" fmla="*/ 793147 h 1342485"/>
                  <a:gd name="connsiteX3" fmla="*/ 1122744 w 1124559"/>
                  <a:gd name="connsiteY3" fmla="*/ 1342485 h 1342485"/>
                  <a:gd name="connsiteX4" fmla="*/ 0 w 1124559"/>
                  <a:gd name="connsiteY4" fmla="*/ 225188 h 1342485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1124559 w 1124559"/>
                  <a:gd name="connsiteY2" fmla="*/ 809981 h 1359319"/>
                  <a:gd name="connsiteX3" fmla="*/ 1122744 w 1124559"/>
                  <a:gd name="connsiteY3" fmla="*/ 1359319 h 1359319"/>
                  <a:gd name="connsiteX4" fmla="*/ 0 w 1124559"/>
                  <a:gd name="connsiteY4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214301 w 1124559"/>
                  <a:gd name="connsiteY2" fmla="*/ 6153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300677 w 1124559"/>
                  <a:gd name="connsiteY2" fmla="*/ 11029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6977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3522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56153 w 1124559"/>
                  <a:gd name="connsiteY2" fmla="*/ 128870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56153 w 1124559"/>
                  <a:gd name="connsiteY2" fmla="*/ 36280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38879 w 1124559"/>
                  <a:gd name="connsiteY2" fmla="*/ 11029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63654 h 1280951"/>
                  <a:gd name="connsiteX1" fmla="*/ 169216 w 1124559"/>
                  <a:gd name="connsiteY1" fmla="*/ 14222 h 1280951"/>
                  <a:gd name="connsiteX2" fmla="*/ 430240 w 1124559"/>
                  <a:gd name="connsiteY2" fmla="*/ 0 h 1280951"/>
                  <a:gd name="connsiteX3" fmla="*/ 1124559 w 1124559"/>
                  <a:gd name="connsiteY3" fmla="*/ 731613 h 1280951"/>
                  <a:gd name="connsiteX4" fmla="*/ 1122744 w 1124559"/>
                  <a:gd name="connsiteY4" fmla="*/ 1280951 h 1280951"/>
                  <a:gd name="connsiteX5" fmla="*/ 0 w 1124559"/>
                  <a:gd name="connsiteY5" fmla="*/ 163654 h 1280951"/>
                  <a:gd name="connsiteX0" fmla="*/ 0 w 1124559"/>
                  <a:gd name="connsiteY0" fmla="*/ 183100 h 1300397"/>
                  <a:gd name="connsiteX1" fmla="*/ 126028 w 1124559"/>
                  <a:gd name="connsiteY1" fmla="*/ 0 h 1300397"/>
                  <a:gd name="connsiteX2" fmla="*/ 430240 w 1124559"/>
                  <a:gd name="connsiteY2" fmla="*/ 19446 h 1300397"/>
                  <a:gd name="connsiteX3" fmla="*/ 1124559 w 1124559"/>
                  <a:gd name="connsiteY3" fmla="*/ 751059 h 1300397"/>
                  <a:gd name="connsiteX4" fmla="*/ 1122744 w 1124559"/>
                  <a:gd name="connsiteY4" fmla="*/ 1300397 h 1300397"/>
                  <a:gd name="connsiteX5" fmla="*/ 0 w 1124559"/>
                  <a:gd name="connsiteY5" fmla="*/ 183100 h 1300397"/>
                  <a:gd name="connsiteX0" fmla="*/ 0 w 1133565"/>
                  <a:gd name="connsiteY0" fmla="*/ 265178 h 1300397"/>
                  <a:gd name="connsiteX1" fmla="*/ 135034 w 1133565"/>
                  <a:gd name="connsiteY1" fmla="*/ 0 h 1300397"/>
                  <a:gd name="connsiteX2" fmla="*/ 439246 w 1133565"/>
                  <a:gd name="connsiteY2" fmla="*/ 19446 h 1300397"/>
                  <a:gd name="connsiteX3" fmla="*/ 1133565 w 1133565"/>
                  <a:gd name="connsiteY3" fmla="*/ 751059 h 1300397"/>
                  <a:gd name="connsiteX4" fmla="*/ 1131750 w 1133565"/>
                  <a:gd name="connsiteY4" fmla="*/ 1300397 h 1300397"/>
                  <a:gd name="connsiteX5" fmla="*/ 0 w 1133565"/>
                  <a:gd name="connsiteY5" fmla="*/ 265178 h 1300397"/>
                  <a:gd name="connsiteX0" fmla="*/ 0 w 1133565"/>
                  <a:gd name="connsiteY0" fmla="*/ 265178 h 1327756"/>
                  <a:gd name="connsiteX1" fmla="*/ 135034 w 1133565"/>
                  <a:gd name="connsiteY1" fmla="*/ 0 h 1327756"/>
                  <a:gd name="connsiteX2" fmla="*/ 439246 w 1133565"/>
                  <a:gd name="connsiteY2" fmla="*/ 19446 h 1327756"/>
                  <a:gd name="connsiteX3" fmla="*/ 1133565 w 1133565"/>
                  <a:gd name="connsiteY3" fmla="*/ 751059 h 1327756"/>
                  <a:gd name="connsiteX4" fmla="*/ 1113739 w 1133565"/>
                  <a:gd name="connsiteY4" fmla="*/ 1327756 h 1327756"/>
                  <a:gd name="connsiteX5" fmla="*/ 0 w 1133565"/>
                  <a:gd name="connsiteY5" fmla="*/ 265178 h 1327756"/>
                  <a:gd name="connsiteX0" fmla="*/ 0 w 1133565"/>
                  <a:gd name="connsiteY0" fmla="*/ 245732 h 1308310"/>
                  <a:gd name="connsiteX1" fmla="*/ 90006 w 1133565"/>
                  <a:gd name="connsiteY1" fmla="*/ 17033 h 1308310"/>
                  <a:gd name="connsiteX2" fmla="*/ 439246 w 1133565"/>
                  <a:gd name="connsiteY2" fmla="*/ 0 h 1308310"/>
                  <a:gd name="connsiteX3" fmla="*/ 1133565 w 1133565"/>
                  <a:gd name="connsiteY3" fmla="*/ 731613 h 1308310"/>
                  <a:gd name="connsiteX4" fmla="*/ 1113739 w 1133565"/>
                  <a:gd name="connsiteY4" fmla="*/ 1308310 h 1308310"/>
                  <a:gd name="connsiteX5" fmla="*/ 0 w 1133565"/>
                  <a:gd name="connsiteY5" fmla="*/ 245732 h 1308310"/>
                  <a:gd name="connsiteX0" fmla="*/ 0 w 1169586"/>
                  <a:gd name="connsiteY0" fmla="*/ 218373 h 1308310"/>
                  <a:gd name="connsiteX1" fmla="*/ 126027 w 1169586"/>
                  <a:gd name="connsiteY1" fmla="*/ 17033 h 1308310"/>
                  <a:gd name="connsiteX2" fmla="*/ 475267 w 1169586"/>
                  <a:gd name="connsiteY2" fmla="*/ 0 h 1308310"/>
                  <a:gd name="connsiteX3" fmla="*/ 1169586 w 1169586"/>
                  <a:gd name="connsiteY3" fmla="*/ 731613 h 1308310"/>
                  <a:gd name="connsiteX4" fmla="*/ 1149760 w 1169586"/>
                  <a:gd name="connsiteY4" fmla="*/ 1308310 h 1308310"/>
                  <a:gd name="connsiteX5" fmla="*/ 0 w 1169586"/>
                  <a:gd name="connsiteY5" fmla="*/ 218373 h 1308310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93279 w 1169586"/>
                  <a:gd name="connsiteY2" fmla="*/ 37685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79578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45323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49760"/>
                  <a:gd name="connsiteY0" fmla="*/ 201340 h 1291277"/>
                  <a:gd name="connsiteX1" fmla="*/ 126027 w 1149760"/>
                  <a:gd name="connsiteY1" fmla="*/ 0 h 1291277"/>
                  <a:gd name="connsiteX2" fmla="*/ 445323 w 1149760"/>
                  <a:gd name="connsiteY2" fmla="*/ 16871 h 1291277"/>
                  <a:gd name="connsiteX3" fmla="*/ 1142183 w 1149760"/>
                  <a:gd name="connsiteY3" fmla="*/ 728456 h 1291277"/>
                  <a:gd name="connsiteX4" fmla="*/ 1149760 w 1149760"/>
                  <a:gd name="connsiteY4" fmla="*/ 1291277 h 1291277"/>
                  <a:gd name="connsiteX5" fmla="*/ 0 w 1149760"/>
                  <a:gd name="connsiteY5" fmla="*/ 201340 h 129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60" h="1291277">
                    <a:moveTo>
                      <a:pt x="0" y="201340"/>
                    </a:moveTo>
                    <a:lnTo>
                      <a:pt x="126027" y="0"/>
                    </a:lnTo>
                    <a:lnTo>
                      <a:pt x="445323" y="16871"/>
                    </a:lnTo>
                    <a:lnTo>
                      <a:pt x="1142183" y="728456"/>
                    </a:lnTo>
                    <a:lnTo>
                      <a:pt x="1149760" y="1291277"/>
                    </a:lnTo>
                    <a:lnTo>
                      <a:pt x="0" y="201340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B90D434-9E4B-484B-888B-A2827CA81907}"/>
                  </a:ext>
                </a:extLst>
              </p:cNvPr>
              <p:cNvSpPr/>
              <p:nvPr/>
            </p:nvSpPr>
            <p:spPr>
              <a:xfrm>
                <a:off x="9584238" y="96563"/>
                <a:ext cx="603660" cy="583974"/>
              </a:xfrm>
              <a:custGeom>
                <a:avLst/>
                <a:gdLst>
                  <a:gd name="connsiteX0" fmla="*/ 0 w 287594"/>
                  <a:gd name="connsiteY0" fmla="*/ 7374 h 235974"/>
                  <a:gd name="connsiteX1" fmla="*/ 287594 w 287594"/>
                  <a:gd name="connsiteY1" fmla="*/ 235974 h 235974"/>
                  <a:gd name="connsiteX2" fmla="*/ 287594 w 287594"/>
                  <a:gd name="connsiteY2" fmla="*/ 0 h 235974"/>
                  <a:gd name="connsiteX3" fmla="*/ 0 w 287594"/>
                  <a:gd name="connsiteY3" fmla="*/ 7374 h 23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94" h="235974">
                    <a:moveTo>
                      <a:pt x="0" y="7374"/>
                    </a:moveTo>
                    <a:lnTo>
                      <a:pt x="287594" y="235974"/>
                    </a:lnTo>
                    <a:lnTo>
                      <a:pt x="287594" y="0"/>
                    </a:lnTo>
                    <a:lnTo>
                      <a:pt x="0" y="7374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7A6B6361-C1C6-46C9-94C9-BEF0824DB30C}"/>
                  </a:ext>
                </a:extLst>
              </p:cNvPr>
              <p:cNvGrpSpPr/>
              <p:nvPr/>
            </p:nvGrpSpPr>
            <p:grpSpPr>
              <a:xfrm>
                <a:off x="8870049" y="486823"/>
                <a:ext cx="1597447" cy="1821617"/>
                <a:chOff x="8870049" y="486823"/>
                <a:chExt cx="1597447" cy="1821617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083737F6-8802-4BDA-AAB5-9C7B3AB7DEDD}"/>
                    </a:ext>
                  </a:extLst>
                </p:cNvPr>
                <p:cNvGrpSpPr/>
                <p:nvPr/>
              </p:nvGrpSpPr>
              <p:grpSpPr>
                <a:xfrm>
                  <a:off x="8870049" y="486823"/>
                  <a:ext cx="1597447" cy="1821617"/>
                  <a:chOff x="8870049" y="486823"/>
                  <a:chExt cx="1597447" cy="1821617"/>
                </a:xfrm>
              </p:grpSpPr>
              <p:grpSp>
                <p:nvGrpSpPr>
                  <p:cNvPr id="112" name="Groupe 111">
                    <a:extLst>
                      <a:ext uri="{FF2B5EF4-FFF2-40B4-BE49-F238E27FC236}">
                        <a16:creationId xmlns:a16="http://schemas.microsoft.com/office/drawing/2014/main" id="{00141646-9B79-471F-AC19-5322A7E460D8}"/>
                      </a:ext>
                    </a:extLst>
                  </p:cNvPr>
                  <p:cNvGrpSpPr/>
                  <p:nvPr/>
                </p:nvGrpSpPr>
                <p:grpSpPr>
                  <a:xfrm rot="21385702">
                    <a:off x="8870049" y="486823"/>
                    <a:ext cx="1473632" cy="1816990"/>
                    <a:chOff x="8349916" y="1274591"/>
                    <a:chExt cx="1215189" cy="1215946"/>
                  </a:xfrm>
                  <a:pattFill prst="pct40">
                    <a:fgClr>
                      <a:schemeClr val="accent1"/>
                    </a:fgClr>
                    <a:bgClr>
                      <a:schemeClr val="bg1"/>
                    </a:bgClr>
                  </a:pattFill>
                </p:grpSpPr>
                <p:sp>
                  <p:nvSpPr>
                    <p:cNvPr id="113" name="Forme libre : forme 112">
                      <a:extLst>
                        <a:ext uri="{FF2B5EF4-FFF2-40B4-BE49-F238E27FC236}">
                          <a16:creationId xmlns:a16="http://schemas.microsoft.com/office/drawing/2014/main" id="{C89575C9-B5B7-4F99-800E-98EEF9CC6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411" y="2201779"/>
                      <a:ext cx="264694" cy="288758"/>
                    </a:xfrm>
                    <a:custGeom>
                      <a:avLst/>
                      <a:gdLst>
                        <a:gd name="connsiteX0" fmla="*/ 0 w 264694"/>
                        <a:gd name="connsiteY0" fmla="*/ 288758 h 288758"/>
                        <a:gd name="connsiteX1" fmla="*/ 252663 w 264694"/>
                        <a:gd name="connsiteY1" fmla="*/ 0 h 288758"/>
                        <a:gd name="connsiteX2" fmla="*/ 264694 w 264694"/>
                        <a:gd name="connsiteY2" fmla="*/ 216568 h 288758"/>
                        <a:gd name="connsiteX3" fmla="*/ 0 w 264694"/>
                        <a:gd name="connsiteY3" fmla="*/ 288758 h 288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694" h="288758">
                          <a:moveTo>
                            <a:pt x="0" y="288758"/>
                          </a:moveTo>
                          <a:lnTo>
                            <a:pt x="252663" y="0"/>
                          </a:lnTo>
                          <a:lnTo>
                            <a:pt x="264694" y="216568"/>
                          </a:lnTo>
                          <a:lnTo>
                            <a:pt x="0" y="288758"/>
                          </a:lnTo>
                          <a:close/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4" name="Forme libre : forme 113">
                      <a:extLst>
                        <a:ext uri="{FF2B5EF4-FFF2-40B4-BE49-F238E27FC236}">
                          <a16:creationId xmlns:a16="http://schemas.microsoft.com/office/drawing/2014/main" id="{B1ECE0D5-09DC-4A9B-AF24-4DE81B2E3AED}"/>
                        </a:ext>
                      </a:extLst>
                    </p:cNvPr>
                    <p:cNvSpPr/>
                    <p:nvPr/>
                  </p:nvSpPr>
                  <p:spPr>
                    <a:xfrm rot="21574843">
                      <a:off x="8349916" y="1274591"/>
                      <a:ext cx="1203158" cy="1215946"/>
                    </a:xfrm>
                    <a:custGeom>
                      <a:avLst/>
                      <a:gdLst>
                        <a:gd name="connsiteX0" fmla="*/ 1203158 w 1203158"/>
                        <a:gd name="connsiteY0" fmla="*/ 938463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6628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0694 h 1233319"/>
                        <a:gd name="connsiteX1" fmla="*/ 191822 w 1203158"/>
                        <a:gd name="connsiteY1" fmla="*/ 0 h 1233319"/>
                        <a:gd name="connsiteX2" fmla="*/ 0 w 1203158"/>
                        <a:gd name="connsiteY2" fmla="*/ 246729 h 1233319"/>
                        <a:gd name="connsiteX3" fmla="*/ 962526 w 1203158"/>
                        <a:gd name="connsiteY3" fmla="*/ 1233319 h 1233319"/>
                        <a:gd name="connsiteX4" fmla="*/ 962526 w 1203158"/>
                        <a:gd name="connsiteY4" fmla="*/ 1233319 h 1233319"/>
                        <a:gd name="connsiteX0" fmla="*/ 1203158 w 1203158"/>
                        <a:gd name="connsiteY0" fmla="*/ 930726 h 1223351"/>
                        <a:gd name="connsiteX1" fmla="*/ 207969 w 1203158"/>
                        <a:gd name="connsiteY1" fmla="*/ 0 h 1223351"/>
                        <a:gd name="connsiteX2" fmla="*/ 0 w 1203158"/>
                        <a:gd name="connsiteY2" fmla="*/ 236761 h 1223351"/>
                        <a:gd name="connsiteX3" fmla="*/ 962526 w 1203158"/>
                        <a:gd name="connsiteY3" fmla="*/ 1223351 h 1223351"/>
                        <a:gd name="connsiteX4" fmla="*/ 962526 w 1203158"/>
                        <a:gd name="connsiteY4" fmla="*/ 1223351 h 1223351"/>
                        <a:gd name="connsiteX0" fmla="*/ 1203158 w 1203158"/>
                        <a:gd name="connsiteY0" fmla="*/ 923321 h 1215946"/>
                        <a:gd name="connsiteX1" fmla="*/ 218675 w 1203158"/>
                        <a:gd name="connsiteY1" fmla="*/ 0 h 1215946"/>
                        <a:gd name="connsiteX2" fmla="*/ 0 w 1203158"/>
                        <a:gd name="connsiteY2" fmla="*/ 229356 h 1215946"/>
                        <a:gd name="connsiteX3" fmla="*/ 962526 w 1203158"/>
                        <a:gd name="connsiteY3" fmla="*/ 1215946 h 1215946"/>
                        <a:gd name="connsiteX4" fmla="*/ 962526 w 1203158"/>
                        <a:gd name="connsiteY4" fmla="*/ 1215946 h 1215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158" h="1215946">
                          <a:moveTo>
                            <a:pt x="1203158" y="923321"/>
                          </a:moveTo>
                          <a:lnTo>
                            <a:pt x="218675" y="0"/>
                          </a:lnTo>
                          <a:lnTo>
                            <a:pt x="0" y="229356"/>
                          </a:lnTo>
                          <a:lnTo>
                            <a:pt x="962526" y="1215946"/>
                          </a:lnTo>
                          <a:lnTo>
                            <a:pt x="962526" y="1215946"/>
                          </a:lnTo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34F3A71-0899-4311-922D-7899880304BF}"/>
                      </a:ext>
                    </a:extLst>
                  </p:cNvPr>
                  <p:cNvSpPr/>
                  <p:nvPr/>
                </p:nvSpPr>
                <p:spPr>
                  <a:xfrm>
                    <a:off x="10199096" y="1535690"/>
                    <a:ext cx="268400" cy="772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50A1B34E-9746-4BCF-9EE0-D87F5D530C70}"/>
                    </a:ext>
                  </a:extLst>
                </p:cNvPr>
                <p:cNvSpPr/>
                <p:nvPr/>
              </p:nvSpPr>
              <p:spPr>
                <a:xfrm>
                  <a:off x="10088930" y="2090974"/>
                  <a:ext cx="122951" cy="18140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  <a:gd name="connsiteX0" fmla="*/ 0 w 264694"/>
                    <a:gd name="connsiteY0" fmla="*/ 145984 h 145984"/>
                    <a:gd name="connsiteX1" fmla="*/ 103420 w 264694"/>
                    <a:gd name="connsiteY1" fmla="*/ 0 h 145984"/>
                    <a:gd name="connsiteX2" fmla="*/ 264694 w 264694"/>
                    <a:gd name="connsiteY2" fmla="*/ 73794 h 145984"/>
                    <a:gd name="connsiteX3" fmla="*/ 0 w 264694"/>
                    <a:gd name="connsiteY3" fmla="*/ 145984 h 145984"/>
                    <a:gd name="connsiteX0" fmla="*/ 0 w 103971"/>
                    <a:gd name="connsiteY0" fmla="*/ 145984 h 145984"/>
                    <a:gd name="connsiteX1" fmla="*/ 103420 w 103971"/>
                    <a:gd name="connsiteY1" fmla="*/ 0 h 145984"/>
                    <a:gd name="connsiteX2" fmla="*/ 103971 w 103971"/>
                    <a:gd name="connsiteY2" fmla="*/ 95759 h 145984"/>
                    <a:gd name="connsiteX3" fmla="*/ 0 w 103971"/>
                    <a:gd name="connsiteY3" fmla="*/ 145984 h 145984"/>
                    <a:gd name="connsiteX0" fmla="*/ 0 w 103424"/>
                    <a:gd name="connsiteY0" fmla="*/ 145984 h 145984"/>
                    <a:gd name="connsiteX1" fmla="*/ 103420 w 103424"/>
                    <a:gd name="connsiteY1" fmla="*/ 0 h 145984"/>
                    <a:gd name="connsiteX2" fmla="*/ 98231 w 103424"/>
                    <a:gd name="connsiteY2" fmla="*/ 112234 h 145984"/>
                    <a:gd name="connsiteX3" fmla="*/ 0 w 103424"/>
                    <a:gd name="connsiteY3" fmla="*/ 145984 h 1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424" h="145984">
                      <a:moveTo>
                        <a:pt x="0" y="145984"/>
                      </a:moveTo>
                      <a:lnTo>
                        <a:pt x="103420" y="0"/>
                      </a:lnTo>
                      <a:cubicBezTo>
                        <a:pt x="103604" y="31920"/>
                        <a:pt x="98047" y="80314"/>
                        <a:pt x="98231" y="112234"/>
                      </a:cubicBezTo>
                      <a:lnTo>
                        <a:pt x="0" y="14598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6" name="Groupe 105">
                <a:extLst>
                  <a:ext uri="{FF2B5EF4-FFF2-40B4-BE49-F238E27FC236}">
                    <a16:creationId xmlns:a16="http://schemas.microsoft.com/office/drawing/2014/main" id="{88E169B7-6A88-4624-98C8-4B65467937ED}"/>
                  </a:ext>
                </a:extLst>
              </p:cNvPr>
              <p:cNvGrpSpPr/>
              <p:nvPr/>
            </p:nvGrpSpPr>
            <p:grpSpPr>
              <a:xfrm>
                <a:off x="8661810" y="794153"/>
                <a:ext cx="1443855" cy="1564801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BD5695AA-E0C1-4963-923B-1B0C54E77595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D20ADC6-5FBB-4B71-B9F4-5C71F7C85EA2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FF560E0B-A8B4-48D4-8976-A4A840ED2305}"/>
                  </a:ext>
                </a:extLst>
              </p:cNvPr>
              <p:cNvGrpSpPr/>
              <p:nvPr/>
            </p:nvGrpSpPr>
            <p:grpSpPr>
              <a:xfrm>
                <a:off x="8519016" y="1010520"/>
                <a:ext cx="1304356" cy="1418217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5E519B93-8EF6-41C6-B0EF-3539010FD5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604F8CD1-F809-446C-9099-0D38927BA420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F94BA934-6A20-4CCC-A7FA-5773FE61544A}"/>
                  </a:ext>
                </a:extLst>
              </p:cNvPr>
              <p:cNvGrpSpPr/>
              <p:nvPr/>
            </p:nvGrpSpPr>
            <p:grpSpPr>
              <a:xfrm>
                <a:off x="8349916" y="1251284"/>
                <a:ext cx="1215189" cy="1239253"/>
                <a:chOff x="8349916" y="1251284"/>
                <a:chExt cx="1215189" cy="1239253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3" name="Forme libre : forme 2">
                  <a:extLst>
                    <a:ext uri="{FF2B5EF4-FFF2-40B4-BE49-F238E27FC236}">
                      <a16:creationId xmlns:a16="http://schemas.microsoft.com/office/drawing/2014/main" id="{BA3C8F9D-9526-4FE0-8E69-AE4F16B960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AB37C18A-681A-4C2A-8A70-50D4171775B4}"/>
                    </a:ext>
                  </a:extLst>
                </p:cNvPr>
                <p:cNvSpPr/>
                <p:nvPr/>
              </p:nvSpPr>
              <p:spPr>
                <a:xfrm>
                  <a:off x="8349916" y="1251284"/>
                  <a:ext cx="1203158" cy="1239253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9253">
                      <a:moveTo>
                        <a:pt x="1203158" y="946628"/>
                      </a:moveTo>
                      <a:lnTo>
                        <a:pt x="204537" y="0"/>
                      </a:lnTo>
                      <a:lnTo>
                        <a:pt x="0" y="252663"/>
                      </a:lnTo>
                      <a:lnTo>
                        <a:pt x="962526" y="1239253"/>
                      </a:lnTo>
                      <a:lnTo>
                        <a:pt x="962526" y="1239253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6" name="Parallélogramme 195">
              <a:extLst>
                <a:ext uri="{FF2B5EF4-FFF2-40B4-BE49-F238E27FC236}">
                  <a16:creationId xmlns:a16="http://schemas.microsoft.com/office/drawing/2014/main" id="{86C9786C-8487-42CC-91EB-3368F7821858}"/>
                </a:ext>
              </a:extLst>
            </p:cNvPr>
            <p:cNvSpPr/>
            <p:nvPr/>
          </p:nvSpPr>
          <p:spPr>
            <a:xfrm rot="20730870">
              <a:off x="9613396" y="2499559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arallélogramme 196">
              <a:extLst>
                <a:ext uri="{FF2B5EF4-FFF2-40B4-BE49-F238E27FC236}">
                  <a16:creationId xmlns:a16="http://schemas.microsoft.com/office/drawing/2014/main" id="{2D7F8399-9861-40C3-8576-DBB9DBB1C5AC}"/>
                </a:ext>
              </a:extLst>
            </p:cNvPr>
            <p:cNvSpPr/>
            <p:nvPr/>
          </p:nvSpPr>
          <p:spPr>
            <a:xfrm rot="20739311">
              <a:off x="9326761" y="2580783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Parallélogramme 199">
              <a:extLst>
                <a:ext uri="{FF2B5EF4-FFF2-40B4-BE49-F238E27FC236}">
                  <a16:creationId xmlns:a16="http://schemas.microsoft.com/office/drawing/2014/main" id="{AAF3D9A7-5D65-40D4-BF11-A7F289600158}"/>
                </a:ext>
              </a:extLst>
            </p:cNvPr>
            <p:cNvSpPr/>
            <p:nvPr/>
          </p:nvSpPr>
          <p:spPr>
            <a:xfrm rot="20730870">
              <a:off x="9882972" y="2423308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F5EEE-E798-44C0-AD02-B770D82A77C3}"/>
              </a:ext>
            </a:extLst>
          </p:cNvPr>
          <p:cNvGrpSpPr/>
          <p:nvPr/>
        </p:nvGrpSpPr>
        <p:grpSpPr>
          <a:xfrm>
            <a:off x="6074228" y="101190"/>
            <a:ext cx="2820794" cy="3005963"/>
            <a:chOff x="6074228" y="101190"/>
            <a:chExt cx="2820794" cy="3005963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084CA6-E403-47A6-AF76-4EAA50F4C63C}"/>
                </a:ext>
              </a:extLst>
            </p:cNvPr>
            <p:cNvGrpSpPr/>
            <p:nvPr/>
          </p:nvGrpSpPr>
          <p:grpSpPr>
            <a:xfrm>
              <a:off x="6074228" y="101190"/>
              <a:ext cx="2820794" cy="3005963"/>
              <a:chOff x="6084161" y="42462"/>
              <a:chExt cx="2710485" cy="3064430"/>
            </a:xfrm>
            <a:solidFill>
              <a:schemeClr val="bg1"/>
            </a:solidFill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10CE098-E28E-49DD-9D04-0892778AC870}"/>
                  </a:ext>
                </a:extLst>
              </p:cNvPr>
              <p:cNvSpPr/>
              <p:nvPr/>
            </p:nvSpPr>
            <p:spPr>
              <a:xfrm>
                <a:off x="6085281" y="2137280"/>
                <a:ext cx="762706" cy="969612"/>
              </a:xfrm>
              <a:custGeom>
                <a:avLst/>
                <a:gdLst>
                  <a:gd name="connsiteX0" fmla="*/ 0 w 508000"/>
                  <a:gd name="connsiteY0" fmla="*/ 0 h 1001486"/>
                  <a:gd name="connsiteX1" fmla="*/ 0 w 508000"/>
                  <a:gd name="connsiteY1" fmla="*/ 0 h 1001486"/>
                  <a:gd name="connsiteX2" fmla="*/ 420914 w 508000"/>
                  <a:gd name="connsiteY2" fmla="*/ 0 h 1001486"/>
                  <a:gd name="connsiteX3" fmla="*/ 508000 w 508000"/>
                  <a:gd name="connsiteY3" fmla="*/ 1001486 h 1001486"/>
                  <a:gd name="connsiteX4" fmla="*/ 116114 w 508000"/>
                  <a:gd name="connsiteY4" fmla="*/ 986972 h 1001486"/>
                  <a:gd name="connsiteX5" fmla="*/ 43543 w 508000"/>
                  <a:gd name="connsiteY5" fmla="*/ 29029 h 1001486"/>
                  <a:gd name="connsiteX6" fmla="*/ 435428 w 508000"/>
                  <a:gd name="connsiteY6" fmla="*/ 14514 h 1001486"/>
                  <a:gd name="connsiteX0" fmla="*/ 0 w 498468"/>
                  <a:gd name="connsiteY0" fmla="*/ 0 h 986972"/>
                  <a:gd name="connsiteX1" fmla="*/ 0 w 498468"/>
                  <a:gd name="connsiteY1" fmla="*/ 0 h 986972"/>
                  <a:gd name="connsiteX2" fmla="*/ 420914 w 498468"/>
                  <a:gd name="connsiteY2" fmla="*/ 0 h 986972"/>
                  <a:gd name="connsiteX3" fmla="*/ 498468 w 498468"/>
                  <a:gd name="connsiteY3" fmla="*/ 961824 h 986972"/>
                  <a:gd name="connsiteX4" fmla="*/ 116114 w 498468"/>
                  <a:gd name="connsiteY4" fmla="*/ 986972 h 986972"/>
                  <a:gd name="connsiteX5" fmla="*/ 43543 w 498468"/>
                  <a:gd name="connsiteY5" fmla="*/ 29029 h 986972"/>
                  <a:gd name="connsiteX6" fmla="*/ 435428 w 498468"/>
                  <a:gd name="connsiteY6" fmla="*/ 14514 h 986972"/>
                  <a:gd name="connsiteX0" fmla="*/ 0 w 498468"/>
                  <a:gd name="connsiteY0" fmla="*/ 0 h 986972"/>
                  <a:gd name="connsiteX1" fmla="*/ 420914 w 498468"/>
                  <a:gd name="connsiteY1" fmla="*/ 0 h 986972"/>
                  <a:gd name="connsiteX2" fmla="*/ 498468 w 498468"/>
                  <a:gd name="connsiteY2" fmla="*/ 961824 h 986972"/>
                  <a:gd name="connsiteX3" fmla="*/ 116114 w 498468"/>
                  <a:gd name="connsiteY3" fmla="*/ 986972 h 986972"/>
                  <a:gd name="connsiteX4" fmla="*/ 43543 w 498468"/>
                  <a:gd name="connsiteY4" fmla="*/ 29029 h 986972"/>
                  <a:gd name="connsiteX5" fmla="*/ 435428 w 498468"/>
                  <a:gd name="connsiteY5" fmla="*/ 14514 h 986972"/>
                  <a:gd name="connsiteX0" fmla="*/ 377371 w 454925"/>
                  <a:gd name="connsiteY0" fmla="*/ 0 h 986972"/>
                  <a:gd name="connsiteX1" fmla="*/ 454925 w 454925"/>
                  <a:gd name="connsiteY1" fmla="*/ 961824 h 986972"/>
                  <a:gd name="connsiteX2" fmla="*/ 72571 w 454925"/>
                  <a:gd name="connsiteY2" fmla="*/ 986972 h 986972"/>
                  <a:gd name="connsiteX3" fmla="*/ 0 w 454925"/>
                  <a:gd name="connsiteY3" fmla="*/ 29029 h 986972"/>
                  <a:gd name="connsiteX4" fmla="*/ 391885 w 454925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3182 h 986972"/>
                  <a:gd name="connsiteX0" fmla="*/ 382137 w 459691"/>
                  <a:gd name="connsiteY0" fmla="*/ 25147 h 1012119"/>
                  <a:gd name="connsiteX1" fmla="*/ 459691 w 459691"/>
                  <a:gd name="connsiteY1" fmla="*/ 986971 h 1012119"/>
                  <a:gd name="connsiteX2" fmla="*/ 77337 w 459691"/>
                  <a:gd name="connsiteY2" fmla="*/ 1012119 h 1012119"/>
                  <a:gd name="connsiteX3" fmla="*/ 0 w 459691"/>
                  <a:gd name="connsiteY3" fmla="*/ 31512 h 1012119"/>
                  <a:gd name="connsiteX4" fmla="*/ 372821 w 459691"/>
                  <a:gd name="connsiteY4" fmla="*/ 0 h 1012119"/>
                  <a:gd name="connsiteX0" fmla="*/ 382137 w 459691"/>
                  <a:gd name="connsiteY0" fmla="*/ 2483 h 989455"/>
                  <a:gd name="connsiteX1" fmla="*/ 459691 w 459691"/>
                  <a:gd name="connsiteY1" fmla="*/ 964307 h 989455"/>
                  <a:gd name="connsiteX2" fmla="*/ 77337 w 459691"/>
                  <a:gd name="connsiteY2" fmla="*/ 989455 h 989455"/>
                  <a:gd name="connsiteX3" fmla="*/ 0 w 459691"/>
                  <a:gd name="connsiteY3" fmla="*/ 8848 h 989455"/>
                  <a:gd name="connsiteX4" fmla="*/ 372821 w 459691"/>
                  <a:gd name="connsiteY4" fmla="*/ 0 h 989455"/>
                  <a:gd name="connsiteX0" fmla="*/ 382137 w 459691"/>
                  <a:gd name="connsiteY0" fmla="*/ 17711 h 1004683"/>
                  <a:gd name="connsiteX1" fmla="*/ 459691 w 459691"/>
                  <a:gd name="connsiteY1" fmla="*/ 979535 h 1004683"/>
                  <a:gd name="connsiteX2" fmla="*/ 77337 w 459691"/>
                  <a:gd name="connsiteY2" fmla="*/ 1004683 h 1004683"/>
                  <a:gd name="connsiteX3" fmla="*/ 0 w 459691"/>
                  <a:gd name="connsiteY3" fmla="*/ 24076 h 1004683"/>
                  <a:gd name="connsiteX4" fmla="*/ 372821 w 459691"/>
                  <a:gd name="connsiteY4" fmla="*/ 0 h 1004683"/>
                  <a:gd name="connsiteX0" fmla="*/ 360789 w 438343"/>
                  <a:gd name="connsiteY0" fmla="*/ 17711 h 1004683"/>
                  <a:gd name="connsiteX1" fmla="*/ 438343 w 438343"/>
                  <a:gd name="connsiteY1" fmla="*/ 979535 h 1004683"/>
                  <a:gd name="connsiteX2" fmla="*/ 55989 w 438343"/>
                  <a:gd name="connsiteY2" fmla="*/ 1004683 h 1004683"/>
                  <a:gd name="connsiteX3" fmla="*/ 0 w 438343"/>
                  <a:gd name="connsiteY3" fmla="*/ 24076 h 1004683"/>
                  <a:gd name="connsiteX4" fmla="*/ 351473 w 438343"/>
                  <a:gd name="connsiteY4" fmla="*/ 0 h 1004683"/>
                  <a:gd name="connsiteX0" fmla="*/ 634043 w 711597"/>
                  <a:gd name="connsiteY0" fmla="*/ 17711 h 1004683"/>
                  <a:gd name="connsiteX1" fmla="*/ 711597 w 711597"/>
                  <a:gd name="connsiteY1" fmla="*/ 979535 h 1004683"/>
                  <a:gd name="connsiteX2" fmla="*/ 329243 w 711597"/>
                  <a:gd name="connsiteY2" fmla="*/ 1004683 h 1004683"/>
                  <a:gd name="connsiteX3" fmla="*/ 0 w 711597"/>
                  <a:gd name="connsiteY3" fmla="*/ 57915 h 1004683"/>
                  <a:gd name="connsiteX4" fmla="*/ 624727 w 711597"/>
                  <a:gd name="connsiteY4" fmla="*/ 0 h 1004683"/>
                  <a:gd name="connsiteX0" fmla="*/ 634043 w 711597"/>
                  <a:gd name="connsiteY0" fmla="*/ 17711 h 1065593"/>
                  <a:gd name="connsiteX1" fmla="*/ 711597 w 711597"/>
                  <a:gd name="connsiteY1" fmla="*/ 979535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17711 h 1065593"/>
                  <a:gd name="connsiteX1" fmla="*/ 711597 w 711597"/>
                  <a:gd name="connsiteY1" fmla="*/ 1033677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614 h 1048496"/>
                  <a:gd name="connsiteX1" fmla="*/ 711597 w 711597"/>
                  <a:gd name="connsiteY1" fmla="*/ 1016580 h 1048496"/>
                  <a:gd name="connsiteX2" fmla="*/ 38910 w 711597"/>
                  <a:gd name="connsiteY2" fmla="*/ 1048496 h 1048496"/>
                  <a:gd name="connsiteX3" fmla="*/ 0 w 711597"/>
                  <a:gd name="connsiteY3" fmla="*/ 40818 h 1048496"/>
                  <a:gd name="connsiteX4" fmla="*/ 667873 w 711597"/>
                  <a:gd name="connsiteY4" fmla="*/ 0 h 1048496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4" fmla="*/ 437763 w 711597"/>
                  <a:gd name="connsiteY4" fmla="*/ 33581 h 1047882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0" fmla="*/ 677189 w 711597"/>
                  <a:gd name="connsiteY0" fmla="*/ 4528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77189 w 711597"/>
                  <a:gd name="connsiteY0" fmla="*/ 11367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48426 w 711597"/>
                  <a:gd name="connsiteY0" fmla="*/ 0 h 1013687"/>
                  <a:gd name="connsiteX1" fmla="*/ 711597 w 711597"/>
                  <a:gd name="connsiteY1" fmla="*/ 981771 h 1013687"/>
                  <a:gd name="connsiteX2" fmla="*/ 38910 w 711597"/>
                  <a:gd name="connsiteY2" fmla="*/ 1013687 h 1013687"/>
                  <a:gd name="connsiteX3" fmla="*/ 0 w 711597"/>
                  <a:gd name="connsiteY3" fmla="*/ 6009 h 10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597" h="1013687">
                    <a:moveTo>
                      <a:pt x="648426" y="0"/>
                    </a:moveTo>
                    <a:lnTo>
                      <a:pt x="711597" y="981771"/>
                    </a:lnTo>
                    <a:lnTo>
                      <a:pt x="38910" y="1013687"/>
                    </a:lnTo>
                    <a:cubicBezTo>
                      <a:pt x="20247" y="686818"/>
                      <a:pt x="18663" y="332878"/>
                      <a:pt x="0" y="6009"/>
                    </a:cubicBez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697E0588-5980-46CE-99C5-99B1F877CEB6}"/>
                  </a:ext>
                </a:extLst>
              </p:cNvPr>
              <p:cNvSpPr/>
              <p:nvPr/>
            </p:nvSpPr>
            <p:spPr>
              <a:xfrm>
                <a:off x="6766684" y="42462"/>
                <a:ext cx="2027962" cy="3020670"/>
              </a:xfrm>
              <a:custGeom>
                <a:avLst/>
                <a:gdLst>
                  <a:gd name="connsiteX0" fmla="*/ 1436915 w 2046515"/>
                  <a:gd name="connsiteY0" fmla="*/ 0 h 3120571"/>
                  <a:gd name="connsiteX1" fmla="*/ 0 w 2046515"/>
                  <a:gd name="connsiteY1" fmla="*/ 2061029 h 3120571"/>
                  <a:gd name="connsiteX2" fmla="*/ 72572 w 2046515"/>
                  <a:gd name="connsiteY2" fmla="*/ 3120571 h 3120571"/>
                  <a:gd name="connsiteX3" fmla="*/ 2046515 w 2046515"/>
                  <a:gd name="connsiteY3" fmla="*/ 14514 h 3120571"/>
                  <a:gd name="connsiteX4" fmla="*/ 1436915 w 2046515"/>
                  <a:gd name="connsiteY4" fmla="*/ 0 h 3120571"/>
                  <a:gd name="connsiteX0" fmla="*/ 1436915 w 2046515"/>
                  <a:gd name="connsiteY0" fmla="*/ 0 h 3077922"/>
                  <a:gd name="connsiteX1" fmla="*/ 0 w 2046515"/>
                  <a:gd name="connsiteY1" fmla="*/ 2061029 h 3077922"/>
                  <a:gd name="connsiteX2" fmla="*/ 72572 w 2046515"/>
                  <a:gd name="connsiteY2" fmla="*/ 3077922 h 3077922"/>
                  <a:gd name="connsiteX3" fmla="*/ 2046515 w 2046515"/>
                  <a:gd name="connsiteY3" fmla="*/ 14514 h 3077922"/>
                  <a:gd name="connsiteX4" fmla="*/ 1436915 w 2046515"/>
                  <a:gd name="connsiteY4" fmla="*/ 0 h 3077922"/>
                  <a:gd name="connsiteX0" fmla="*/ 1448401 w 2058001"/>
                  <a:gd name="connsiteY0" fmla="*/ 0 h 3077922"/>
                  <a:gd name="connsiteX1" fmla="*/ 0 w 2058001"/>
                  <a:gd name="connsiteY1" fmla="*/ 2085400 h 3077922"/>
                  <a:gd name="connsiteX2" fmla="*/ 84058 w 2058001"/>
                  <a:gd name="connsiteY2" fmla="*/ 3077922 h 3077922"/>
                  <a:gd name="connsiteX3" fmla="*/ 2058001 w 2058001"/>
                  <a:gd name="connsiteY3" fmla="*/ 14514 h 3077922"/>
                  <a:gd name="connsiteX4" fmla="*/ 1448401 w 2058001"/>
                  <a:gd name="connsiteY4" fmla="*/ 0 h 3077922"/>
                  <a:gd name="connsiteX0" fmla="*/ 1448401 w 2058001"/>
                  <a:gd name="connsiteY0" fmla="*/ 0 h 3029145"/>
                  <a:gd name="connsiteX1" fmla="*/ 0 w 2058001"/>
                  <a:gd name="connsiteY1" fmla="*/ 2085400 h 3029145"/>
                  <a:gd name="connsiteX2" fmla="*/ 89166 w 2058001"/>
                  <a:gd name="connsiteY2" fmla="*/ 3029145 h 3029145"/>
                  <a:gd name="connsiteX3" fmla="*/ 2058001 w 2058001"/>
                  <a:gd name="connsiteY3" fmla="*/ 14514 h 3029145"/>
                  <a:gd name="connsiteX4" fmla="*/ 1448401 w 2058001"/>
                  <a:gd name="connsiteY4" fmla="*/ 0 h 3029145"/>
                  <a:gd name="connsiteX0" fmla="*/ 1448401 w 2058001"/>
                  <a:gd name="connsiteY0" fmla="*/ 0 h 3024290"/>
                  <a:gd name="connsiteX1" fmla="*/ 0 w 2058001"/>
                  <a:gd name="connsiteY1" fmla="*/ 2085400 h 3024290"/>
                  <a:gd name="connsiteX2" fmla="*/ 84589 w 2058001"/>
                  <a:gd name="connsiteY2" fmla="*/ 3024290 h 3024290"/>
                  <a:gd name="connsiteX3" fmla="*/ 2058001 w 2058001"/>
                  <a:gd name="connsiteY3" fmla="*/ 14514 h 3024290"/>
                  <a:gd name="connsiteX4" fmla="*/ 1448401 w 2058001"/>
                  <a:gd name="connsiteY4" fmla="*/ 0 h 3024290"/>
                  <a:gd name="connsiteX0" fmla="*/ 1443752 w 2058001"/>
                  <a:gd name="connsiteY0" fmla="*/ 5215 h 3009776"/>
                  <a:gd name="connsiteX1" fmla="*/ 0 w 2058001"/>
                  <a:gd name="connsiteY1" fmla="*/ 2070886 h 3009776"/>
                  <a:gd name="connsiteX2" fmla="*/ 84589 w 2058001"/>
                  <a:gd name="connsiteY2" fmla="*/ 3009776 h 3009776"/>
                  <a:gd name="connsiteX3" fmla="*/ 2058001 w 2058001"/>
                  <a:gd name="connsiteY3" fmla="*/ 0 h 3009776"/>
                  <a:gd name="connsiteX4" fmla="*/ 1443752 w 2058001"/>
                  <a:gd name="connsiteY4" fmla="*/ 5215 h 3009776"/>
                  <a:gd name="connsiteX0" fmla="*/ 1443752 w 2058001"/>
                  <a:gd name="connsiteY0" fmla="*/ 5215 h 3048617"/>
                  <a:gd name="connsiteX1" fmla="*/ 0 w 2058001"/>
                  <a:gd name="connsiteY1" fmla="*/ 2070886 h 3048617"/>
                  <a:gd name="connsiteX2" fmla="*/ 84589 w 2058001"/>
                  <a:gd name="connsiteY2" fmla="*/ 3048617 h 3048617"/>
                  <a:gd name="connsiteX3" fmla="*/ 2058001 w 2058001"/>
                  <a:gd name="connsiteY3" fmla="*/ 0 h 3048617"/>
                  <a:gd name="connsiteX4" fmla="*/ 1443752 w 2058001"/>
                  <a:gd name="connsiteY4" fmla="*/ 5215 h 3048617"/>
                  <a:gd name="connsiteX0" fmla="*/ 1443752 w 2022572"/>
                  <a:gd name="connsiteY0" fmla="*/ -1 h 3043401"/>
                  <a:gd name="connsiteX1" fmla="*/ 0 w 2022572"/>
                  <a:gd name="connsiteY1" fmla="*/ 2065670 h 3043401"/>
                  <a:gd name="connsiteX2" fmla="*/ 84589 w 2022572"/>
                  <a:gd name="connsiteY2" fmla="*/ 3043401 h 3043401"/>
                  <a:gd name="connsiteX3" fmla="*/ 2022572 w 2022572"/>
                  <a:gd name="connsiteY3" fmla="*/ 39890 h 3043401"/>
                  <a:gd name="connsiteX4" fmla="*/ 1443752 w 2022572"/>
                  <a:gd name="connsiteY4" fmla="*/ -1 h 3043401"/>
                  <a:gd name="connsiteX0" fmla="*/ 1436667 w 2022572"/>
                  <a:gd name="connsiteY0" fmla="*/ 0 h 3013331"/>
                  <a:gd name="connsiteX1" fmla="*/ 0 w 2022572"/>
                  <a:gd name="connsiteY1" fmla="*/ 2035600 h 3013331"/>
                  <a:gd name="connsiteX2" fmla="*/ 84589 w 2022572"/>
                  <a:gd name="connsiteY2" fmla="*/ 3013331 h 3013331"/>
                  <a:gd name="connsiteX3" fmla="*/ 2022572 w 2022572"/>
                  <a:gd name="connsiteY3" fmla="*/ 9820 h 3013331"/>
                  <a:gd name="connsiteX4" fmla="*/ 1436667 w 2022572"/>
                  <a:gd name="connsiteY4" fmla="*/ 0 h 3013331"/>
                  <a:gd name="connsiteX0" fmla="*/ 1436667 w 2027963"/>
                  <a:gd name="connsiteY0" fmla="*/ 7337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36667 w 2027963"/>
                  <a:gd name="connsiteY4" fmla="*/ 7337 h 3020668"/>
                  <a:gd name="connsiteX0" fmla="*/ 1482911 w 2027963"/>
                  <a:gd name="connsiteY0" fmla="*/ 19603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82911 w 2027963"/>
                  <a:gd name="connsiteY4" fmla="*/ 19603 h 30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963" h="3020668">
                    <a:moveTo>
                      <a:pt x="1482911" y="19603"/>
                    </a:moveTo>
                    <a:lnTo>
                      <a:pt x="0" y="2042937"/>
                    </a:lnTo>
                    <a:lnTo>
                      <a:pt x="84589" y="3020668"/>
                    </a:lnTo>
                    <a:lnTo>
                      <a:pt x="2027963" y="0"/>
                    </a:lnTo>
                    <a:lnTo>
                      <a:pt x="1482911" y="196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FA22E78F-723C-4D4A-B407-554AF03A3565}"/>
                  </a:ext>
                </a:extLst>
              </p:cNvPr>
              <p:cNvSpPr/>
              <p:nvPr/>
            </p:nvSpPr>
            <p:spPr>
              <a:xfrm>
                <a:off x="6084161" y="50202"/>
                <a:ext cx="2148140" cy="2093212"/>
              </a:xfrm>
              <a:custGeom>
                <a:avLst/>
                <a:gdLst>
                  <a:gd name="connsiteX0" fmla="*/ 0 w 1901371"/>
                  <a:gd name="connsiteY0" fmla="*/ 2119085 h 2119085"/>
                  <a:gd name="connsiteX1" fmla="*/ 464457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04520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885099"/>
                  <a:gd name="connsiteY0" fmla="*/ 2119085 h 2119085"/>
                  <a:gd name="connsiteX1" fmla="*/ 435428 w 1885099"/>
                  <a:gd name="connsiteY1" fmla="*/ 2104520 h 2119085"/>
                  <a:gd name="connsiteX2" fmla="*/ 1857828 w 1885099"/>
                  <a:gd name="connsiteY2" fmla="*/ 58057 h 2119085"/>
                  <a:gd name="connsiteX3" fmla="*/ 1885099 w 1885099"/>
                  <a:gd name="connsiteY3" fmla="*/ 29594 h 2119085"/>
                  <a:gd name="connsiteX4" fmla="*/ 1509485 w 1885099"/>
                  <a:gd name="connsiteY4" fmla="*/ 0 h 2119085"/>
                  <a:gd name="connsiteX5" fmla="*/ 0 w 1885099"/>
                  <a:gd name="connsiteY5" fmla="*/ 2119085 h 2119085"/>
                  <a:gd name="connsiteX0" fmla="*/ 0 w 1885099"/>
                  <a:gd name="connsiteY0" fmla="*/ 2091958 h 2091958"/>
                  <a:gd name="connsiteX1" fmla="*/ 435428 w 1885099"/>
                  <a:gd name="connsiteY1" fmla="*/ 2077393 h 2091958"/>
                  <a:gd name="connsiteX2" fmla="*/ 1857828 w 1885099"/>
                  <a:gd name="connsiteY2" fmla="*/ 30930 h 2091958"/>
                  <a:gd name="connsiteX3" fmla="*/ 1885099 w 1885099"/>
                  <a:gd name="connsiteY3" fmla="*/ 2467 h 2091958"/>
                  <a:gd name="connsiteX4" fmla="*/ 1488565 w 1885099"/>
                  <a:gd name="connsiteY4" fmla="*/ 0 h 2091958"/>
                  <a:gd name="connsiteX5" fmla="*/ 0 w 1885099"/>
                  <a:gd name="connsiteY5" fmla="*/ 2091958 h 2091958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732632 w 2129166"/>
                  <a:gd name="connsiteY4" fmla="*/ 0 h 2130799"/>
                  <a:gd name="connsiteX5" fmla="*/ 0 w 2129166"/>
                  <a:gd name="connsiteY5" fmla="*/ 2130799 h 2130799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580090 w 2129166"/>
                  <a:gd name="connsiteY4" fmla="*/ 0 h 2130799"/>
                  <a:gd name="connsiteX5" fmla="*/ 0 w 2129166"/>
                  <a:gd name="connsiteY5" fmla="*/ 2130799 h 2130799"/>
                  <a:gd name="connsiteX0" fmla="*/ 0 w 2101895"/>
                  <a:gd name="connsiteY0" fmla="*/ 2130799 h 2130799"/>
                  <a:gd name="connsiteX1" fmla="*/ 679495 w 2101895"/>
                  <a:gd name="connsiteY1" fmla="*/ 2077393 h 2130799"/>
                  <a:gd name="connsiteX2" fmla="*/ 2101895 w 2101895"/>
                  <a:gd name="connsiteY2" fmla="*/ 30930 h 2130799"/>
                  <a:gd name="connsiteX3" fmla="*/ 1580090 w 2101895"/>
                  <a:gd name="connsiteY3" fmla="*/ 0 h 2130799"/>
                  <a:gd name="connsiteX4" fmla="*/ 0 w 2101895"/>
                  <a:gd name="connsiteY4" fmla="*/ 2130799 h 2130799"/>
                  <a:gd name="connsiteX0" fmla="*/ 0 w 2101895"/>
                  <a:gd name="connsiteY0" fmla="*/ 2099869 h 2099869"/>
                  <a:gd name="connsiteX1" fmla="*/ 679495 w 2101895"/>
                  <a:gd name="connsiteY1" fmla="*/ 2046463 h 2099869"/>
                  <a:gd name="connsiteX2" fmla="*/ 2101895 w 2101895"/>
                  <a:gd name="connsiteY2" fmla="*/ 0 h 2099869"/>
                  <a:gd name="connsiteX3" fmla="*/ 1551747 w 2101895"/>
                  <a:gd name="connsiteY3" fmla="*/ 6658 h 2099869"/>
                  <a:gd name="connsiteX4" fmla="*/ 0 w 2101895"/>
                  <a:gd name="connsiteY4" fmla="*/ 2099869 h 2099869"/>
                  <a:gd name="connsiteX0" fmla="*/ 0 w 2148139"/>
                  <a:gd name="connsiteY0" fmla="*/ 2093211 h 2093211"/>
                  <a:gd name="connsiteX1" fmla="*/ 679495 w 2148139"/>
                  <a:gd name="connsiteY1" fmla="*/ 2039805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  <a:gd name="connsiteX0" fmla="*/ 0 w 2148139"/>
                  <a:gd name="connsiteY0" fmla="*/ 2093211 h 2093211"/>
                  <a:gd name="connsiteX1" fmla="*/ 679495 w 2148139"/>
                  <a:gd name="connsiteY1" fmla="*/ 2072513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39" h="2093211">
                    <a:moveTo>
                      <a:pt x="0" y="2093211"/>
                    </a:moveTo>
                    <a:lnTo>
                      <a:pt x="679495" y="2072513"/>
                    </a:lnTo>
                    <a:lnTo>
                      <a:pt x="2148139" y="5607"/>
                    </a:lnTo>
                    <a:lnTo>
                      <a:pt x="1551747" y="0"/>
                    </a:lnTo>
                    <a:lnTo>
                      <a:pt x="0" y="2093211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B19CE92F-7662-4F2A-9A2E-E8700298EE84}"/>
                </a:ext>
              </a:extLst>
            </p:cNvPr>
            <p:cNvSpPr/>
            <p:nvPr/>
          </p:nvSpPr>
          <p:spPr>
            <a:xfrm>
              <a:off x="6900530" y="1690576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C3A4B0D7-F761-46AA-951E-9C4B60E8517F}"/>
                </a:ext>
              </a:extLst>
            </p:cNvPr>
            <p:cNvSpPr/>
            <p:nvPr/>
          </p:nvSpPr>
          <p:spPr>
            <a:xfrm>
              <a:off x="7522843" y="879590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5111A5D-1E91-4679-BF7D-6548E6044B42}"/>
                </a:ext>
              </a:extLst>
            </p:cNvPr>
            <p:cNvSpPr/>
            <p:nvPr/>
          </p:nvSpPr>
          <p:spPr>
            <a:xfrm>
              <a:off x="8068845" y="148944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64F0698-A96B-4841-90A9-CF9C96051E09}"/>
                </a:ext>
              </a:extLst>
            </p:cNvPr>
            <p:cNvSpPr/>
            <p:nvPr/>
          </p:nvSpPr>
          <p:spPr>
            <a:xfrm rot="21480000">
              <a:off x="6167079" y="2294067"/>
              <a:ext cx="560720" cy="2107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90003A3-73C2-4FB2-A5F1-3CBF0B8B0E9C}"/>
              </a:ext>
            </a:extLst>
          </p:cNvPr>
          <p:cNvGrpSpPr/>
          <p:nvPr/>
        </p:nvGrpSpPr>
        <p:grpSpPr>
          <a:xfrm>
            <a:off x="4837693" y="2021458"/>
            <a:ext cx="1290573" cy="1128142"/>
            <a:chOff x="4837693" y="2021458"/>
            <a:chExt cx="1290573" cy="1128142"/>
          </a:xfrm>
        </p:grpSpPr>
        <p:sp>
          <p:nvSpPr>
            <p:cNvPr id="24" name="porte renault">
              <a:extLst>
                <a:ext uri="{FF2B5EF4-FFF2-40B4-BE49-F238E27FC236}">
                  <a16:creationId xmlns:a16="http://schemas.microsoft.com/office/drawing/2014/main" id="{E682FAF2-A97E-4DAC-8B8C-816FA1A26A8A}"/>
                </a:ext>
              </a:extLst>
            </p:cNvPr>
            <p:cNvSpPr/>
            <p:nvPr/>
          </p:nvSpPr>
          <p:spPr>
            <a:xfrm>
              <a:off x="4837693" y="2054116"/>
              <a:ext cx="1290573" cy="1095484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856" h="1080901">
                  <a:moveTo>
                    <a:pt x="48079" y="1080901"/>
                  </a:moveTo>
                  <a:lnTo>
                    <a:pt x="1539856" y="1043939"/>
                  </a:lnTo>
                  <a:lnTo>
                    <a:pt x="1474862" y="108759"/>
                  </a:lnTo>
                  <a:lnTo>
                    <a:pt x="1072259" y="121723"/>
                  </a:lnTo>
                  <a:cubicBezTo>
                    <a:pt x="1071964" y="81953"/>
                    <a:pt x="1065835" y="39770"/>
                    <a:pt x="1065540" y="0"/>
                  </a:cubicBezTo>
                  <a:lnTo>
                    <a:pt x="358431" y="17716"/>
                  </a:lnTo>
                  <a:lnTo>
                    <a:pt x="351950" y="139371"/>
                  </a:lnTo>
                  <a:lnTo>
                    <a:pt x="0" y="147451"/>
                  </a:lnTo>
                  <a:lnTo>
                    <a:pt x="48079" y="108090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1FC29BC-BA1F-4643-8D8B-9B5FAB453AAA}"/>
                </a:ext>
              </a:extLst>
            </p:cNvPr>
            <p:cNvSpPr txBox="1"/>
            <p:nvPr/>
          </p:nvSpPr>
          <p:spPr>
            <a:xfrm rot="-60000">
              <a:off x="5131057" y="2021458"/>
              <a:ext cx="717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RENAULT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E61D4E-3037-4B6B-9C04-3DD2AC90E8E3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56C3C-AE9A-4378-919D-76F5EC22019A}"/>
                </a:ext>
              </a:extLst>
            </p:cNvPr>
            <p:cNvSpPr/>
            <p:nvPr/>
          </p:nvSpPr>
          <p:spPr>
            <a:xfrm rot="21480000">
              <a:off x="4882766" y="2289164"/>
              <a:ext cx="208559" cy="134027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54A3B0-8D46-4197-B9B5-BB5D4251A78D}"/>
                </a:ext>
              </a:extLst>
            </p:cNvPr>
            <p:cNvSpPr/>
            <p:nvPr/>
          </p:nvSpPr>
          <p:spPr>
            <a:xfrm rot="21480000">
              <a:off x="4893424" y="2559311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95E2E5-CA91-4D40-BCC4-29787547D292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A70AA53-C3DC-4C17-AC8A-0049BAB5434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771FB7B-B4CC-4EF5-8C2F-BA6680258C1E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43F329-F773-4C2A-9DFD-B61932F1791A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F3257FE-6017-4EA7-A8F7-356837EF111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osange 87">
              <a:extLst>
                <a:ext uri="{FF2B5EF4-FFF2-40B4-BE49-F238E27FC236}">
                  <a16:creationId xmlns:a16="http://schemas.microsoft.com/office/drawing/2014/main" id="{562F4F2E-0481-49FD-907F-95DB45B8B7A6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95222F7-C471-4F85-9AE4-4606210F1EB5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E36CF81-548D-4705-804D-A2AD779E5C0A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96A9E9-EE25-454F-9C00-1584B22D5B5D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15D3DDA-906E-441F-9586-9722F3DB112C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97F4BA-49F1-43AA-BF0A-767871853170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136E94-0A83-4A17-8595-F2BCFDCEE3C4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Losange 158">
              <a:extLst>
                <a:ext uri="{FF2B5EF4-FFF2-40B4-BE49-F238E27FC236}">
                  <a16:creationId xmlns:a16="http://schemas.microsoft.com/office/drawing/2014/main" id="{C34CFB01-DFA4-4139-AE72-DAE54BA83C46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292126"/>
            <a:ext cx="2053009" cy="2396769"/>
            <a:chOff x="7262211" y="1292126"/>
            <a:chExt cx="2053009" cy="2396769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solidFill>
                  <a:schemeClr val="bg1"/>
                </a:solidFill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Forme libre : forme 276">
                <a:extLst>
                  <a:ext uri="{FF2B5EF4-FFF2-40B4-BE49-F238E27FC236}">
                    <a16:creationId xmlns:a16="http://schemas.microsoft.com/office/drawing/2014/main" id="{0C1C2F8B-B460-4F01-860F-FBC042E095D5}"/>
                  </a:ext>
                </a:extLst>
              </p:cNvPr>
              <p:cNvSpPr/>
              <p:nvPr/>
            </p:nvSpPr>
            <p:spPr>
              <a:xfrm rot="209827">
                <a:off x="7711725" y="273927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Forme libre : forme 278">
                <a:extLst>
                  <a:ext uri="{FF2B5EF4-FFF2-40B4-BE49-F238E27FC236}">
                    <a16:creationId xmlns:a16="http://schemas.microsoft.com/office/drawing/2014/main" id="{1E322A2F-1E1D-4694-AE52-9D0A03F13D33}"/>
                  </a:ext>
                </a:extLst>
              </p:cNvPr>
              <p:cNvSpPr/>
              <p:nvPr/>
            </p:nvSpPr>
            <p:spPr>
              <a:xfrm rot="235478">
                <a:off x="7553801" y="263811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387774" y="253585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orme libre : forme 280">
                <a:extLst>
                  <a:ext uri="{FF2B5EF4-FFF2-40B4-BE49-F238E27FC236}">
                    <a16:creationId xmlns:a16="http://schemas.microsoft.com/office/drawing/2014/main" id="{02259316-35FE-4154-B36D-0901A5550FC1}"/>
                  </a:ext>
                </a:extLst>
              </p:cNvPr>
              <p:cNvSpPr/>
              <p:nvPr/>
            </p:nvSpPr>
            <p:spPr>
              <a:xfrm rot="209827">
                <a:off x="7708602" y="2468462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orme libre : forme 281">
                <a:extLst>
                  <a:ext uri="{FF2B5EF4-FFF2-40B4-BE49-F238E27FC236}">
                    <a16:creationId xmlns:a16="http://schemas.microsoft.com/office/drawing/2014/main" id="{651D1D92-A19F-47A3-BD8D-5C91F6158696}"/>
                  </a:ext>
                </a:extLst>
              </p:cNvPr>
              <p:cNvSpPr/>
              <p:nvPr/>
            </p:nvSpPr>
            <p:spPr>
              <a:xfrm rot="235478">
                <a:off x="7550678" y="236729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C9CD1525-F552-47BD-B827-E9F253E4D67F}"/>
                  </a:ext>
                </a:extLst>
              </p:cNvPr>
              <p:cNvSpPr/>
              <p:nvPr/>
            </p:nvSpPr>
            <p:spPr>
              <a:xfrm rot="253462">
                <a:off x="7384651" y="226504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B84F7E96-E9A8-4AAD-89E7-7A2830F843A0}"/>
                  </a:ext>
                </a:extLst>
              </p:cNvPr>
              <p:cNvSpPr/>
              <p:nvPr/>
            </p:nvSpPr>
            <p:spPr>
              <a:xfrm rot="209827">
                <a:off x="7714619" y="219549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556695" y="209433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1B9F18D2-E869-4B2E-B361-D66171EAD1A6}"/>
                  </a:ext>
                </a:extLst>
              </p:cNvPr>
              <p:cNvSpPr/>
              <p:nvPr/>
            </p:nvSpPr>
            <p:spPr>
              <a:xfrm rot="253462">
                <a:off x="7390668" y="199207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152CE51B-6BD0-4A63-94AE-7D649AD9D3B3}"/>
                  </a:ext>
                </a:extLst>
              </p:cNvPr>
              <p:cNvSpPr/>
              <p:nvPr/>
            </p:nvSpPr>
            <p:spPr>
              <a:xfrm rot="209827">
                <a:off x="7714526" y="1968173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D486FD5B-0A43-41FB-BAEE-55FB5F48A3A6}"/>
                  </a:ext>
                </a:extLst>
              </p:cNvPr>
              <p:cNvSpPr/>
              <p:nvPr/>
            </p:nvSpPr>
            <p:spPr>
              <a:xfrm rot="235478">
                <a:off x="7556602" y="1867008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0575" y="176475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61923"/>
            <a:ext cx="1737890" cy="3176706"/>
            <a:chOff x="1889920" y="1861923"/>
            <a:chExt cx="1737890" cy="3176706"/>
          </a:xfrm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solidFill>
                <a:schemeClr val="bg1"/>
              </a:solidFill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595031" y="4512829"/>
                <a:ext cx="284651" cy="43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48C912B2-80F7-442A-B363-69BDF47D3D67}"/>
                  </a:ext>
                </a:extLst>
              </p:cNvPr>
              <p:cNvSpPr/>
              <p:nvPr/>
            </p:nvSpPr>
            <p:spPr>
              <a:xfrm rot="21059145">
                <a:off x="2137577" y="457984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4157CFE2-C59D-4E92-9BB4-2D7816579976}"/>
                  </a:ext>
                </a:extLst>
              </p:cNvPr>
              <p:cNvSpPr/>
              <p:nvPr/>
            </p:nvSpPr>
            <p:spPr>
              <a:xfrm rot="21059145">
                <a:off x="2984281" y="441386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3FD9762-1EA1-4258-9B99-2F1525D3DFAD}"/>
                  </a:ext>
                </a:extLst>
              </p:cNvPr>
              <p:cNvSpPr/>
              <p:nvPr/>
            </p:nvSpPr>
            <p:spPr>
              <a:xfrm rot="21059145">
                <a:off x="2088834" y="418557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853D0098-0943-4AA7-B32B-19B457C36C57}"/>
                  </a:ext>
                </a:extLst>
              </p:cNvPr>
              <p:cNvSpPr/>
              <p:nvPr/>
            </p:nvSpPr>
            <p:spPr>
              <a:xfrm rot="21059145">
                <a:off x="2935549" y="4053136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520540" y="410382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40C914C-CE28-4758-8F6C-E3B3739FD14F}"/>
                  </a:ext>
                </a:extLst>
              </p:cNvPr>
              <p:cNvSpPr/>
              <p:nvPr/>
            </p:nvSpPr>
            <p:spPr>
              <a:xfrm rot="21059145">
                <a:off x="2050737" y="3788328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059F203A-A9ED-4A07-A554-A6641A5E6CE8}"/>
                  </a:ext>
                </a:extLst>
              </p:cNvPr>
              <p:cNvSpPr/>
              <p:nvPr/>
            </p:nvSpPr>
            <p:spPr>
              <a:xfrm rot="21059145">
                <a:off x="2877791" y="3648937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464263" y="3708069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9D38CBA-7FF4-4A83-80F5-ACDF1DD9B3A0}"/>
                  </a:ext>
                </a:extLst>
              </p:cNvPr>
              <p:cNvSpPr/>
              <p:nvPr/>
            </p:nvSpPr>
            <p:spPr>
              <a:xfrm rot="21059145">
                <a:off x="2001701" y="33978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8B1DB3C6-0F7E-4115-AFC1-C0D8797BAF2A}"/>
                  </a:ext>
                </a:extLst>
              </p:cNvPr>
              <p:cNvSpPr/>
              <p:nvPr/>
            </p:nvSpPr>
            <p:spPr>
              <a:xfrm rot="21129917">
                <a:off x="2831556" y="326798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7A471FE-4B27-4273-89C4-24EE8FC3143C}"/>
                  </a:ext>
                </a:extLst>
              </p:cNvPr>
              <p:cNvSpPr/>
              <p:nvPr/>
            </p:nvSpPr>
            <p:spPr>
              <a:xfrm rot="21059145">
                <a:off x="2425752" y="33252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3875" y="2458152"/>
            <a:ext cx="1179094" cy="2182760"/>
            <a:chOff x="3223875" y="2458152"/>
            <a:chExt cx="1179094" cy="2182760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875" y="2458152"/>
              <a:ext cx="1179094" cy="2182760"/>
              <a:chOff x="3223875" y="2458152"/>
              <a:chExt cx="1179094" cy="2182760"/>
            </a:xfrm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875" y="2458152"/>
                <a:ext cx="1179094" cy="2182760"/>
                <a:chOff x="3683988" y="2989690"/>
                <a:chExt cx="1015233" cy="1948070"/>
              </a:xfrm>
              <a:solidFill>
                <a:schemeClr val="bg1"/>
              </a:solidFill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988" y="381662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988" y="339162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CAF0A12-1A23-4CD9-8ECD-4FB470E08750}"/>
                </a:ext>
              </a:extLst>
            </p:cNvPr>
            <p:cNvSpPr/>
            <p:nvPr/>
          </p:nvSpPr>
          <p:spPr>
            <a:xfrm rot="21129917">
              <a:off x="3725259" y="3612423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44D50D2-B26A-4959-AEBC-B154F7E1C2B4}"/>
                </a:ext>
              </a:extLst>
            </p:cNvPr>
            <p:cNvSpPr/>
            <p:nvPr/>
          </p:nvSpPr>
          <p:spPr>
            <a:xfrm rot="21059145">
              <a:off x="3319455" y="3669665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2DCF7B58-765A-4229-9877-C00D46AB6F74}"/>
                </a:ext>
              </a:extLst>
            </p:cNvPr>
            <p:cNvSpPr/>
            <p:nvPr/>
          </p:nvSpPr>
          <p:spPr>
            <a:xfrm>
              <a:off x="3906503" y="2822493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31918" y="4032009"/>
            <a:ext cx="1684602" cy="2849197"/>
            <a:chOff x="2753213" y="3843715"/>
            <a:chExt cx="1876175" cy="3023171"/>
          </a:xfrm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2776475" y="3944105"/>
              <a:ext cx="776343" cy="2922781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3368378" y="4216669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2753213" y="3843715"/>
              <a:ext cx="1781918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2" name="Forme libre : forme 321">
            <a:extLst>
              <a:ext uri="{FF2B5EF4-FFF2-40B4-BE49-F238E27FC236}">
                <a16:creationId xmlns:a16="http://schemas.microsoft.com/office/drawing/2014/main" id="{E57B7EEA-1CE8-43CE-AE50-82B63E99C2DA}"/>
              </a:ext>
            </a:extLst>
          </p:cNvPr>
          <p:cNvSpPr/>
          <p:nvPr/>
        </p:nvSpPr>
        <p:spPr>
          <a:xfrm>
            <a:off x="3714932" y="5412900"/>
            <a:ext cx="970116" cy="1121514"/>
          </a:xfrm>
          <a:custGeom>
            <a:avLst/>
            <a:gdLst>
              <a:gd name="connsiteX0" fmla="*/ 0 w 1005840"/>
              <a:gd name="connsiteY0" fmla="*/ 941832 h 1088136"/>
              <a:gd name="connsiteX1" fmla="*/ 1005840 w 1005840"/>
              <a:gd name="connsiteY1" fmla="*/ 0 h 1088136"/>
              <a:gd name="connsiteX2" fmla="*/ 1005840 w 1005840"/>
              <a:gd name="connsiteY2" fmla="*/ 173736 h 1088136"/>
              <a:gd name="connsiteX3" fmla="*/ 9144 w 1005840"/>
              <a:gd name="connsiteY3" fmla="*/ 1088136 h 1088136"/>
              <a:gd name="connsiteX4" fmla="*/ 0 w 1005840"/>
              <a:gd name="connsiteY4" fmla="*/ 941832 h 108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1088136">
                <a:moveTo>
                  <a:pt x="0" y="941832"/>
                </a:moveTo>
                <a:lnTo>
                  <a:pt x="1005840" y="0"/>
                </a:lnTo>
                <a:lnTo>
                  <a:pt x="1005840" y="173736"/>
                </a:lnTo>
                <a:lnTo>
                  <a:pt x="9144" y="1088136"/>
                </a:lnTo>
                <a:lnTo>
                  <a:pt x="0" y="941832"/>
                </a:lnTo>
                <a:close/>
              </a:path>
            </a:pathLst>
          </a:custGeom>
          <a:pattFill prst="ltVert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370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09877" y="8165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0608F8CA-0B0F-4E35-961A-7D5C881A6E12}"/>
              </a:ext>
            </a:extLst>
          </p:cNvPr>
          <p:cNvGrpSpPr/>
          <p:nvPr/>
        </p:nvGrpSpPr>
        <p:grpSpPr>
          <a:xfrm>
            <a:off x="1910091" y="59902"/>
            <a:ext cx="3505165" cy="3076502"/>
            <a:chOff x="1910091" y="59902"/>
            <a:chExt cx="3505165" cy="307650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D16C2-E26F-48AC-A981-DCC7EED2BF81}"/>
                </a:ext>
              </a:extLst>
            </p:cNvPr>
            <p:cNvGrpSpPr/>
            <p:nvPr/>
          </p:nvGrpSpPr>
          <p:grpSpPr>
            <a:xfrm>
              <a:off x="1910091" y="59902"/>
              <a:ext cx="3505165" cy="3076502"/>
              <a:chOff x="1896721" y="73099"/>
              <a:chExt cx="3505165" cy="3076502"/>
            </a:xfrm>
            <a:solidFill>
              <a:schemeClr val="bg1"/>
            </a:solidFill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CC2F7F9-AA57-454D-BBA6-A226A0188FCE}"/>
                  </a:ext>
                </a:extLst>
              </p:cNvPr>
              <p:cNvGrpSpPr/>
              <p:nvPr/>
            </p:nvGrpSpPr>
            <p:grpSpPr>
              <a:xfrm>
                <a:off x="1896721" y="73099"/>
                <a:ext cx="3505165" cy="3076502"/>
                <a:chOff x="1896721" y="73099"/>
                <a:chExt cx="3505165" cy="3076502"/>
              </a:xfrm>
              <a:grpFill/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F50F8236-FBB2-4E74-AF0A-484EAD7F30E3}"/>
                    </a:ext>
                  </a:extLst>
                </p:cNvPr>
                <p:cNvGrpSpPr/>
                <p:nvPr/>
              </p:nvGrpSpPr>
              <p:grpSpPr>
                <a:xfrm>
                  <a:off x="1896721" y="81651"/>
                  <a:ext cx="3505165" cy="3067950"/>
                  <a:chOff x="1896721" y="81651"/>
                  <a:chExt cx="3505165" cy="3067950"/>
                </a:xfrm>
                <a:grpFill/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F88E9F4D-4ADF-45F2-8B6B-CC2ACA462D7B}"/>
                      </a:ext>
                    </a:extLst>
                  </p:cNvPr>
                  <p:cNvGrpSpPr/>
                  <p:nvPr/>
                </p:nvGrpSpPr>
                <p:grpSpPr>
                  <a:xfrm>
                    <a:off x="1896721" y="81651"/>
                    <a:ext cx="3505165" cy="3067950"/>
                    <a:chOff x="1908664" y="81651"/>
                    <a:chExt cx="3505165" cy="3067950"/>
                  </a:xfrm>
                  <a:grpFill/>
                </p:grpSpPr>
                <p:grpSp>
                  <p:nvGrpSpPr>
                    <p:cNvPr id="49" name="Groupe 48">
                      <a:extLst>
                        <a:ext uri="{FF2B5EF4-FFF2-40B4-BE49-F238E27FC236}">
                          <a16:creationId xmlns:a16="http://schemas.microsoft.com/office/drawing/2014/main" id="{FF5D113F-28DB-4743-8458-5FB5B5265B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64" y="81651"/>
                      <a:ext cx="3505165" cy="3067950"/>
                      <a:chOff x="1908664" y="81651"/>
                      <a:chExt cx="3505165" cy="3067950"/>
                    </a:xfrm>
                    <a:grpFill/>
                  </p:grpSpPr>
                  <p:grpSp>
                    <p:nvGrpSpPr>
                      <p:cNvPr id="47" name="Groupe 46">
                        <a:extLst>
                          <a:ext uri="{FF2B5EF4-FFF2-40B4-BE49-F238E27FC236}">
                            <a16:creationId xmlns:a16="http://schemas.microsoft.com/office/drawing/2014/main" id="{C6527D9A-98EB-4089-BFEF-5AC266AA5BB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08664" y="116408"/>
                        <a:ext cx="3505165" cy="3033193"/>
                        <a:chOff x="1908664" y="116408"/>
                        <a:chExt cx="3505165" cy="3033193"/>
                      </a:xfrm>
                      <a:grpFill/>
                    </p:grpSpPr>
                    <p:sp>
                      <p:nvSpPr>
                        <p:cNvPr id="40" name="Forme libre : forme 39">
                          <a:extLst>
                            <a:ext uri="{FF2B5EF4-FFF2-40B4-BE49-F238E27FC236}">
                              <a16:creationId xmlns:a16="http://schemas.microsoft.com/office/drawing/2014/main" id="{0502897B-C29E-4382-8211-303153DC5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908664" y="116408"/>
                          <a:ext cx="3505165" cy="3033193"/>
                        </a:xfrm>
                        <a:custGeom>
                          <a:avLst/>
                          <a:gdLst>
                            <a:gd name="connsiteX0" fmla="*/ 0 w 3468915"/>
                            <a:gd name="connsiteY0" fmla="*/ 58057 h 3164114"/>
                            <a:gd name="connsiteX1" fmla="*/ 0 w 3468915"/>
                            <a:gd name="connsiteY1" fmla="*/ 406400 h 3164114"/>
                            <a:gd name="connsiteX2" fmla="*/ 0 w 3468915"/>
                            <a:gd name="connsiteY2" fmla="*/ 1132114 h 3164114"/>
                            <a:gd name="connsiteX3" fmla="*/ 2946400 w 3468915"/>
                            <a:gd name="connsiteY3" fmla="*/ 3164114 h 3164114"/>
                            <a:gd name="connsiteX4" fmla="*/ 3468915 w 3468915"/>
                            <a:gd name="connsiteY4" fmla="*/ 2627085 h 3164114"/>
                            <a:gd name="connsiteX5" fmla="*/ 3381829 w 3468915"/>
                            <a:gd name="connsiteY5" fmla="*/ 1248228 h 3164114"/>
                            <a:gd name="connsiteX6" fmla="*/ 2888343 w 3468915"/>
                            <a:gd name="connsiteY6" fmla="*/ 1785257 h 3164114"/>
                            <a:gd name="connsiteX7" fmla="*/ 391886 w 3468915"/>
                            <a:gd name="connsiteY7" fmla="*/ 87085 h 3164114"/>
                            <a:gd name="connsiteX8" fmla="*/ 246743 w 3468915"/>
                            <a:gd name="connsiteY8" fmla="*/ 0 h 3164114"/>
                            <a:gd name="connsiteX9" fmla="*/ 0 w 3468915"/>
                            <a:gd name="connsiteY9" fmla="*/ 58057 h 3164114"/>
                            <a:gd name="connsiteX0" fmla="*/ 0 w 3468915"/>
                            <a:gd name="connsiteY0" fmla="*/ 0 h 3106057"/>
                            <a:gd name="connsiteX1" fmla="*/ 0 w 3468915"/>
                            <a:gd name="connsiteY1" fmla="*/ 348343 h 3106057"/>
                            <a:gd name="connsiteX2" fmla="*/ 0 w 3468915"/>
                            <a:gd name="connsiteY2" fmla="*/ 1074057 h 3106057"/>
                            <a:gd name="connsiteX3" fmla="*/ 2946400 w 3468915"/>
                            <a:gd name="connsiteY3" fmla="*/ 3106057 h 3106057"/>
                            <a:gd name="connsiteX4" fmla="*/ 3468915 w 3468915"/>
                            <a:gd name="connsiteY4" fmla="*/ 2569028 h 3106057"/>
                            <a:gd name="connsiteX5" fmla="*/ 3381829 w 3468915"/>
                            <a:gd name="connsiteY5" fmla="*/ 1190171 h 3106057"/>
                            <a:gd name="connsiteX6" fmla="*/ 2888343 w 3468915"/>
                            <a:gd name="connsiteY6" fmla="*/ 1727200 h 3106057"/>
                            <a:gd name="connsiteX7" fmla="*/ 391886 w 3468915"/>
                            <a:gd name="connsiteY7" fmla="*/ 29028 h 3106057"/>
                            <a:gd name="connsiteX8" fmla="*/ 0 w 3468915"/>
                            <a:gd name="connsiteY8" fmla="*/ 0 h 3106057"/>
                            <a:gd name="connsiteX0" fmla="*/ 0 w 3468915"/>
                            <a:gd name="connsiteY0" fmla="*/ 14514 h 3120571"/>
                            <a:gd name="connsiteX1" fmla="*/ 0 w 3468915"/>
                            <a:gd name="connsiteY1" fmla="*/ 362857 h 3120571"/>
                            <a:gd name="connsiteX2" fmla="*/ 0 w 3468915"/>
                            <a:gd name="connsiteY2" fmla="*/ 1088571 h 3120571"/>
                            <a:gd name="connsiteX3" fmla="*/ 2946400 w 3468915"/>
                            <a:gd name="connsiteY3" fmla="*/ 3120571 h 3120571"/>
                            <a:gd name="connsiteX4" fmla="*/ 3468915 w 3468915"/>
                            <a:gd name="connsiteY4" fmla="*/ 2583542 h 3120571"/>
                            <a:gd name="connsiteX5" fmla="*/ 3381829 w 3468915"/>
                            <a:gd name="connsiteY5" fmla="*/ 1204685 h 3120571"/>
                            <a:gd name="connsiteX6" fmla="*/ 2888343 w 3468915"/>
                            <a:gd name="connsiteY6" fmla="*/ 1741714 h 3120571"/>
                            <a:gd name="connsiteX7" fmla="*/ 333829 w 3468915"/>
                            <a:gd name="connsiteY7" fmla="*/ 0 h 3120571"/>
                            <a:gd name="connsiteX8" fmla="*/ 0 w 3468915"/>
                            <a:gd name="connsiteY8" fmla="*/ 14514 h 3120571"/>
                            <a:gd name="connsiteX0" fmla="*/ 0 w 3468915"/>
                            <a:gd name="connsiteY0" fmla="*/ 0 h 3135086"/>
                            <a:gd name="connsiteX1" fmla="*/ 0 w 3468915"/>
                            <a:gd name="connsiteY1" fmla="*/ 377372 h 3135086"/>
                            <a:gd name="connsiteX2" fmla="*/ 0 w 3468915"/>
                            <a:gd name="connsiteY2" fmla="*/ 1103086 h 3135086"/>
                            <a:gd name="connsiteX3" fmla="*/ 2946400 w 3468915"/>
                            <a:gd name="connsiteY3" fmla="*/ 3135086 h 3135086"/>
                            <a:gd name="connsiteX4" fmla="*/ 3468915 w 3468915"/>
                            <a:gd name="connsiteY4" fmla="*/ 2598057 h 3135086"/>
                            <a:gd name="connsiteX5" fmla="*/ 3381829 w 3468915"/>
                            <a:gd name="connsiteY5" fmla="*/ 1219200 h 3135086"/>
                            <a:gd name="connsiteX6" fmla="*/ 2888343 w 3468915"/>
                            <a:gd name="connsiteY6" fmla="*/ 1756229 h 3135086"/>
                            <a:gd name="connsiteX7" fmla="*/ 333829 w 3468915"/>
                            <a:gd name="connsiteY7" fmla="*/ 14515 h 3135086"/>
                            <a:gd name="connsiteX8" fmla="*/ 0 w 3468915"/>
                            <a:gd name="connsiteY8" fmla="*/ 0 h 3135086"/>
                            <a:gd name="connsiteX0" fmla="*/ 0 w 3483429"/>
                            <a:gd name="connsiteY0" fmla="*/ 14513 h 3120571"/>
                            <a:gd name="connsiteX1" fmla="*/ 14514 w 3483429"/>
                            <a:gd name="connsiteY1" fmla="*/ 362857 h 3120571"/>
                            <a:gd name="connsiteX2" fmla="*/ 14514 w 3483429"/>
                            <a:gd name="connsiteY2" fmla="*/ 1088571 h 3120571"/>
                            <a:gd name="connsiteX3" fmla="*/ 2960914 w 3483429"/>
                            <a:gd name="connsiteY3" fmla="*/ 3120571 h 3120571"/>
                            <a:gd name="connsiteX4" fmla="*/ 3483429 w 3483429"/>
                            <a:gd name="connsiteY4" fmla="*/ 2583542 h 3120571"/>
                            <a:gd name="connsiteX5" fmla="*/ 3396343 w 3483429"/>
                            <a:gd name="connsiteY5" fmla="*/ 1204685 h 3120571"/>
                            <a:gd name="connsiteX6" fmla="*/ 2902857 w 3483429"/>
                            <a:gd name="connsiteY6" fmla="*/ 1741714 h 3120571"/>
                            <a:gd name="connsiteX7" fmla="*/ 348343 w 3483429"/>
                            <a:gd name="connsiteY7" fmla="*/ 0 h 3120571"/>
                            <a:gd name="connsiteX8" fmla="*/ 0 w 3483429"/>
                            <a:gd name="connsiteY8" fmla="*/ 14513 h 3120571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902857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0 w 3483429"/>
                            <a:gd name="connsiteY0" fmla="*/ 0 h 3106058"/>
                            <a:gd name="connsiteX1" fmla="*/ 14514 w 3483429"/>
                            <a:gd name="connsiteY1" fmla="*/ 348344 h 3106058"/>
                            <a:gd name="connsiteX2" fmla="*/ 14514 w 3483429"/>
                            <a:gd name="connsiteY2" fmla="*/ 1074058 h 3106058"/>
                            <a:gd name="connsiteX3" fmla="*/ 2960914 w 3483429"/>
                            <a:gd name="connsiteY3" fmla="*/ 3106058 h 3106058"/>
                            <a:gd name="connsiteX4" fmla="*/ 3483429 w 3483429"/>
                            <a:gd name="connsiteY4" fmla="*/ 2569029 h 3106058"/>
                            <a:gd name="connsiteX5" fmla="*/ 3396343 w 3483429"/>
                            <a:gd name="connsiteY5" fmla="*/ 1190172 h 3106058"/>
                            <a:gd name="connsiteX6" fmla="*/ 2880734 w 3483429"/>
                            <a:gd name="connsiteY6" fmla="*/ 1727201 h 3106058"/>
                            <a:gd name="connsiteX7" fmla="*/ 348343 w 3483429"/>
                            <a:gd name="connsiteY7" fmla="*/ 14515 h 3106058"/>
                            <a:gd name="connsiteX8" fmla="*/ 0 w 3483429"/>
                            <a:gd name="connsiteY8" fmla="*/ 0 h 3106058"/>
                            <a:gd name="connsiteX0" fmla="*/ 7876 w 3491305"/>
                            <a:gd name="connsiteY0" fmla="*/ 0 h 3106058"/>
                            <a:gd name="connsiteX1" fmla="*/ 268 w 3491305"/>
                            <a:gd name="connsiteY1" fmla="*/ 355718 h 3106058"/>
                            <a:gd name="connsiteX2" fmla="*/ 22390 w 3491305"/>
                            <a:gd name="connsiteY2" fmla="*/ 1074058 h 3106058"/>
                            <a:gd name="connsiteX3" fmla="*/ 2968790 w 3491305"/>
                            <a:gd name="connsiteY3" fmla="*/ 3106058 h 3106058"/>
                            <a:gd name="connsiteX4" fmla="*/ 3491305 w 3491305"/>
                            <a:gd name="connsiteY4" fmla="*/ 2569029 h 3106058"/>
                            <a:gd name="connsiteX5" fmla="*/ 3404219 w 3491305"/>
                            <a:gd name="connsiteY5" fmla="*/ 1190172 h 3106058"/>
                            <a:gd name="connsiteX6" fmla="*/ 2888610 w 3491305"/>
                            <a:gd name="connsiteY6" fmla="*/ 1727201 h 3106058"/>
                            <a:gd name="connsiteX7" fmla="*/ 356219 w 3491305"/>
                            <a:gd name="connsiteY7" fmla="*/ 14515 h 3106058"/>
                            <a:gd name="connsiteX8" fmla="*/ 7876 w 3491305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5952 w 3491038"/>
                            <a:gd name="connsiteY7" fmla="*/ 14515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41204 w 3491038"/>
                            <a:gd name="connsiteY7" fmla="*/ 7140 h 3106058"/>
                            <a:gd name="connsiteX8" fmla="*/ 7609 w 3491038"/>
                            <a:gd name="connsiteY8" fmla="*/ 0 h 3106058"/>
                            <a:gd name="connsiteX0" fmla="*/ 7609 w 3491038"/>
                            <a:gd name="connsiteY0" fmla="*/ 0 h 3106058"/>
                            <a:gd name="connsiteX1" fmla="*/ 1 w 3491038"/>
                            <a:gd name="connsiteY1" fmla="*/ 355718 h 3106058"/>
                            <a:gd name="connsiteX2" fmla="*/ 7374 w 3491038"/>
                            <a:gd name="connsiteY2" fmla="*/ 1066684 h 3106058"/>
                            <a:gd name="connsiteX3" fmla="*/ 2968523 w 3491038"/>
                            <a:gd name="connsiteY3" fmla="*/ 3106058 h 3106058"/>
                            <a:gd name="connsiteX4" fmla="*/ 3491038 w 3491038"/>
                            <a:gd name="connsiteY4" fmla="*/ 2569029 h 3106058"/>
                            <a:gd name="connsiteX5" fmla="*/ 3403952 w 3491038"/>
                            <a:gd name="connsiteY5" fmla="*/ 1190172 h 3106058"/>
                            <a:gd name="connsiteX6" fmla="*/ 2888343 w 3491038"/>
                            <a:gd name="connsiteY6" fmla="*/ 1727201 h 3106058"/>
                            <a:gd name="connsiteX7" fmla="*/ 351837 w 3491038"/>
                            <a:gd name="connsiteY7" fmla="*/ 28405 h 3106058"/>
                            <a:gd name="connsiteX8" fmla="*/ 7609 w 3491038"/>
                            <a:gd name="connsiteY8" fmla="*/ 0 h 3106058"/>
                            <a:gd name="connsiteX0" fmla="*/ 0 w 3510011"/>
                            <a:gd name="connsiteY0" fmla="*/ 14333 h 3077861"/>
                            <a:gd name="connsiteX1" fmla="*/ 18974 w 3510011"/>
                            <a:gd name="connsiteY1" fmla="*/ 327521 h 3077861"/>
                            <a:gd name="connsiteX2" fmla="*/ 26347 w 3510011"/>
                            <a:gd name="connsiteY2" fmla="*/ 1038487 h 3077861"/>
                            <a:gd name="connsiteX3" fmla="*/ 2987496 w 3510011"/>
                            <a:gd name="connsiteY3" fmla="*/ 3077861 h 3077861"/>
                            <a:gd name="connsiteX4" fmla="*/ 3510011 w 3510011"/>
                            <a:gd name="connsiteY4" fmla="*/ 2540832 h 3077861"/>
                            <a:gd name="connsiteX5" fmla="*/ 3422925 w 3510011"/>
                            <a:gd name="connsiteY5" fmla="*/ 1161975 h 3077861"/>
                            <a:gd name="connsiteX6" fmla="*/ 2907316 w 3510011"/>
                            <a:gd name="connsiteY6" fmla="*/ 1699004 h 3077861"/>
                            <a:gd name="connsiteX7" fmla="*/ 370810 w 3510011"/>
                            <a:gd name="connsiteY7" fmla="*/ 208 h 3077861"/>
                            <a:gd name="connsiteX8" fmla="*/ 0 w 3510011"/>
                            <a:gd name="connsiteY8" fmla="*/ 14333 h 3077861"/>
                            <a:gd name="connsiteX0" fmla="*/ 0 w 3499378"/>
                            <a:gd name="connsiteY0" fmla="*/ 9089 h 3077934"/>
                            <a:gd name="connsiteX1" fmla="*/ 8341 w 3499378"/>
                            <a:gd name="connsiteY1" fmla="*/ 327594 h 3077934"/>
                            <a:gd name="connsiteX2" fmla="*/ 15714 w 3499378"/>
                            <a:gd name="connsiteY2" fmla="*/ 1038560 h 3077934"/>
                            <a:gd name="connsiteX3" fmla="*/ 2976863 w 3499378"/>
                            <a:gd name="connsiteY3" fmla="*/ 3077934 h 3077934"/>
                            <a:gd name="connsiteX4" fmla="*/ 3499378 w 3499378"/>
                            <a:gd name="connsiteY4" fmla="*/ 2540905 h 3077934"/>
                            <a:gd name="connsiteX5" fmla="*/ 3412292 w 3499378"/>
                            <a:gd name="connsiteY5" fmla="*/ 1162048 h 3077934"/>
                            <a:gd name="connsiteX6" fmla="*/ 2896683 w 3499378"/>
                            <a:gd name="connsiteY6" fmla="*/ 1699077 h 3077934"/>
                            <a:gd name="connsiteX7" fmla="*/ 360177 w 3499378"/>
                            <a:gd name="connsiteY7" fmla="*/ 281 h 3077934"/>
                            <a:gd name="connsiteX8" fmla="*/ 0 w 3499378"/>
                            <a:gd name="connsiteY8" fmla="*/ 9089 h 3077934"/>
                            <a:gd name="connsiteX0" fmla="*/ 2747 w 3502125"/>
                            <a:gd name="connsiteY0" fmla="*/ 9089 h 3077934"/>
                            <a:gd name="connsiteX1" fmla="*/ 455 w 3502125"/>
                            <a:gd name="connsiteY1" fmla="*/ 327594 h 3077934"/>
                            <a:gd name="connsiteX2" fmla="*/ 18461 w 3502125"/>
                            <a:gd name="connsiteY2" fmla="*/ 1038560 h 3077934"/>
                            <a:gd name="connsiteX3" fmla="*/ 2979610 w 3502125"/>
                            <a:gd name="connsiteY3" fmla="*/ 3077934 h 3077934"/>
                            <a:gd name="connsiteX4" fmla="*/ 3502125 w 3502125"/>
                            <a:gd name="connsiteY4" fmla="*/ 2540905 h 3077934"/>
                            <a:gd name="connsiteX5" fmla="*/ 3415039 w 3502125"/>
                            <a:gd name="connsiteY5" fmla="*/ 1162048 h 3077934"/>
                            <a:gd name="connsiteX6" fmla="*/ 2899430 w 3502125"/>
                            <a:gd name="connsiteY6" fmla="*/ 1699077 h 3077934"/>
                            <a:gd name="connsiteX7" fmla="*/ 362924 w 3502125"/>
                            <a:gd name="connsiteY7" fmla="*/ 281 h 3077934"/>
                            <a:gd name="connsiteX8" fmla="*/ 2747 w 3502125"/>
                            <a:gd name="connsiteY8" fmla="*/ 9089 h 3077934"/>
                            <a:gd name="connsiteX0" fmla="*/ 5551 w 3504929"/>
                            <a:gd name="connsiteY0" fmla="*/ 9089 h 3077934"/>
                            <a:gd name="connsiteX1" fmla="*/ 3259 w 3504929"/>
                            <a:gd name="connsiteY1" fmla="*/ 327594 h 3077934"/>
                            <a:gd name="connsiteX2" fmla="*/ 0 w 3504929"/>
                            <a:gd name="connsiteY2" fmla="*/ 1022611 h 3077934"/>
                            <a:gd name="connsiteX3" fmla="*/ 2982414 w 3504929"/>
                            <a:gd name="connsiteY3" fmla="*/ 3077934 h 3077934"/>
                            <a:gd name="connsiteX4" fmla="*/ 3504929 w 3504929"/>
                            <a:gd name="connsiteY4" fmla="*/ 2540905 h 3077934"/>
                            <a:gd name="connsiteX5" fmla="*/ 3417843 w 3504929"/>
                            <a:gd name="connsiteY5" fmla="*/ 1162048 h 3077934"/>
                            <a:gd name="connsiteX6" fmla="*/ 2902234 w 3504929"/>
                            <a:gd name="connsiteY6" fmla="*/ 1699077 h 3077934"/>
                            <a:gd name="connsiteX7" fmla="*/ 365728 w 3504929"/>
                            <a:gd name="connsiteY7" fmla="*/ 281 h 3077934"/>
                            <a:gd name="connsiteX8" fmla="*/ 5551 w 3504929"/>
                            <a:gd name="connsiteY8" fmla="*/ 9089 h 3077934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16949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365728 w 3504929"/>
                            <a:gd name="connsiteY7" fmla="*/ 4070 h 3094602"/>
                            <a:gd name="connsiteX8" fmla="*/ 5551 w 3504929"/>
                            <a:gd name="connsiteY8" fmla="*/ 0 h 3094602"/>
                            <a:gd name="connsiteX0" fmla="*/ 5551 w 3504929"/>
                            <a:gd name="connsiteY0" fmla="*/ 0 h 3094602"/>
                            <a:gd name="connsiteX1" fmla="*/ 3259 w 3504929"/>
                            <a:gd name="connsiteY1" fmla="*/ 344262 h 3094602"/>
                            <a:gd name="connsiteX2" fmla="*/ 0 w 3504929"/>
                            <a:gd name="connsiteY2" fmla="*/ 1039279 h 3094602"/>
                            <a:gd name="connsiteX3" fmla="*/ 2982414 w 3504929"/>
                            <a:gd name="connsiteY3" fmla="*/ 3094602 h 3094602"/>
                            <a:gd name="connsiteX4" fmla="*/ 3504929 w 3504929"/>
                            <a:gd name="connsiteY4" fmla="*/ 2557573 h 3094602"/>
                            <a:gd name="connsiteX5" fmla="*/ 3417843 w 3504929"/>
                            <a:gd name="connsiteY5" fmla="*/ 1178716 h 3094602"/>
                            <a:gd name="connsiteX6" fmla="*/ 2902234 w 3504929"/>
                            <a:gd name="connsiteY6" fmla="*/ 1715745 h 3094602"/>
                            <a:gd name="connsiteX7" fmla="*/ 429389 w 3504929"/>
                            <a:gd name="connsiteY7" fmla="*/ 61943 h 3094602"/>
                            <a:gd name="connsiteX8" fmla="*/ 5551 w 3504929"/>
                            <a:gd name="connsiteY8" fmla="*/ 0 h 3094602"/>
                            <a:gd name="connsiteX0" fmla="*/ 0 w 3522527"/>
                            <a:gd name="connsiteY0" fmla="*/ 19247 h 3032827"/>
                            <a:gd name="connsiteX1" fmla="*/ 20857 w 3522527"/>
                            <a:gd name="connsiteY1" fmla="*/ 282487 h 3032827"/>
                            <a:gd name="connsiteX2" fmla="*/ 17598 w 3522527"/>
                            <a:gd name="connsiteY2" fmla="*/ 977504 h 3032827"/>
                            <a:gd name="connsiteX3" fmla="*/ 3000012 w 3522527"/>
                            <a:gd name="connsiteY3" fmla="*/ 3032827 h 3032827"/>
                            <a:gd name="connsiteX4" fmla="*/ 3522527 w 3522527"/>
                            <a:gd name="connsiteY4" fmla="*/ 2495798 h 3032827"/>
                            <a:gd name="connsiteX5" fmla="*/ 3435441 w 3522527"/>
                            <a:gd name="connsiteY5" fmla="*/ 1116941 h 3032827"/>
                            <a:gd name="connsiteX6" fmla="*/ 2919832 w 3522527"/>
                            <a:gd name="connsiteY6" fmla="*/ 1653970 h 3032827"/>
                            <a:gd name="connsiteX7" fmla="*/ 446987 w 3522527"/>
                            <a:gd name="connsiteY7" fmla="*/ 168 h 3032827"/>
                            <a:gd name="connsiteX8" fmla="*/ 0 w 3522527"/>
                            <a:gd name="connsiteY8" fmla="*/ 19247 h 3032827"/>
                            <a:gd name="connsiteX0" fmla="*/ 0 w 3505165"/>
                            <a:gd name="connsiteY0" fmla="*/ 2251 h 3033193"/>
                            <a:gd name="connsiteX1" fmla="*/ 3495 w 3505165"/>
                            <a:gd name="connsiteY1" fmla="*/ 282853 h 3033193"/>
                            <a:gd name="connsiteX2" fmla="*/ 236 w 3505165"/>
                            <a:gd name="connsiteY2" fmla="*/ 977870 h 3033193"/>
                            <a:gd name="connsiteX3" fmla="*/ 2982650 w 3505165"/>
                            <a:gd name="connsiteY3" fmla="*/ 3033193 h 3033193"/>
                            <a:gd name="connsiteX4" fmla="*/ 3505165 w 3505165"/>
                            <a:gd name="connsiteY4" fmla="*/ 2496164 h 3033193"/>
                            <a:gd name="connsiteX5" fmla="*/ 3418079 w 3505165"/>
                            <a:gd name="connsiteY5" fmla="*/ 1117307 h 3033193"/>
                            <a:gd name="connsiteX6" fmla="*/ 2902470 w 3505165"/>
                            <a:gd name="connsiteY6" fmla="*/ 1654336 h 3033193"/>
                            <a:gd name="connsiteX7" fmla="*/ 429625 w 3505165"/>
                            <a:gd name="connsiteY7" fmla="*/ 534 h 3033193"/>
                            <a:gd name="connsiteX8" fmla="*/ 0 w 3505165"/>
                            <a:gd name="connsiteY8" fmla="*/ 2251 h 30331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3505165" h="3033193">
                              <a:moveTo>
                                <a:pt x="0" y="2251"/>
                              </a:moveTo>
                              <a:cubicBezTo>
                                <a:pt x="4838" y="118366"/>
                                <a:pt x="3456" y="120250"/>
                                <a:pt x="3495" y="282853"/>
                              </a:cubicBezTo>
                              <a:cubicBezTo>
                                <a:pt x="3534" y="445456"/>
                                <a:pt x="236" y="735965"/>
                                <a:pt x="236" y="977870"/>
                              </a:cubicBezTo>
                              <a:lnTo>
                                <a:pt x="2982650" y="3033193"/>
                              </a:lnTo>
                              <a:lnTo>
                                <a:pt x="3505165" y="2496164"/>
                              </a:lnTo>
                              <a:lnTo>
                                <a:pt x="3418079" y="1117307"/>
                              </a:lnTo>
                              <a:lnTo>
                                <a:pt x="2902470" y="1654336"/>
                              </a:lnTo>
                              <a:lnTo>
                                <a:pt x="429625" y="534"/>
                              </a:lnTo>
                              <a:cubicBezTo>
                                <a:pt x="318427" y="-1846"/>
                                <a:pt x="111198" y="4631"/>
                                <a:pt x="0" y="2251"/>
                              </a:cubicBezTo>
                              <a:close/>
                            </a:path>
                          </a:pathLst>
                        </a:cu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fr-FR" dirty="0"/>
                        </a:p>
                      </p:txBody>
                    </p:sp>
                    <p:cxnSp>
                      <p:nvCxnSpPr>
                        <p:cNvPr id="45" name="Connecteur droit 44">
                          <a:extLst>
                            <a:ext uri="{FF2B5EF4-FFF2-40B4-BE49-F238E27FC236}">
                              <a16:creationId xmlns:a16="http://schemas.microsoft.com/office/drawing/2014/main" id="{D8FB2E4D-ED2B-470F-8B5A-5EFB32A7A026}"/>
                            </a:ext>
                          </a:extLst>
                        </p:cNvPr>
                        <p:cNvCxnSpPr>
                          <a:cxnSpLocks/>
                          <a:stCxn id="40" idx="3"/>
                          <a:endCxn id="40" idx="6"/>
                        </p:cNvCxnSpPr>
                        <p:nvPr/>
                      </p:nvCxnSpPr>
                      <p:spPr>
                        <a:xfrm flipH="1" flipV="1">
                          <a:off x="4811134" y="1770744"/>
                          <a:ext cx="80180" cy="1378857"/>
                        </a:xfrm>
                        <a:prstGeom prst="line">
                          <a:avLst/>
                        </a:prstGeom>
                        <a:grpFill/>
                        <a:ln w="3175"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48" name="Forme libre : forme 47">
                        <a:extLst>
                          <a:ext uri="{FF2B5EF4-FFF2-40B4-BE49-F238E27FC236}">
                            <a16:creationId xmlns:a16="http://schemas.microsoft.com/office/drawing/2014/main" id="{C167E368-43A3-4F2B-8020-862C96C50A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00199" y="81651"/>
                        <a:ext cx="3048258" cy="1701499"/>
                      </a:xfrm>
                      <a:custGeom>
                        <a:avLst/>
                        <a:gdLst>
                          <a:gd name="connsiteX0" fmla="*/ 0 w 3060290"/>
                          <a:gd name="connsiteY0" fmla="*/ 14748 h 1740310"/>
                          <a:gd name="connsiteX1" fmla="*/ 2536722 w 3060290"/>
                          <a:gd name="connsiteY1" fmla="*/ 1740310 h 1740310"/>
                          <a:gd name="connsiteX2" fmla="*/ 3060290 w 3060290"/>
                          <a:gd name="connsiteY2" fmla="*/ 1179871 h 1740310"/>
                          <a:gd name="connsiteX3" fmla="*/ 1275735 w 3060290"/>
                          <a:gd name="connsiteY3" fmla="*/ 0 h 1740310"/>
                          <a:gd name="connsiteX4" fmla="*/ 0 w 3060290"/>
                          <a:gd name="connsiteY4" fmla="*/ 14748 h 1740310"/>
                          <a:gd name="connsiteX0" fmla="*/ 0 w 3060290"/>
                          <a:gd name="connsiteY0" fmla="*/ 0 h 1725562"/>
                          <a:gd name="connsiteX1" fmla="*/ 2536722 w 3060290"/>
                          <a:gd name="connsiteY1" fmla="*/ 1725562 h 1725562"/>
                          <a:gd name="connsiteX2" fmla="*/ 3060290 w 3060290"/>
                          <a:gd name="connsiteY2" fmla="*/ 1165123 h 1725562"/>
                          <a:gd name="connsiteX3" fmla="*/ 1335893 w 3060290"/>
                          <a:gd name="connsiteY3" fmla="*/ 9315 h 1725562"/>
                          <a:gd name="connsiteX4" fmla="*/ 0 w 3060290"/>
                          <a:gd name="connsiteY4" fmla="*/ 0 h 1725562"/>
                          <a:gd name="connsiteX0" fmla="*/ 0 w 3048258"/>
                          <a:gd name="connsiteY0" fmla="*/ 14748 h 1716247"/>
                          <a:gd name="connsiteX1" fmla="*/ 2524690 w 3048258"/>
                          <a:gd name="connsiteY1" fmla="*/ 1716247 h 1716247"/>
                          <a:gd name="connsiteX2" fmla="*/ 3048258 w 3048258"/>
                          <a:gd name="connsiteY2" fmla="*/ 1155808 h 1716247"/>
                          <a:gd name="connsiteX3" fmla="*/ 1323861 w 3048258"/>
                          <a:gd name="connsiteY3" fmla="*/ 0 h 1716247"/>
                          <a:gd name="connsiteX4" fmla="*/ 0 w 3048258"/>
                          <a:gd name="connsiteY4" fmla="*/ 14748 h 1716247"/>
                          <a:gd name="connsiteX0" fmla="*/ 0 w 3048258"/>
                          <a:gd name="connsiteY0" fmla="*/ 0 h 1701499"/>
                          <a:gd name="connsiteX1" fmla="*/ 2524690 w 3048258"/>
                          <a:gd name="connsiteY1" fmla="*/ 1701499 h 1701499"/>
                          <a:gd name="connsiteX2" fmla="*/ 3048258 w 3048258"/>
                          <a:gd name="connsiteY2" fmla="*/ 1141060 h 1701499"/>
                          <a:gd name="connsiteX3" fmla="*/ 1339810 w 3048258"/>
                          <a:gd name="connsiteY3" fmla="*/ 1201 h 1701499"/>
                          <a:gd name="connsiteX4" fmla="*/ 0 w 3048258"/>
                          <a:gd name="connsiteY4" fmla="*/ 0 h 17014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48258" h="1701499">
                            <a:moveTo>
                              <a:pt x="0" y="0"/>
                            </a:moveTo>
                            <a:lnTo>
                              <a:pt x="2524690" y="1701499"/>
                            </a:lnTo>
                            <a:lnTo>
                              <a:pt x="3048258" y="1141060"/>
                            </a:lnTo>
                            <a:lnTo>
                              <a:pt x="1339810" y="120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pattFill prst="ltUpDiag">
                        <a:fgClr>
                          <a:schemeClr val="tx1">
                            <a:lumMod val="75000"/>
                            <a:lumOff val="25000"/>
                          </a:schemeClr>
                        </a:fgClr>
                        <a:bgClr>
                          <a:schemeClr val="bg1"/>
                        </a:bgClr>
                      </a:pattFill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56" name="Forme libre : forme 55">
                      <a:extLst>
                        <a:ext uri="{FF2B5EF4-FFF2-40B4-BE49-F238E27FC236}">
                          <a16:creationId xmlns:a16="http://schemas.microsoft.com/office/drawing/2014/main" id="{CA6E4DB0-16F8-48E2-B1F7-5B18465A6B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12903" y="1233642"/>
                      <a:ext cx="550287" cy="981062"/>
                    </a:xfrm>
                    <a:custGeom>
                      <a:avLst/>
                      <a:gdLst>
                        <a:gd name="connsiteX0" fmla="*/ 0 w 538317"/>
                        <a:gd name="connsiteY0" fmla="*/ 538316 h 988142"/>
                        <a:gd name="connsiteX1" fmla="*/ 29497 w 538317"/>
                        <a:gd name="connsiteY1" fmla="*/ 988142 h 988142"/>
                        <a:gd name="connsiteX2" fmla="*/ 538317 w 538317"/>
                        <a:gd name="connsiteY2" fmla="*/ 449826 h 988142"/>
                        <a:gd name="connsiteX3" fmla="*/ 538317 w 538317"/>
                        <a:gd name="connsiteY3" fmla="*/ 0 h 988142"/>
                        <a:gd name="connsiteX4" fmla="*/ 0 w 538317"/>
                        <a:gd name="connsiteY4" fmla="*/ 538316 h 988142"/>
                        <a:gd name="connsiteX0" fmla="*/ 0 w 581180"/>
                        <a:gd name="connsiteY0" fmla="*/ 538316 h 988142"/>
                        <a:gd name="connsiteX1" fmla="*/ 29497 w 581180"/>
                        <a:gd name="connsiteY1" fmla="*/ 988142 h 988142"/>
                        <a:gd name="connsiteX2" fmla="*/ 581180 w 581180"/>
                        <a:gd name="connsiteY2" fmla="*/ 426013 h 988142"/>
                        <a:gd name="connsiteX3" fmla="*/ 538317 w 581180"/>
                        <a:gd name="connsiteY3" fmla="*/ 0 h 988142"/>
                        <a:gd name="connsiteX4" fmla="*/ 0 w 581180"/>
                        <a:gd name="connsiteY4" fmla="*/ 538316 h 988142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62130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81180"/>
                        <a:gd name="connsiteY0" fmla="*/ 528791 h 978617"/>
                        <a:gd name="connsiteX1" fmla="*/ 29497 w 581180"/>
                        <a:gd name="connsiteY1" fmla="*/ 978617 h 978617"/>
                        <a:gd name="connsiteX2" fmla="*/ 581180 w 581180"/>
                        <a:gd name="connsiteY2" fmla="*/ 416488 h 978617"/>
                        <a:gd name="connsiteX3" fmla="*/ 528792 w 581180"/>
                        <a:gd name="connsiteY3" fmla="*/ 0 h 978617"/>
                        <a:gd name="connsiteX4" fmla="*/ 0 w 581180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8792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78617"/>
                        <a:gd name="connsiteX1" fmla="*/ 29497 w 547842"/>
                        <a:gd name="connsiteY1" fmla="*/ 978617 h 978617"/>
                        <a:gd name="connsiteX2" fmla="*/ 547842 w 547842"/>
                        <a:gd name="connsiteY2" fmla="*/ 449825 h 978617"/>
                        <a:gd name="connsiteX3" fmla="*/ 524030 w 547842"/>
                        <a:gd name="connsiteY3" fmla="*/ 0 h 978617"/>
                        <a:gd name="connsiteX4" fmla="*/ 0 w 547842"/>
                        <a:gd name="connsiteY4" fmla="*/ 528791 h 978617"/>
                        <a:gd name="connsiteX0" fmla="*/ 0 w 547842"/>
                        <a:gd name="connsiteY0" fmla="*/ 528791 h 981062"/>
                        <a:gd name="connsiteX1" fmla="*/ 24607 w 547842"/>
                        <a:gd name="connsiteY1" fmla="*/ 981062 h 981062"/>
                        <a:gd name="connsiteX2" fmla="*/ 547842 w 547842"/>
                        <a:gd name="connsiteY2" fmla="*/ 449825 h 981062"/>
                        <a:gd name="connsiteX3" fmla="*/ 524030 w 547842"/>
                        <a:gd name="connsiteY3" fmla="*/ 0 h 981062"/>
                        <a:gd name="connsiteX4" fmla="*/ 0 w 547842"/>
                        <a:gd name="connsiteY4" fmla="*/ 528791 h 981062"/>
                        <a:gd name="connsiteX0" fmla="*/ 0 w 550287"/>
                        <a:gd name="connsiteY0" fmla="*/ 541015 h 981062"/>
                        <a:gd name="connsiteX1" fmla="*/ 27052 w 550287"/>
                        <a:gd name="connsiteY1" fmla="*/ 981062 h 981062"/>
                        <a:gd name="connsiteX2" fmla="*/ 550287 w 550287"/>
                        <a:gd name="connsiteY2" fmla="*/ 449825 h 981062"/>
                        <a:gd name="connsiteX3" fmla="*/ 526475 w 550287"/>
                        <a:gd name="connsiteY3" fmla="*/ 0 h 981062"/>
                        <a:gd name="connsiteX4" fmla="*/ 0 w 550287"/>
                        <a:gd name="connsiteY4" fmla="*/ 541015 h 9810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50287" h="981062">
                          <a:moveTo>
                            <a:pt x="0" y="541015"/>
                          </a:moveTo>
                          <a:lnTo>
                            <a:pt x="27052" y="981062"/>
                          </a:lnTo>
                          <a:lnTo>
                            <a:pt x="550287" y="449825"/>
                          </a:lnTo>
                          <a:lnTo>
                            <a:pt x="526475" y="0"/>
                          </a:lnTo>
                          <a:lnTo>
                            <a:pt x="0" y="5410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9BFD68F8-13B8-4DCC-A3B1-7DF29AF3BAB1}"/>
                      </a:ext>
                    </a:extLst>
                  </p:cNvPr>
                  <p:cNvSpPr/>
                  <p:nvPr/>
                </p:nvSpPr>
                <p:spPr>
                  <a:xfrm>
                    <a:off x="3813758" y="610180"/>
                    <a:ext cx="559559" cy="1851493"/>
                  </a:xfrm>
                  <a:custGeom>
                    <a:avLst/>
                    <a:gdLst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3" fmla="*/ 504968 w 504968"/>
                      <a:gd name="connsiteY3" fmla="*/ 0 h 1596788"/>
                      <a:gd name="connsiteX0" fmla="*/ 0 w 586854"/>
                      <a:gd name="connsiteY0" fmla="*/ 1787857 h 1787857"/>
                      <a:gd name="connsiteX1" fmla="*/ 54592 w 586854"/>
                      <a:gd name="connsiteY1" fmla="*/ 504967 h 1787857"/>
                      <a:gd name="connsiteX2" fmla="*/ 504968 w 586854"/>
                      <a:gd name="connsiteY2" fmla="*/ 191069 h 1787857"/>
                      <a:gd name="connsiteX3" fmla="*/ 586854 w 586854"/>
                      <a:gd name="connsiteY3" fmla="*/ 0 h 1787857"/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0" fmla="*/ 0 w 641446"/>
                      <a:gd name="connsiteY0" fmla="*/ 1665026 h 1665026"/>
                      <a:gd name="connsiteX1" fmla="*/ 54592 w 641446"/>
                      <a:gd name="connsiteY1" fmla="*/ 382136 h 1665026"/>
                      <a:gd name="connsiteX2" fmla="*/ 641446 w 641446"/>
                      <a:gd name="connsiteY2" fmla="*/ 0 h 1665026"/>
                      <a:gd name="connsiteX0" fmla="*/ 0 w 614151"/>
                      <a:gd name="connsiteY0" fmla="*/ 1760561 h 1760561"/>
                      <a:gd name="connsiteX1" fmla="*/ 54592 w 614151"/>
                      <a:gd name="connsiteY1" fmla="*/ 477671 h 1760561"/>
                      <a:gd name="connsiteX2" fmla="*/ 614151 w 614151"/>
                      <a:gd name="connsiteY2" fmla="*/ 0 h 1760561"/>
                      <a:gd name="connsiteX0" fmla="*/ 13647 w 559559"/>
                      <a:gd name="connsiteY0" fmla="*/ 1842448 h 1842448"/>
                      <a:gd name="connsiteX1" fmla="*/ 0 w 559559"/>
                      <a:gd name="connsiteY1" fmla="*/ 477671 h 1842448"/>
                      <a:gd name="connsiteX2" fmla="*/ 559559 w 559559"/>
                      <a:gd name="connsiteY2" fmla="*/ 0 h 1842448"/>
                      <a:gd name="connsiteX0" fmla="*/ 40943 w 559559"/>
                      <a:gd name="connsiteY0" fmla="*/ 1883391 h 1883391"/>
                      <a:gd name="connsiteX1" fmla="*/ 0 w 559559"/>
                      <a:gd name="connsiteY1" fmla="*/ 47767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83391 h 1883391"/>
                      <a:gd name="connsiteX1" fmla="*/ 0 w 559559"/>
                      <a:gd name="connsiteY1" fmla="*/ 49672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51493 h 1851493"/>
                      <a:gd name="connsiteX1" fmla="*/ 0 w 559559"/>
                      <a:gd name="connsiteY1" fmla="*/ 496721 h 1851493"/>
                      <a:gd name="connsiteX2" fmla="*/ 559559 w 559559"/>
                      <a:gd name="connsiteY2" fmla="*/ 0 h 18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59" h="1851493">
                        <a:moveTo>
                          <a:pt x="40943" y="1851493"/>
                        </a:moveTo>
                        <a:cubicBezTo>
                          <a:pt x="27295" y="1382920"/>
                          <a:pt x="13648" y="965294"/>
                          <a:pt x="0" y="496721"/>
                        </a:cubicBezTo>
                        <a:cubicBezTo>
                          <a:pt x="150125" y="392088"/>
                          <a:pt x="470849" y="84161"/>
                          <a:pt x="559559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2DAD5AA9-9D79-4BE8-99FF-EF30FB1C750C}"/>
                    </a:ext>
                  </a:extLst>
                </p:cNvPr>
                <p:cNvSpPr/>
                <p:nvPr/>
              </p:nvSpPr>
              <p:spPr>
                <a:xfrm>
                  <a:off x="2836627" y="73099"/>
                  <a:ext cx="515525" cy="1702633"/>
                </a:xfrm>
                <a:custGeom>
                  <a:avLst/>
                  <a:gdLst>
                    <a:gd name="connsiteX0" fmla="*/ 0 w 504968"/>
                    <a:gd name="connsiteY0" fmla="*/ 1596788 h 1596788"/>
                    <a:gd name="connsiteX1" fmla="*/ 54592 w 504968"/>
                    <a:gd name="connsiteY1" fmla="*/ 313898 h 1596788"/>
                    <a:gd name="connsiteX2" fmla="*/ 504968 w 504968"/>
                    <a:gd name="connsiteY2" fmla="*/ 0 h 1596788"/>
                    <a:gd name="connsiteX3" fmla="*/ 504968 w 504968"/>
                    <a:gd name="connsiteY3" fmla="*/ 0 h 1596788"/>
                    <a:gd name="connsiteX0" fmla="*/ 0 w 464025"/>
                    <a:gd name="connsiteY0" fmla="*/ 1637731 h 1637731"/>
                    <a:gd name="connsiteX1" fmla="*/ 13649 w 464025"/>
                    <a:gd name="connsiteY1" fmla="*/ 313898 h 1637731"/>
                    <a:gd name="connsiteX2" fmla="*/ 464025 w 464025"/>
                    <a:gd name="connsiteY2" fmla="*/ 0 h 1637731"/>
                    <a:gd name="connsiteX3" fmla="*/ 464025 w 464025"/>
                    <a:gd name="connsiteY3" fmla="*/ 0 h 1637731"/>
                    <a:gd name="connsiteX0" fmla="*/ 40942 w 450376"/>
                    <a:gd name="connsiteY0" fmla="*/ 1678674 h 1678674"/>
                    <a:gd name="connsiteX1" fmla="*/ 0 w 450376"/>
                    <a:gd name="connsiteY1" fmla="*/ 313898 h 1678674"/>
                    <a:gd name="connsiteX2" fmla="*/ 450376 w 450376"/>
                    <a:gd name="connsiteY2" fmla="*/ 0 h 1678674"/>
                    <a:gd name="connsiteX3" fmla="*/ 450376 w 450376"/>
                    <a:gd name="connsiteY3" fmla="*/ 0 h 1678674"/>
                    <a:gd name="connsiteX0" fmla="*/ 0 w 450377"/>
                    <a:gd name="connsiteY0" fmla="*/ 1637731 h 1637731"/>
                    <a:gd name="connsiteX1" fmla="*/ 1 w 450377"/>
                    <a:gd name="connsiteY1" fmla="*/ 313898 h 1637731"/>
                    <a:gd name="connsiteX2" fmla="*/ 450377 w 450377"/>
                    <a:gd name="connsiteY2" fmla="*/ 0 h 1637731"/>
                    <a:gd name="connsiteX3" fmla="*/ 450377 w 450377"/>
                    <a:gd name="connsiteY3" fmla="*/ 0 h 1637731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59137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1275" h="1665026">
                      <a:moveTo>
                        <a:pt x="36385" y="1665026"/>
                      </a:moveTo>
                      <a:cubicBezTo>
                        <a:pt x="22733" y="1259491"/>
                        <a:pt x="0" y="796767"/>
                        <a:pt x="0" y="355489"/>
                      </a:cubicBezTo>
                      <a:lnTo>
                        <a:pt x="441275" y="0"/>
                      </a:lnTo>
                      <a:lnTo>
                        <a:pt x="441275" y="0"/>
                      </a:lnTo>
                    </a:path>
                  </a:pathLst>
                </a:custGeom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094E9481-AD3F-4531-97C2-37562F637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846" y="113976"/>
                <a:ext cx="6858" cy="1056646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5B48C89B-2CFA-4944-98F8-E17562401A40}"/>
                </a:ext>
              </a:extLst>
            </p:cNvPr>
            <p:cNvSpPr/>
            <p:nvPr/>
          </p:nvSpPr>
          <p:spPr>
            <a:xfrm rot="3991414">
              <a:off x="3742208" y="1638864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50D782F5-88EF-482A-81F7-50FAB5814D07}"/>
                </a:ext>
              </a:extLst>
            </p:cNvPr>
            <p:cNvSpPr/>
            <p:nvPr/>
          </p:nvSpPr>
          <p:spPr>
            <a:xfrm rot="3991414">
              <a:off x="2725248" y="1026741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FCD09E96-C3E3-4F66-BFB7-89E4BC928120}"/>
                </a:ext>
              </a:extLst>
            </p:cNvPr>
            <p:cNvSpPr/>
            <p:nvPr/>
          </p:nvSpPr>
          <p:spPr>
            <a:xfrm rot="3991414">
              <a:off x="1838792" y="472879"/>
              <a:ext cx="1145133" cy="623431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691313" y="266592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BD5F7F7-8049-4E3B-A643-D8A6E4692868}"/>
              </a:ext>
            </a:extLst>
          </p:cNvPr>
          <p:cNvSpPr/>
          <p:nvPr/>
        </p:nvSpPr>
        <p:spPr>
          <a:xfrm>
            <a:off x="5471123" y="3896296"/>
            <a:ext cx="1462749" cy="112318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derrière porte renault">
            <a:extLst>
              <a:ext uri="{FF2B5EF4-FFF2-40B4-BE49-F238E27FC236}">
                <a16:creationId xmlns:a16="http://schemas.microsoft.com/office/drawing/2014/main" id="{D2630661-4776-4C14-B02E-8FFDCD2DA3EC}"/>
              </a:ext>
            </a:extLst>
          </p:cNvPr>
          <p:cNvGrpSpPr/>
          <p:nvPr/>
        </p:nvGrpSpPr>
        <p:grpSpPr>
          <a:xfrm>
            <a:off x="3952506" y="77816"/>
            <a:ext cx="3752514" cy="2125096"/>
            <a:chOff x="3937819" y="36871"/>
            <a:chExt cx="3722760" cy="2163368"/>
          </a:xfrm>
          <a:pattFill prst="wdUpDiag">
            <a:fgClr>
              <a:schemeClr val="bg2"/>
            </a:fgClr>
            <a:bgClr>
              <a:schemeClr val="bg1"/>
            </a:bgClr>
          </a:pattFill>
        </p:grpSpPr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BCF0859E-61FB-43EC-8FA1-C52E2AE973B8}"/>
                </a:ext>
              </a:extLst>
            </p:cNvPr>
            <p:cNvSpPr/>
            <p:nvPr/>
          </p:nvSpPr>
          <p:spPr>
            <a:xfrm>
              <a:off x="3937819" y="44245"/>
              <a:ext cx="1893069" cy="1617679"/>
            </a:xfrm>
            <a:custGeom>
              <a:avLst/>
              <a:gdLst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45342 w 1887794"/>
                <a:gd name="connsiteY5" fmla="*/ 1622323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2197510"/>
                <a:gd name="connsiteX1" fmla="*/ 0 w 1887794"/>
                <a:gd name="connsiteY1" fmla="*/ 0 h 2197510"/>
                <a:gd name="connsiteX2" fmla="*/ 213852 w 1887794"/>
                <a:gd name="connsiteY2" fmla="*/ 0 h 2197510"/>
                <a:gd name="connsiteX3" fmla="*/ 1887794 w 1887794"/>
                <a:gd name="connsiteY3" fmla="*/ 1113503 h 2197510"/>
                <a:gd name="connsiteX4" fmla="*/ 907026 w 1887794"/>
                <a:gd name="connsiteY4" fmla="*/ 2197510 h 2197510"/>
                <a:gd name="connsiteX5" fmla="*/ 1415846 w 1887794"/>
                <a:gd name="connsiteY5" fmla="*/ 1637072 h 2197510"/>
                <a:gd name="connsiteX6" fmla="*/ 1401097 w 1887794"/>
                <a:gd name="connsiteY6" fmla="*/ 1194620 h 2197510"/>
                <a:gd name="connsiteX7" fmla="*/ 7375 w 1887794"/>
                <a:gd name="connsiteY7" fmla="*/ 235974 h 2197510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94620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401097 w 1887794"/>
                <a:gd name="connsiteY5" fmla="*/ 1162775 h 1637072"/>
                <a:gd name="connsiteX6" fmla="*/ 7375 w 1887794"/>
                <a:gd name="connsiteY6" fmla="*/ 235974 h 1637072"/>
                <a:gd name="connsiteX0" fmla="*/ 7375 w 1887794"/>
                <a:gd name="connsiteY0" fmla="*/ 235974 h 1637072"/>
                <a:gd name="connsiteX1" fmla="*/ 0 w 1887794"/>
                <a:gd name="connsiteY1" fmla="*/ 0 h 1637072"/>
                <a:gd name="connsiteX2" fmla="*/ 213852 w 1887794"/>
                <a:gd name="connsiteY2" fmla="*/ 0 h 1637072"/>
                <a:gd name="connsiteX3" fmla="*/ 1887794 w 1887794"/>
                <a:gd name="connsiteY3" fmla="*/ 1113503 h 1637072"/>
                <a:gd name="connsiteX4" fmla="*/ 1415846 w 1887794"/>
                <a:gd name="connsiteY4" fmla="*/ 1637072 h 1637072"/>
                <a:gd name="connsiteX5" fmla="*/ 1372748 w 1887794"/>
                <a:gd name="connsiteY5" fmla="*/ 1157928 h 1637072"/>
                <a:gd name="connsiteX6" fmla="*/ 7375 w 1887794"/>
                <a:gd name="connsiteY6" fmla="*/ 235974 h 1637072"/>
                <a:gd name="connsiteX0" fmla="*/ 7375 w 1887794"/>
                <a:gd name="connsiteY0" fmla="*/ 235974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7375 w 1887794"/>
                <a:gd name="connsiteY6" fmla="*/ 235974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72748 w 1887794"/>
                <a:gd name="connsiteY5" fmla="*/ 1157928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67474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6947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87794"/>
                <a:gd name="connsiteY0" fmla="*/ 225149 h 1617679"/>
                <a:gd name="connsiteX1" fmla="*/ 0 w 1887794"/>
                <a:gd name="connsiteY1" fmla="*/ 0 h 1617679"/>
                <a:gd name="connsiteX2" fmla="*/ 213852 w 1887794"/>
                <a:gd name="connsiteY2" fmla="*/ 0 h 1617679"/>
                <a:gd name="connsiteX3" fmla="*/ 1887794 w 1887794"/>
                <a:gd name="connsiteY3" fmla="*/ 1113503 h 1617679"/>
                <a:gd name="connsiteX4" fmla="*/ 1391673 w 1887794"/>
                <a:gd name="connsiteY4" fmla="*/ 1617679 h 1617679"/>
                <a:gd name="connsiteX5" fmla="*/ 1356926 w 1887794"/>
                <a:gd name="connsiteY5" fmla="*/ 1152516 h 1617679"/>
                <a:gd name="connsiteX6" fmla="*/ 12649 w 1887794"/>
                <a:gd name="connsiteY6" fmla="*/ 225149 h 1617679"/>
                <a:gd name="connsiteX0" fmla="*/ 12649 w 1893069"/>
                <a:gd name="connsiteY0" fmla="*/ 225149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12649 w 1893069"/>
                <a:gd name="connsiteY6" fmla="*/ 225149 h 1617679"/>
                <a:gd name="connsiteX0" fmla="*/ 2100 w 1893069"/>
                <a:gd name="connsiteY0" fmla="*/ 219737 h 1617679"/>
                <a:gd name="connsiteX1" fmla="*/ 0 w 1893069"/>
                <a:gd name="connsiteY1" fmla="*/ 0 h 1617679"/>
                <a:gd name="connsiteX2" fmla="*/ 213852 w 1893069"/>
                <a:gd name="connsiteY2" fmla="*/ 0 h 1617679"/>
                <a:gd name="connsiteX3" fmla="*/ 1893069 w 1893069"/>
                <a:gd name="connsiteY3" fmla="*/ 1113503 h 1617679"/>
                <a:gd name="connsiteX4" fmla="*/ 1391673 w 1893069"/>
                <a:gd name="connsiteY4" fmla="*/ 1617679 h 1617679"/>
                <a:gd name="connsiteX5" fmla="*/ 1356926 w 1893069"/>
                <a:gd name="connsiteY5" fmla="*/ 1152516 h 1617679"/>
                <a:gd name="connsiteX6" fmla="*/ 2100 w 1893069"/>
                <a:gd name="connsiteY6" fmla="*/ 219737 h 161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3069" h="1617679">
                  <a:moveTo>
                    <a:pt x="2100" y="219737"/>
                  </a:moveTo>
                  <a:lnTo>
                    <a:pt x="0" y="0"/>
                  </a:lnTo>
                  <a:lnTo>
                    <a:pt x="213852" y="0"/>
                  </a:lnTo>
                  <a:lnTo>
                    <a:pt x="1893069" y="1113503"/>
                  </a:lnTo>
                  <a:lnTo>
                    <a:pt x="1391673" y="1617679"/>
                  </a:lnTo>
                  <a:lnTo>
                    <a:pt x="1356926" y="1152516"/>
                  </a:lnTo>
                  <a:lnTo>
                    <a:pt x="2100" y="219737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D217C84C-1081-43F7-AF2B-F9E372411406}"/>
                </a:ext>
              </a:extLst>
            </p:cNvPr>
            <p:cNvSpPr/>
            <p:nvPr/>
          </p:nvSpPr>
          <p:spPr>
            <a:xfrm>
              <a:off x="4136923" y="36871"/>
              <a:ext cx="3523656" cy="2163368"/>
            </a:xfrm>
            <a:custGeom>
              <a:avLst/>
              <a:gdLst>
                <a:gd name="connsiteX0" fmla="*/ 14749 w 3930445"/>
                <a:gd name="connsiteY0" fmla="*/ 250723 h 2182761"/>
                <a:gd name="connsiteX1" fmla="*/ 0 w 3930445"/>
                <a:gd name="connsiteY1" fmla="*/ 14748 h 2182761"/>
                <a:gd name="connsiteX2" fmla="*/ 213852 w 3930445"/>
                <a:gd name="connsiteY2" fmla="*/ 0 h 2182761"/>
                <a:gd name="connsiteX3" fmla="*/ 1902542 w 3930445"/>
                <a:gd name="connsiteY3" fmla="*/ 1128252 h 2182761"/>
                <a:gd name="connsiteX4" fmla="*/ 914400 w 3930445"/>
                <a:gd name="connsiteY4" fmla="*/ 2182761 h 2182761"/>
                <a:gd name="connsiteX5" fmla="*/ 1408471 w 3930445"/>
                <a:gd name="connsiteY5" fmla="*/ 2153264 h 2182761"/>
                <a:gd name="connsiteX6" fmla="*/ 1408471 w 3930445"/>
                <a:gd name="connsiteY6" fmla="*/ 2057400 h 2182761"/>
                <a:gd name="connsiteX7" fmla="*/ 2020529 w 3930445"/>
                <a:gd name="connsiteY7" fmla="*/ 2013155 h 2182761"/>
                <a:gd name="connsiteX8" fmla="*/ 2027903 w 3930445"/>
                <a:gd name="connsiteY8" fmla="*/ 2109019 h 2182761"/>
                <a:gd name="connsiteX9" fmla="*/ 2411361 w 3930445"/>
                <a:gd name="connsiteY9" fmla="*/ 2094271 h 2182761"/>
                <a:gd name="connsiteX10" fmla="*/ 3930445 w 3930445"/>
                <a:gd name="connsiteY10" fmla="*/ 22123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13" fmla="*/ 206478 w 3930445"/>
                <a:gd name="connsiteY13" fmla="*/ 0 h 2182761"/>
                <a:gd name="connsiteX0" fmla="*/ 0 w 3930445"/>
                <a:gd name="connsiteY0" fmla="*/ 14748 h 2182761"/>
                <a:gd name="connsiteX1" fmla="*/ 213852 w 3930445"/>
                <a:gd name="connsiteY1" fmla="*/ 0 h 2182761"/>
                <a:gd name="connsiteX2" fmla="*/ 1902542 w 3930445"/>
                <a:gd name="connsiteY2" fmla="*/ 1128252 h 2182761"/>
                <a:gd name="connsiteX3" fmla="*/ 914400 w 3930445"/>
                <a:gd name="connsiteY3" fmla="*/ 2182761 h 2182761"/>
                <a:gd name="connsiteX4" fmla="*/ 1408471 w 3930445"/>
                <a:gd name="connsiteY4" fmla="*/ 2153264 h 2182761"/>
                <a:gd name="connsiteX5" fmla="*/ 1408471 w 3930445"/>
                <a:gd name="connsiteY5" fmla="*/ 2057400 h 2182761"/>
                <a:gd name="connsiteX6" fmla="*/ 2020529 w 3930445"/>
                <a:gd name="connsiteY6" fmla="*/ 2013155 h 2182761"/>
                <a:gd name="connsiteX7" fmla="*/ 2027903 w 3930445"/>
                <a:gd name="connsiteY7" fmla="*/ 2109019 h 2182761"/>
                <a:gd name="connsiteX8" fmla="*/ 2411361 w 3930445"/>
                <a:gd name="connsiteY8" fmla="*/ 2094271 h 2182761"/>
                <a:gd name="connsiteX9" fmla="*/ 3930445 w 3930445"/>
                <a:gd name="connsiteY9" fmla="*/ 22123 h 2182761"/>
                <a:gd name="connsiteX10" fmla="*/ 206478 w 3930445"/>
                <a:gd name="connsiteY10" fmla="*/ 0 h 2182761"/>
                <a:gd name="connsiteX11" fmla="*/ 206478 w 3930445"/>
                <a:gd name="connsiteY11" fmla="*/ 0 h 2182761"/>
                <a:gd name="connsiteX12" fmla="*/ 206478 w 3930445"/>
                <a:gd name="connsiteY12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57400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21425 w 3723967"/>
                <a:gd name="connsiteY6" fmla="*/ 2109019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27216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1993 w 3723967"/>
                <a:gd name="connsiteY4" fmla="*/ 2030105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23967"/>
                <a:gd name="connsiteY0" fmla="*/ 0 h 2182761"/>
                <a:gd name="connsiteX1" fmla="*/ 1696064 w 3723967"/>
                <a:gd name="connsiteY1" fmla="*/ 1128252 h 2182761"/>
                <a:gd name="connsiteX2" fmla="*/ 707922 w 3723967"/>
                <a:gd name="connsiteY2" fmla="*/ 2182761 h 2182761"/>
                <a:gd name="connsiteX3" fmla="*/ 1201993 w 3723967"/>
                <a:gd name="connsiteY3" fmla="*/ 2153264 h 2182761"/>
                <a:gd name="connsiteX4" fmla="*/ 1206542 w 3723967"/>
                <a:gd name="connsiteY4" fmla="*/ 2043752 h 2182761"/>
                <a:gd name="connsiteX5" fmla="*/ 1814051 w 3723967"/>
                <a:gd name="connsiteY5" fmla="*/ 2013155 h 2182761"/>
                <a:gd name="connsiteX6" fmla="*/ 1812326 w 3723967"/>
                <a:gd name="connsiteY6" fmla="*/ 2113568 h 2182761"/>
                <a:gd name="connsiteX7" fmla="*/ 2204883 w 3723967"/>
                <a:gd name="connsiteY7" fmla="*/ 2094271 h 2182761"/>
                <a:gd name="connsiteX8" fmla="*/ 3723967 w 3723967"/>
                <a:gd name="connsiteY8" fmla="*/ 22123 h 2182761"/>
                <a:gd name="connsiteX9" fmla="*/ 0 w 3723967"/>
                <a:gd name="connsiteY9" fmla="*/ 0 h 2182761"/>
                <a:gd name="connsiteX10" fmla="*/ 0 w 3723967"/>
                <a:gd name="connsiteY10" fmla="*/ 0 h 2182761"/>
                <a:gd name="connsiteX11" fmla="*/ 0 w 3723967"/>
                <a:gd name="connsiteY11" fmla="*/ 0 h 2182761"/>
                <a:gd name="connsiteX0" fmla="*/ 7374 w 3752542"/>
                <a:gd name="connsiteY0" fmla="*/ 0 h 2182761"/>
                <a:gd name="connsiteX1" fmla="*/ 1696064 w 3752542"/>
                <a:gd name="connsiteY1" fmla="*/ 1128252 h 2182761"/>
                <a:gd name="connsiteX2" fmla="*/ 707922 w 3752542"/>
                <a:gd name="connsiteY2" fmla="*/ 2182761 h 2182761"/>
                <a:gd name="connsiteX3" fmla="*/ 1201993 w 3752542"/>
                <a:gd name="connsiteY3" fmla="*/ 2153264 h 2182761"/>
                <a:gd name="connsiteX4" fmla="*/ 1206542 w 3752542"/>
                <a:gd name="connsiteY4" fmla="*/ 2043752 h 2182761"/>
                <a:gd name="connsiteX5" fmla="*/ 1814051 w 3752542"/>
                <a:gd name="connsiteY5" fmla="*/ 2013155 h 2182761"/>
                <a:gd name="connsiteX6" fmla="*/ 1812326 w 3752542"/>
                <a:gd name="connsiteY6" fmla="*/ 2113568 h 2182761"/>
                <a:gd name="connsiteX7" fmla="*/ 2204883 w 3752542"/>
                <a:gd name="connsiteY7" fmla="*/ 2094271 h 2182761"/>
                <a:gd name="connsiteX8" fmla="*/ 3752542 w 3752542"/>
                <a:gd name="connsiteY8" fmla="*/ 26885 h 2182761"/>
                <a:gd name="connsiteX9" fmla="*/ 0 w 3752542"/>
                <a:gd name="connsiteY9" fmla="*/ 0 h 2182761"/>
                <a:gd name="connsiteX10" fmla="*/ 0 w 3752542"/>
                <a:gd name="connsiteY10" fmla="*/ 0 h 2182761"/>
                <a:gd name="connsiteX11" fmla="*/ 0 w 3752542"/>
                <a:gd name="connsiteY11" fmla="*/ 0 h 2182761"/>
                <a:gd name="connsiteX0" fmla="*/ 7374 w 3733643"/>
                <a:gd name="connsiteY0" fmla="*/ 0 h 2182761"/>
                <a:gd name="connsiteX1" fmla="*/ 1696064 w 3733643"/>
                <a:gd name="connsiteY1" fmla="*/ 1128252 h 2182761"/>
                <a:gd name="connsiteX2" fmla="*/ 707922 w 3733643"/>
                <a:gd name="connsiteY2" fmla="*/ 2182761 h 2182761"/>
                <a:gd name="connsiteX3" fmla="*/ 1201993 w 3733643"/>
                <a:gd name="connsiteY3" fmla="*/ 2153264 h 2182761"/>
                <a:gd name="connsiteX4" fmla="*/ 1206542 w 3733643"/>
                <a:gd name="connsiteY4" fmla="*/ 2043752 h 2182761"/>
                <a:gd name="connsiteX5" fmla="*/ 1814051 w 3733643"/>
                <a:gd name="connsiteY5" fmla="*/ 2013155 h 2182761"/>
                <a:gd name="connsiteX6" fmla="*/ 1812326 w 3733643"/>
                <a:gd name="connsiteY6" fmla="*/ 2113568 h 2182761"/>
                <a:gd name="connsiteX7" fmla="*/ 2204883 w 3733643"/>
                <a:gd name="connsiteY7" fmla="*/ 2094271 h 2182761"/>
                <a:gd name="connsiteX8" fmla="*/ 3733643 w 3733643"/>
                <a:gd name="connsiteY8" fmla="*/ 17188 h 2182761"/>
                <a:gd name="connsiteX9" fmla="*/ 0 w 3733643"/>
                <a:gd name="connsiteY9" fmla="*/ 0 h 2182761"/>
                <a:gd name="connsiteX10" fmla="*/ 0 w 3733643"/>
                <a:gd name="connsiteY10" fmla="*/ 0 h 2182761"/>
                <a:gd name="connsiteX11" fmla="*/ 0 w 3733643"/>
                <a:gd name="connsiteY11" fmla="*/ 0 h 2182761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812326 w 3733643"/>
                <a:gd name="connsiteY6" fmla="*/ 2113568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814051 w 3733643"/>
                <a:gd name="connsiteY5" fmla="*/ 2013155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8703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1993 w 3733643"/>
                <a:gd name="connsiteY3" fmla="*/ 2153264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83979 w 3733643"/>
                <a:gd name="connsiteY6" fmla="*/ 2108719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03871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33643"/>
                <a:gd name="connsiteY0" fmla="*/ 0 h 2163368"/>
                <a:gd name="connsiteX1" fmla="*/ 1696064 w 3733643"/>
                <a:gd name="connsiteY1" fmla="*/ 1128252 h 2163368"/>
                <a:gd name="connsiteX2" fmla="*/ 670124 w 3733643"/>
                <a:gd name="connsiteY2" fmla="*/ 2163368 h 2163368"/>
                <a:gd name="connsiteX3" fmla="*/ 1206718 w 3733643"/>
                <a:gd name="connsiteY3" fmla="*/ 2148415 h 2163368"/>
                <a:gd name="connsiteX4" fmla="*/ 1206542 w 3733643"/>
                <a:gd name="connsiteY4" fmla="*/ 2043752 h 2163368"/>
                <a:gd name="connsiteX5" fmla="*/ 1766804 w 3733643"/>
                <a:gd name="connsiteY5" fmla="*/ 2018002 h 2163368"/>
                <a:gd name="connsiteX6" fmla="*/ 1774529 w 3733643"/>
                <a:gd name="connsiteY6" fmla="*/ 2118416 h 2163368"/>
                <a:gd name="connsiteX7" fmla="*/ 2204883 w 3733643"/>
                <a:gd name="connsiteY7" fmla="*/ 2094271 h 2163368"/>
                <a:gd name="connsiteX8" fmla="*/ 3733643 w 3733643"/>
                <a:gd name="connsiteY8" fmla="*/ 17188 h 2163368"/>
                <a:gd name="connsiteX9" fmla="*/ 0 w 3733643"/>
                <a:gd name="connsiteY9" fmla="*/ 0 h 2163368"/>
                <a:gd name="connsiteX10" fmla="*/ 0 w 3733643"/>
                <a:gd name="connsiteY10" fmla="*/ 0 h 2163368"/>
                <a:gd name="connsiteX11" fmla="*/ 0 w 3733643"/>
                <a:gd name="connsiteY11" fmla="*/ 0 h 2163368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774529 w 3700045"/>
                <a:gd name="connsiteY6" fmla="*/ 2123392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206718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206542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766804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609313 w 3700045"/>
                <a:gd name="connsiteY5" fmla="*/ 2022978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604439 w 3700045"/>
                <a:gd name="connsiteY6" fmla="*/ 2129856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2204883 w 3700045"/>
                <a:gd name="connsiteY7" fmla="*/ 2099247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105711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59196 w 3700045"/>
                <a:gd name="connsiteY7" fmla="*/ 208631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137246 w 3700045"/>
                <a:gd name="connsiteY4" fmla="*/ 2048728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112224 w 3700045"/>
                <a:gd name="connsiteY3" fmla="*/ 2153391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584114 w 3700045"/>
                <a:gd name="connsiteY5" fmla="*/ 2016514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579240 w 3700045"/>
                <a:gd name="connsiteY6" fmla="*/ 2103999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965496 w 3700045"/>
                <a:gd name="connsiteY7" fmla="*/ 2112175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700045"/>
                <a:gd name="connsiteY0" fmla="*/ 4976 h 2168344"/>
                <a:gd name="connsiteX1" fmla="*/ 1696064 w 3700045"/>
                <a:gd name="connsiteY1" fmla="*/ 1133228 h 2168344"/>
                <a:gd name="connsiteX2" fmla="*/ 670124 w 3700045"/>
                <a:gd name="connsiteY2" fmla="*/ 2168344 h 2168344"/>
                <a:gd name="connsiteX3" fmla="*/ 1087025 w 3700045"/>
                <a:gd name="connsiteY3" fmla="*/ 2146927 h 2168344"/>
                <a:gd name="connsiteX4" fmla="*/ 1099448 w 3700045"/>
                <a:gd name="connsiteY4" fmla="*/ 2035799 h 2168344"/>
                <a:gd name="connsiteX5" fmla="*/ 1470721 w 3700045"/>
                <a:gd name="connsiteY5" fmla="*/ 2029443 h 2168344"/>
                <a:gd name="connsiteX6" fmla="*/ 1484745 w 3700045"/>
                <a:gd name="connsiteY6" fmla="*/ 2129856 h 2168344"/>
                <a:gd name="connsiteX7" fmla="*/ 1889900 w 3700045"/>
                <a:gd name="connsiteY7" fmla="*/ 2131568 h 2168344"/>
                <a:gd name="connsiteX8" fmla="*/ 3700045 w 3700045"/>
                <a:gd name="connsiteY8" fmla="*/ 0 h 2168344"/>
                <a:gd name="connsiteX9" fmla="*/ 0 w 3700045"/>
                <a:gd name="connsiteY9" fmla="*/ 4976 h 2168344"/>
                <a:gd name="connsiteX10" fmla="*/ 0 w 3700045"/>
                <a:gd name="connsiteY10" fmla="*/ 4976 h 2168344"/>
                <a:gd name="connsiteX11" fmla="*/ 0 w 3700045"/>
                <a:gd name="connsiteY11" fmla="*/ 4976 h 2168344"/>
                <a:gd name="connsiteX0" fmla="*/ 7374 w 3492157"/>
                <a:gd name="connsiteY0" fmla="*/ 0 h 2163368"/>
                <a:gd name="connsiteX1" fmla="*/ 1696064 w 3492157"/>
                <a:gd name="connsiteY1" fmla="*/ 1128252 h 2163368"/>
                <a:gd name="connsiteX2" fmla="*/ 670124 w 3492157"/>
                <a:gd name="connsiteY2" fmla="*/ 2163368 h 2163368"/>
                <a:gd name="connsiteX3" fmla="*/ 1087025 w 3492157"/>
                <a:gd name="connsiteY3" fmla="*/ 2141951 h 2163368"/>
                <a:gd name="connsiteX4" fmla="*/ 1099448 w 3492157"/>
                <a:gd name="connsiteY4" fmla="*/ 2030823 h 2163368"/>
                <a:gd name="connsiteX5" fmla="*/ 1470721 w 3492157"/>
                <a:gd name="connsiteY5" fmla="*/ 2024467 h 2163368"/>
                <a:gd name="connsiteX6" fmla="*/ 1484745 w 3492157"/>
                <a:gd name="connsiteY6" fmla="*/ 2124880 h 2163368"/>
                <a:gd name="connsiteX7" fmla="*/ 1889900 w 3492157"/>
                <a:gd name="connsiteY7" fmla="*/ 2126592 h 2163368"/>
                <a:gd name="connsiteX8" fmla="*/ 3492157 w 3492157"/>
                <a:gd name="connsiteY8" fmla="*/ 1488 h 2163368"/>
                <a:gd name="connsiteX9" fmla="*/ 0 w 3492157"/>
                <a:gd name="connsiteY9" fmla="*/ 0 h 2163368"/>
                <a:gd name="connsiteX10" fmla="*/ 0 w 3492157"/>
                <a:gd name="connsiteY10" fmla="*/ 0 h 2163368"/>
                <a:gd name="connsiteX11" fmla="*/ 0 w 3492157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87025 w 3523655"/>
                <a:gd name="connsiteY3" fmla="*/ 2141951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99448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470721 w 3523655"/>
                <a:gd name="connsiteY5" fmla="*/ 2024467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484745 w 3523655"/>
                <a:gd name="connsiteY6" fmla="*/ 2124880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28299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59657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19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6288"/>
                <a:gd name="connsiteX1" fmla="*/ 1696064 w 3523655"/>
                <a:gd name="connsiteY1" fmla="*/ 1128252 h 2166288"/>
                <a:gd name="connsiteX2" fmla="*/ 670124 w 3523655"/>
                <a:gd name="connsiteY2" fmla="*/ 2163368 h 2166288"/>
                <a:gd name="connsiteX3" fmla="*/ 1009947 w 3523655"/>
                <a:gd name="connsiteY3" fmla="*/ 2166288 h 2166288"/>
                <a:gd name="connsiteX4" fmla="*/ 1010512 w 3523655"/>
                <a:gd name="connsiteY4" fmla="*/ 2030823 h 2166288"/>
                <a:gd name="connsiteX5" fmla="*/ 1571515 w 3523655"/>
                <a:gd name="connsiteY5" fmla="*/ 2018383 h 2166288"/>
                <a:gd name="connsiteX6" fmla="*/ 1573681 w 3523655"/>
                <a:gd name="connsiteY6" fmla="*/ 2130964 h 2166288"/>
                <a:gd name="connsiteX7" fmla="*/ 1889900 w 3523655"/>
                <a:gd name="connsiteY7" fmla="*/ 2126592 h 2166288"/>
                <a:gd name="connsiteX8" fmla="*/ 3523655 w 3523655"/>
                <a:gd name="connsiteY8" fmla="*/ 7953 h 2166288"/>
                <a:gd name="connsiteX9" fmla="*/ 0 w 3523655"/>
                <a:gd name="connsiteY9" fmla="*/ 0 h 2166288"/>
                <a:gd name="connsiteX10" fmla="*/ 0 w 3523655"/>
                <a:gd name="connsiteY10" fmla="*/ 0 h 2166288"/>
                <a:gd name="connsiteX11" fmla="*/ 0 w 3523655"/>
                <a:gd name="connsiteY11" fmla="*/ 0 h 216628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10512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889900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0964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  <a:gd name="connsiteX0" fmla="*/ 7374 w 3523655"/>
                <a:gd name="connsiteY0" fmla="*/ 0 h 2163368"/>
                <a:gd name="connsiteX1" fmla="*/ 1696064 w 3523655"/>
                <a:gd name="connsiteY1" fmla="*/ 1128252 h 2163368"/>
                <a:gd name="connsiteX2" fmla="*/ 670124 w 3523655"/>
                <a:gd name="connsiteY2" fmla="*/ 2163368 h 2163368"/>
                <a:gd name="connsiteX3" fmla="*/ 1021805 w 3523655"/>
                <a:gd name="connsiteY3" fmla="*/ 2154120 h 2163368"/>
                <a:gd name="connsiteX4" fmla="*/ 1022369 w 3523655"/>
                <a:gd name="connsiteY4" fmla="*/ 2030823 h 2163368"/>
                <a:gd name="connsiteX5" fmla="*/ 1571515 w 3523655"/>
                <a:gd name="connsiteY5" fmla="*/ 2018383 h 2163368"/>
                <a:gd name="connsiteX6" fmla="*/ 1573681 w 3523655"/>
                <a:gd name="connsiteY6" fmla="*/ 2135942 h 2163368"/>
                <a:gd name="connsiteX7" fmla="*/ 1909304 w 3523655"/>
                <a:gd name="connsiteY7" fmla="*/ 2126592 h 2163368"/>
                <a:gd name="connsiteX8" fmla="*/ 3523655 w 3523655"/>
                <a:gd name="connsiteY8" fmla="*/ 7953 h 2163368"/>
                <a:gd name="connsiteX9" fmla="*/ 0 w 3523655"/>
                <a:gd name="connsiteY9" fmla="*/ 0 h 2163368"/>
                <a:gd name="connsiteX10" fmla="*/ 0 w 3523655"/>
                <a:gd name="connsiteY10" fmla="*/ 0 h 2163368"/>
                <a:gd name="connsiteX11" fmla="*/ 0 w 3523655"/>
                <a:gd name="connsiteY11" fmla="*/ 0 h 216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3655" h="2163368">
                  <a:moveTo>
                    <a:pt x="7374" y="0"/>
                  </a:moveTo>
                  <a:lnTo>
                    <a:pt x="1696064" y="1128252"/>
                  </a:lnTo>
                  <a:lnTo>
                    <a:pt x="670124" y="2163368"/>
                  </a:lnTo>
                  <a:lnTo>
                    <a:pt x="1021805" y="2154120"/>
                  </a:lnTo>
                  <a:cubicBezTo>
                    <a:pt x="1021746" y="2119232"/>
                    <a:pt x="1022428" y="2065711"/>
                    <a:pt x="1022369" y="2030823"/>
                  </a:cubicBezTo>
                  <a:lnTo>
                    <a:pt x="1571515" y="2018383"/>
                  </a:lnTo>
                  <a:lnTo>
                    <a:pt x="1573681" y="2135942"/>
                  </a:lnTo>
                  <a:lnTo>
                    <a:pt x="1909304" y="2126592"/>
                  </a:lnTo>
                  <a:lnTo>
                    <a:pt x="3523655" y="79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pattFill prst="lt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grpSp>
        <p:nvGrpSpPr>
          <p:cNvPr id="76" name="chateau d'eau">
            <a:extLst>
              <a:ext uri="{FF2B5EF4-FFF2-40B4-BE49-F238E27FC236}">
                <a16:creationId xmlns:a16="http://schemas.microsoft.com/office/drawing/2014/main" id="{C3F6F2A8-8441-4D6D-BC49-DAEB90B3AEC0}"/>
              </a:ext>
            </a:extLst>
          </p:cNvPr>
          <p:cNvGrpSpPr/>
          <p:nvPr/>
        </p:nvGrpSpPr>
        <p:grpSpPr>
          <a:xfrm>
            <a:off x="3467284" y="301758"/>
            <a:ext cx="711646" cy="584492"/>
            <a:chOff x="3467284" y="301758"/>
            <a:chExt cx="711646" cy="584492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CFA7892-6E3D-4817-B033-830F3C4632C3}"/>
                </a:ext>
              </a:extLst>
            </p:cNvPr>
            <p:cNvSpPr/>
            <p:nvPr/>
          </p:nvSpPr>
          <p:spPr>
            <a:xfrm>
              <a:off x="3532499" y="301758"/>
              <a:ext cx="570785" cy="4401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D7888575-978B-4559-AE62-1565A4513889}"/>
                </a:ext>
              </a:extLst>
            </p:cNvPr>
            <p:cNvCxnSpPr>
              <a:stCxn id="65" idx="2"/>
            </p:cNvCxnSpPr>
            <p:nvPr/>
          </p:nvCxnSpPr>
          <p:spPr>
            <a:xfrm flipH="1">
              <a:off x="3467284" y="521846"/>
              <a:ext cx="65215" cy="24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B7D2B13-F8FA-43A0-AF4C-A56E33212D36}"/>
                </a:ext>
              </a:extLst>
            </p:cNvPr>
            <p:cNvCxnSpPr/>
            <p:nvPr/>
          </p:nvCxnSpPr>
          <p:spPr>
            <a:xfrm>
              <a:off x="4120593" y="536000"/>
              <a:ext cx="58337" cy="212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815A158-B733-42C0-96BA-C0B66CBA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0117" y="741933"/>
              <a:ext cx="13999" cy="14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488342" y="663876"/>
            <a:ext cx="133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1960 la place Agora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3386AC71-7696-4498-AB8C-8415331F3667}"/>
              </a:ext>
            </a:extLst>
          </p:cNvPr>
          <p:cNvGrpSpPr/>
          <p:nvPr/>
        </p:nvGrpSpPr>
        <p:grpSpPr>
          <a:xfrm>
            <a:off x="8296246" y="93631"/>
            <a:ext cx="2164797" cy="3152833"/>
            <a:chOff x="8296246" y="93631"/>
            <a:chExt cx="2164797" cy="3152833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8DCBBEF-2853-4BFA-9EA0-285608AF1E00}"/>
                </a:ext>
              </a:extLst>
            </p:cNvPr>
            <p:cNvGrpSpPr/>
            <p:nvPr/>
          </p:nvGrpSpPr>
          <p:grpSpPr>
            <a:xfrm>
              <a:off x="8296246" y="101573"/>
              <a:ext cx="1901479" cy="3144891"/>
              <a:chOff x="8215086" y="-67805"/>
              <a:chExt cx="1915885" cy="3129550"/>
            </a:xfrm>
            <a:solidFill>
              <a:schemeClr val="bg1"/>
            </a:solidFill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906077F-01EB-4668-83A5-7D6E7A5480A0}"/>
                  </a:ext>
                </a:extLst>
              </p:cNvPr>
              <p:cNvSpPr/>
              <p:nvPr/>
            </p:nvSpPr>
            <p:spPr>
              <a:xfrm>
                <a:off x="9216571" y="2036329"/>
                <a:ext cx="914400" cy="1025416"/>
              </a:xfrm>
              <a:custGeom>
                <a:avLst/>
                <a:gdLst>
                  <a:gd name="connsiteX0" fmla="*/ 29028 w 943428"/>
                  <a:gd name="connsiteY0" fmla="*/ 1059543 h 1059543"/>
                  <a:gd name="connsiteX1" fmla="*/ 943428 w 943428"/>
                  <a:gd name="connsiteY1" fmla="*/ 783771 h 1059543"/>
                  <a:gd name="connsiteX2" fmla="*/ 943428 w 943428"/>
                  <a:gd name="connsiteY2" fmla="*/ 0 h 1059543"/>
                  <a:gd name="connsiteX3" fmla="*/ 0 w 943428"/>
                  <a:gd name="connsiteY3" fmla="*/ 232228 h 1059543"/>
                  <a:gd name="connsiteX4" fmla="*/ 29028 w 943428"/>
                  <a:gd name="connsiteY4" fmla="*/ 1059543 h 1059543"/>
                  <a:gd name="connsiteX0" fmla="*/ 13695 w 943428"/>
                  <a:gd name="connsiteY0" fmla="*/ 1075299 h 1075299"/>
                  <a:gd name="connsiteX1" fmla="*/ 943428 w 943428"/>
                  <a:gd name="connsiteY1" fmla="*/ 783771 h 1075299"/>
                  <a:gd name="connsiteX2" fmla="*/ 943428 w 943428"/>
                  <a:gd name="connsiteY2" fmla="*/ 0 h 1075299"/>
                  <a:gd name="connsiteX3" fmla="*/ 0 w 943428"/>
                  <a:gd name="connsiteY3" fmla="*/ 232228 h 1075299"/>
                  <a:gd name="connsiteX4" fmla="*/ 13695 w 943428"/>
                  <a:gd name="connsiteY4" fmla="*/ 1075299 h 1075299"/>
                  <a:gd name="connsiteX0" fmla="*/ 13695 w 943428"/>
                  <a:gd name="connsiteY0" fmla="*/ 1086234 h 1086234"/>
                  <a:gd name="connsiteX1" fmla="*/ 943428 w 943428"/>
                  <a:gd name="connsiteY1" fmla="*/ 794706 h 1086234"/>
                  <a:gd name="connsiteX2" fmla="*/ 932787 w 943428"/>
                  <a:gd name="connsiteY2" fmla="*/ 0 h 1086234"/>
                  <a:gd name="connsiteX3" fmla="*/ 0 w 943428"/>
                  <a:gd name="connsiteY3" fmla="*/ 243163 h 1086234"/>
                  <a:gd name="connsiteX4" fmla="*/ 13695 w 943428"/>
                  <a:gd name="connsiteY4" fmla="*/ 1086234 h 1086234"/>
                  <a:gd name="connsiteX0" fmla="*/ 13695 w 943428"/>
                  <a:gd name="connsiteY0" fmla="*/ 1100813 h 1100813"/>
                  <a:gd name="connsiteX1" fmla="*/ 943428 w 943428"/>
                  <a:gd name="connsiteY1" fmla="*/ 794706 h 1100813"/>
                  <a:gd name="connsiteX2" fmla="*/ 932787 w 943428"/>
                  <a:gd name="connsiteY2" fmla="*/ 0 h 1100813"/>
                  <a:gd name="connsiteX3" fmla="*/ 0 w 943428"/>
                  <a:gd name="connsiteY3" fmla="*/ 243163 h 1100813"/>
                  <a:gd name="connsiteX4" fmla="*/ 13695 w 943428"/>
                  <a:gd name="connsiteY4" fmla="*/ 1100813 h 11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428" h="1100813">
                    <a:moveTo>
                      <a:pt x="13695" y="1100813"/>
                    </a:moveTo>
                    <a:lnTo>
                      <a:pt x="943428" y="794706"/>
                    </a:lnTo>
                    <a:lnTo>
                      <a:pt x="932787" y="0"/>
                    </a:lnTo>
                    <a:lnTo>
                      <a:pt x="0" y="243163"/>
                    </a:lnTo>
                    <a:lnTo>
                      <a:pt x="13695" y="110081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3ADD67FB-2DD8-4FD1-A086-7A3CB1F580DC}"/>
                  </a:ext>
                </a:extLst>
              </p:cNvPr>
              <p:cNvSpPr/>
              <p:nvPr/>
            </p:nvSpPr>
            <p:spPr>
              <a:xfrm>
                <a:off x="8215086" y="-67805"/>
                <a:ext cx="1905293" cy="2338923"/>
              </a:xfrm>
              <a:custGeom>
                <a:avLst/>
                <a:gdLst>
                  <a:gd name="connsiteX0" fmla="*/ 1001485 w 1930400"/>
                  <a:gd name="connsiteY0" fmla="*/ 2162629 h 2162629"/>
                  <a:gd name="connsiteX1" fmla="*/ 72571 w 1930400"/>
                  <a:gd name="connsiteY1" fmla="*/ 1538515 h 2162629"/>
                  <a:gd name="connsiteX2" fmla="*/ 0 w 1930400"/>
                  <a:gd name="connsiteY2" fmla="*/ 1524000 h 2162629"/>
                  <a:gd name="connsiteX3" fmla="*/ 1045028 w 1930400"/>
                  <a:gd name="connsiteY3" fmla="*/ 14515 h 2162629"/>
                  <a:gd name="connsiteX4" fmla="*/ 1117600 w 1930400"/>
                  <a:gd name="connsiteY4" fmla="*/ 0 h 2162629"/>
                  <a:gd name="connsiteX5" fmla="*/ 1901371 w 1930400"/>
                  <a:gd name="connsiteY5" fmla="*/ 0 h 2162629"/>
                  <a:gd name="connsiteX6" fmla="*/ 1930400 w 1930400"/>
                  <a:gd name="connsiteY6" fmla="*/ 1973943 h 2162629"/>
                  <a:gd name="connsiteX7" fmla="*/ 1001485 w 1930400"/>
                  <a:gd name="connsiteY7" fmla="*/ 2162629 h 2162629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5028 w 1930400"/>
                  <a:gd name="connsiteY3" fmla="*/ 14515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901371 w 1930400"/>
                  <a:gd name="connsiteY4" fmla="*/ 0 h 2196956"/>
                  <a:gd name="connsiteX5" fmla="*/ 1930400 w 1930400"/>
                  <a:gd name="connsiteY5" fmla="*/ 1973943 h 2196956"/>
                  <a:gd name="connsiteX6" fmla="*/ 1013608 w 1930400"/>
                  <a:gd name="connsiteY6" fmla="*/ 2196956 h 2196956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47465 w 1930400"/>
                  <a:gd name="connsiteY3" fmla="*/ 83109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35343 w 1930400"/>
                  <a:gd name="connsiteY3" fmla="*/ 25897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61296 w 1930400"/>
                  <a:gd name="connsiteY3" fmla="*/ 13648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25686"/>
                  <a:gd name="connsiteY0" fmla="*/ 2277053 h 2277053"/>
                  <a:gd name="connsiteX1" fmla="*/ 72571 w 1925686"/>
                  <a:gd name="connsiteY1" fmla="*/ 1618612 h 2277053"/>
                  <a:gd name="connsiteX2" fmla="*/ 0 w 1925686"/>
                  <a:gd name="connsiteY2" fmla="*/ 1604097 h 2277053"/>
                  <a:gd name="connsiteX3" fmla="*/ 1061296 w 1925686"/>
                  <a:gd name="connsiteY3" fmla="*/ 13648 h 2277053"/>
                  <a:gd name="connsiteX4" fmla="*/ 1925616 w 1925686"/>
                  <a:gd name="connsiteY4" fmla="*/ 0 h 2277053"/>
                  <a:gd name="connsiteX5" fmla="*/ 1902898 w 1925686"/>
                  <a:gd name="connsiteY5" fmla="*/ 2050795 h 2277053"/>
                  <a:gd name="connsiteX6" fmla="*/ 1013608 w 1925686"/>
                  <a:gd name="connsiteY6" fmla="*/ 2277053 h 2277053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61296 w 1905293"/>
                  <a:gd name="connsiteY3" fmla="*/ 3913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55643 w 1905293"/>
                  <a:gd name="connsiteY3" fmla="*/ 41259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35307 h 2235307"/>
                  <a:gd name="connsiteX1" fmla="*/ 72571 w 1905293"/>
                  <a:gd name="connsiteY1" fmla="*/ 1576866 h 2235307"/>
                  <a:gd name="connsiteX2" fmla="*/ 0 w 1905293"/>
                  <a:gd name="connsiteY2" fmla="*/ 1562351 h 2235307"/>
                  <a:gd name="connsiteX3" fmla="*/ 1055643 w 1905293"/>
                  <a:gd name="connsiteY3" fmla="*/ 9248 h 2235307"/>
                  <a:gd name="connsiteX4" fmla="*/ 1904990 w 1905293"/>
                  <a:gd name="connsiteY4" fmla="*/ 0 h 2235307"/>
                  <a:gd name="connsiteX5" fmla="*/ 1902898 w 1905293"/>
                  <a:gd name="connsiteY5" fmla="*/ 2009049 h 2235307"/>
                  <a:gd name="connsiteX6" fmla="*/ 1013608 w 1905293"/>
                  <a:gd name="connsiteY6" fmla="*/ 2235307 h 2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293" h="2235307">
                    <a:moveTo>
                      <a:pt x="1013608" y="2235307"/>
                    </a:moveTo>
                    <a:lnTo>
                      <a:pt x="72571" y="1576866"/>
                    </a:lnTo>
                    <a:lnTo>
                      <a:pt x="0" y="1562351"/>
                    </a:lnTo>
                    <a:lnTo>
                      <a:pt x="1055643" y="9248"/>
                    </a:lnTo>
                    <a:cubicBezTo>
                      <a:pt x="1352401" y="616"/>
                      <a:pt x="1608232" y="8632"/>
                      <a:pt x="1904990" y="0"/>
                    </a:cubicBezTo>
                    <a:cubicBezTo>
                      <a:pt x="1906585" y="684680"/>
                      <a:pt x="1901303" y="1324369"/>
                      <a:pt x="1902898" y="2009049"/>
                    </a:cubicBezTo>
                    <a:lnTo>
                      <a:pt x="1013608" y="2235307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3B9BC0DB-7D02-4088-9B7B-C2E2EB8D5F43}"/>
                </a:ext>
              </a:extLst>
            </p:cNvPr>
            <p:cNvGrpSpPr/>
            <p:nvPr/>
          </p:nvGrpSpPr>
          <p:grpSpPr>
            <a:xfrm>
              <a:off x="8343463" y="93631"/>
              <a:ext cx="2117580" cy="2396989"/>
              <a:chOff x="8349916" y="93548"/>
              <a:chExt cx="2117580" cy="2396989"/>
            </a:xfrm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0B9326D-12E3-499F-B2EC-3970B97301C7}"/>
                  </a:ext>
                </a:extLst>
              </p:cNvPr>
              <p:cNvSpPr/>
              <p:nvPr/>
            </p:nvSpPr>
            <p:spPr>
              <a:xfrm>
                <a:off x="9069370" y="250364"/>
                <a:ext cx="1130223" cy="1400436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13394"/>
                  <a:gd name="connsiteY0" fmla="*/ 225188 h 1334068"/>
                  <a:gd name="connsiteX1" fmla="*/ 143302 w 1113394"/>
                  <a:gd name="connsiteY1" fmla="*/ 0 h 1334068"/>
                  <a:gd name="connsiteX2" fmla="*/ 1113394 w 1113394"/>
                  <a:gd name="connsiteY2" fmla="*/ 829872 h 1334068"/>
                  <a:gd name="connsiteX3" fmla="*/ 1105469 w 1113394"/>
                  <a:gd name="connsiteY3" fmla="*/ 1334068 h 1334068"/>
                  <a:gd name="connsiteX4" fmla="*/ 0 w 1113394"/>
                  <a:gd name="connsiteY4" fmla="*/ 225188 h 1334068"/>
                  <a:gd name="connsiteX0" fmla="*/ 0 w 1113394"/>
                  <a:gd name="connsiteY0" fmla="*/ 291556 h 1400436"/>
                  <a:gd name="connsiteX1" fmla="*/ 165425 w 1113394"/>
                  <a:gd name="connsiteY1" fmla="*/ 0 h 1400436"/>
                  <a:gd name="connsiteX2" fmla="*/ 1113394 w 1113394"/>
                  <a:gd name="connsiteY2" fmla="*/ 896240 h 1400436"/>
                  <a:gd name="connsiteX3" fmla="*/ 1105469 w 1113394"/>
                  <a:gd name="connsiteY3" fmla="*/ 1400436 h 1400436"/>
                  <a:gd name="connsiteX4" fmla="*/ 0 w 1113394"/>
                  <a:gd name="connsiteY4" fmla="*/ 291556 h 1400436"/>
                  <a:gd name="connsiteX0" fmla="*/ 0 w 1130223"/>
                  <a:gd name="connsiteY0" fmla="*/ 274727 h 1400436"/>
                  <a:gd name="connsiteX1" fmla="*/ 182254 w 1130223"/>
                  <a:gd name="connsiteY1" fmla="*/ 0 h 1400436"/>
                  <a:gd name="connsiteX2" fmla="*/ 1130223 w 1130223"/>
                  <a:gd name="connsiteY2" fmla="*/ 896240 h 1400436"/>
                  <a:gd name="connsiteX3" fmla="*/ 1122298 w 1130223"/>
                  <a:gd name="connsiteY3" fmla="*/ 1400436 h 1400436"/>
                  <a:gd name="connsiteX4" fmla="*/ 0 w 1130223"/>
                  <a:gd name="connsiteY4" fmla="*/ 274727 h 140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223" h="1400436">
                    <a:moveTo>
                      <a:pt x="0" y="274727"/>
                    </a:moveTo>
                    <a:lnTo>
                      <a:pt x="182254" y="0"/>
                    </a:lnTo>
                    <a:lnTo>
                      <a:pt x="1130223" y="896240"/>
                    </a:lnTo>
                    <a:lnTo>
                      <a:pt x="1122298" y="1400436"/>
                    </a:lnTo>
                    <a:lnTo>
                      <a:pt x="0" y="274727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70B120B3-5786-4838-99E7-80399F0DAFCE}"/>
                  </a:ext>
                </a:extLst>
              </p:cNvPr>
              <p:cNvSpPr/>
              <p:nvPr/>
            </p:nvSpPr>
            <p:spPr>
              <a:xfrm>
                <a:off x="9251107" y="93548"/>
                <a:ext cx="941496" cy="1044120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22744"/>
                  <a:gd name="connsiteY0" fmla="*/ 225188 h 1342485"/>
                  <a:gd name="connsiteX1" fmla="*/ 143302 w 1122744"/>
                  <a:gd name="connsiteY1" fmla="*/ 0 h 1342485"/>
                  <a:gd name="connsiteX2" fmla="*/ 1098645 w 1122744"/>
                  <a:gd name="connsiteY2" fmla="*/ 910988 h 1342485"/>
                  <a:gd name="connsiteX3" fmla="*/ 1122744 w 1122744"/>
                  <a:gd name="connsiteY3" fmla="*/ 1342485 h 1342485"/>
                  <a:gd name="connsiteX4" fmla="*/ 0 w 1122744"/>
                  <a:gd name="connsiteY4" fmla="*/ 225188 h 1342485"/>
                  <a:gd name="connsiteX0" fmla="*/ 0 w 1133196"/>
                  <a:gd name="connsiteY0" fmla="*/ 225188 h 1342485"/>
                  <a:gd name="connsiteX1" fmla="*/ 143302 w 1133196"/>
                  <a:gd name="connsiteY1" fmla="*/ 0 h 1342485"/>
                  <a:gd name="connsiteX2" fmla="*/ 1133196 w 1133196"/>
                  <a:gd name="connsiteY2" fmla="*/ 936240 h 1342485"/>
                  <a:gd name="connsiteX3" fmla="*/ 1122744 w 1133196"/>
                  <a:gd name="connsiteY3" fmla="*/ 1342485 h 1342485"/>
                  <a:gd name="connsiteX4" fmla="*/ 0 w 1133196"/>
                  <a:gd name="connsiteY4" fmla="*/ 225188 h 1342485"/>
                  <a:gd name="connsiteX0" fmla="*/ 0 w 1124559"/>
                  <a:gd name="connsiteY0" fmla="*/ 225188 h 1342485"/>
                  <a:gd name="connsiteX1" fmla="*/ 143302 w 1124559"/>
                  <a:gd name="connsiteY1" fmla="*/ 0 h 1342485"/>
                  <a:gd name="connsiteX2" fmla="*/ 1124559 w 1124559"/>
                  <a:gd name="connsiteY2" fmla="*/ 793147 h 1342485"/>
                  <a:gd name="connsiteX3" fmla="*/ 1122744 w 1124559"/>
                  <a:gd name="connsiteY3" fmla="*/ 1342485 h 1342485"/>
                  <a:gd name="connsiteX4" fmla="*/ 0 w 1124559"/>
                  <a:gd name="connsiteY4" fmla="*/ 225188 h 1342485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1124559 w 1124559"/>
                  <a:gd name="connsiteY2" fmla="*/ 809981 h 1359319"/>
                  <a:gd name="connsiteX3" fmla="*/ 1122744 w 1124559"/>
                  <a:gd name="connsiteY3" fmla="*/ 1359319 h 1359319"/>
                  <a:gd name="connsiteX4" fmla="*/ 0 w 1124559"/>
                  <a:gd name="connsiteY4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214301 w 1124559"/>
                  <a:gd name="connsiteY2" fmla="*/ 6153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300677 w 1124559"/>
                  <a:gd name="connsiteY2" fmla="*/ 11029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6977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3522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56153 w 1124559"/>
                  <a:gd name="connsiteY2" fmla="*/ 128870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56153 w 1124559"/>
                  <a:gd name="connsiteY2" fmla="*/ 36280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38879 w 1124559"/>
                  <a:gd name="connsiteY2" fmla="*/ 11029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63654 h 1280951"/>
                  <a:gd name="connsiteX1" fmla="*/ 169216 w 1124559"/>
                  <a:gd name="connsiteY1" fmla="*/ 14222 h 1280951"/>
                  <a:gd name="connsiteX2" fmla="*/ 430240 w 1124559"/>
                  <a:gd name="connsiteY2" fmla="*/ 0 h 1280951"/>
                  <a:gd name="connsiteX3" fmla="*/ 1124559 w 1124559"/>
                  <a:gd name="connsiteY3" fmla="*/ 731613 h 1280951"/>
                  <a:gd name="connsiteX4" fmla="*/ 1122744 w 1124559"/>
                  <a:gd name="connsiteY4" fmla="*/ 1280951 h 1280951"/>
                  <a:gd name="connsiteX5" fmla="*/ 0 w 1124559"/>
                  <a:gd name="connsiteY5" fmla="*/ 163654 h 1280951"/>
                  <a:gd name="connsiteX0" fmla="*/ 0 w 1124559"/>
                  <a:gd name="connsiteY0" fmla="*/ 183100 h 1300397"/>
                  <a:gd name="connsiteX1" fmla="*/ 126028 w 1124559"/>
                  <a:gd name="connsiteY1" fmla="*/ 0 h 1300397"/>
                  <a:gd name="connsiteX2" fmla="*/ 430240 w 1124559"/>
                  <a:gd name="connsiteY2" fmla="*/ 19446 h 1300397"/>
                  <a:gd name="connsiteX3" fmla="*/ 1124559 w 1124559"/>
                  <a:gd name="connsiteY3" fmla="*/ 751059 h 1300397"/>
                  <a:gd name="connsiteX4" fmla="*/ 1122744 w 1124559"/>
                  <a:gd name="connsiteY4" fmla="*/ 1300397 h 1300397"/>
                  <a:gd name="connsiteX5" fmla="*/ 0 w 1124559"/>
                  <a:gd name="connsiteY5" fmla="*/ 183100 h 1300397"/>
                  <a:gd name="connsiteX0" fmla="*/ 0 w 1133565"/>
                  <a:gd name="connsiteY0" fmla="*/ 265178 h 1300397"/>
                  <a:gd name="connsiteX1" fmla="*/ 135034 w 1133565"/>
                  <a:gd name="connsiteY1" fmla="*/ 0 h 1300397"/>
                  <a:gd name="connsiteX2" fmla="*/ 439246 w 1133565"/>
                  <a:gd name="connsiteY2" fmla="*/ 19446 h 1300397"/>
                  <a:gd name="connsiteX3" fmla="*/ 1133565 w 1133565"/>
                  <a:gd name="connsiteY3" fmla="*/ 751059 h 1300397"/>
                  <a:gd name="connsiteX4" fmla="*/ 1131750 w 1133565"/>
                  <a:gd name="connsiteY4" fmla="*/ 1300397 h 1300397"/>
                  <a:gd name="connsiteX5" fmla="*/ 0 w 1133565"/>
                  <a:gd name="connsiteY5" fmla="*/ 265178 h 1300397"/>
                  <a:gd name="connsiteX0" fmla="*/ 0 w 1133565"/>
                  <a:gd name="connsiteY0" fmla="*/ 265178 h 1327756"/>
                  <a:gd name="connsiteX1" fmla="*/ 135034 w 1133565"/>
                  <a:gd name="connsiteY1" fmla="*/ 0 h 1327756"/>
                  <a:gd name="connsiteX2" fmla="*/ 439246 w 1133565"/>
                  <a:gd name="connsiteY2" fmla="*/ 19446 h 1327756"/>
                  <a:gd name="connsiteX3" fmla="*/ 1133565 w 1133565"/>
                  <a:gd name="connsiteY3" fmla="*/ 751059 h 1327756"/>
                  <a:gd name="connsiteX4" fmla="*/ 1113739 w 1133565"/>
                  <a:gd name="connsiteY4" fmla="*/ 1327756 h 1327756"/>
                  <a:gd name="connsiteX5" fmla="*/ 0 w 1133565"/>
                  <a:gd name="connsiteY5" fmla="*/ 265178 h 1327756"/>
                  <a:gd name="connsiteX0" fmla="*/ 0 w 1133565"/>
                  <a:gd name="connsiteY0" fmla="*/ 245732 h 1308310"/>
                  <a:gd name="connsiteX1" fmla="*/ 90006 w 1133565"/>
                  <a:gd name="connsiteY1" fmla="*/ 17033 h 1308310"/>
                  <a:gd name="connsiteX2" fmla="*/ 439246 w 1133565"/>
                  <a:gd name="connsiteY2" fmla="*/ 0 h 1308310"/>
                  <a:gd name="connsiteX3" fmla="*/ 1133565 w 1133565"/>
                  <a:gd name="connsiteY3" fmla="*/ 731613 h 1308310"/>
                  <a:gd name="connsiteX4" fmla="*/ 1113739 w 1133565"/>
                  <a:gd name="connsiteY4" fmla="*/ 1308310 h 1308310"/>
                  <a:gd name="connsiteX5" fmla="*/ 0 w 1133565"/>
                  <a:gd name="connsiteY5" fmla="*/ 245732 h 1308310"/>
                  <a:gd name="connsiteX0" fmla="*/ 0 w 1169586"/>
                  <a:gd name="connsiteY0" fmla="*/ 218373 h 1308310"/>
                  <a:gd name="connsiteX1" fmla="*/ 126027 w 1169586"/>
                  <a:gd name="connsiteY1" fmla="*/ 17033 h 1308310"/>
                  <a:gd name="connsiteX2" fmla="*/ 475267 w 1169586"/>
                  <a:gd name="connsiteY2" fmla="*/ 0 h 1308310"/>
                  <a:gd name="connsiteX3" fmla="*/ 1169586 w 1169586"/>
                  <a:gd name="connsiteY3" fmla="*/ 731613 h 1308310"/>
                  <a:gd name="connsiteX4" fmla="*/ 1149760 w 1169586"/>
                  <a:gd name="connsiteY4" fmla="*/ 1308310 h 1308310"/>
                  <a:gd name="connsiteX5" fmla="*/ 0 w 1169586"/>
                  <a:gd name="connsiteY5" fmla="*/ 218373 h 1308310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93279 w 1169586"/>
                  <a:gd name="connsiteY2" fmla="*/ 37685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79578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45323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49760"/>
                  <a:gd name="connsiteY0" fmla="*/ 201340 h 1291277"/>
                  <a:gd name="connsiteX1" fmla="*/ 126027 w 1149760"/>
                  <a:gd name="connsiteY1" fmla="*/ 0 h 1291277"/>
                  <a:gd name="connsiteX2" fmla="*/ 445323 w 1149760"/>
                  <a:gd name="connsiteY2" fmla="*/ 16871 h 1291277"/>
                  <a:gd name="connsiteX3" fmla="*/ 1142183 w 1149760"/>
                  <a:gd name="connsiteY3" fmla="*/ 728456 h 1291277"/>
                  <a:gd name="connsiteX4" fmla="*/ 1149760 w 1149760"/>
                  <a:gd name="connsiteY4" fmla="*/ 1291277 h 1291277"/>
                  <a:gd name="connsiteX5" fmla="*/ 0 w 1149760"/>
                  <a:gd name="connsiteY5" fmla="*/ 201340 h 129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60" h="1291277">
                    <a:moveTo>
                      <a:pt x="0" y="201340"/>
                    </a:moveTo>
                    <a:lnTo>
                      <a:pt x="126027" y="0"/>
                    </a:lnTo>
                    <a:lnTo>
                      <a:pt x="445323" y="16871"/>
                    </a:lnTo>
                    <a:lnTo>
                      <a:pt x="1142183" y="728456"/>
                    </a:lnTo>
                    <a:lnTo>
                      <a:pt x="1149760" y="1291277"/>
                    </a:lnTo>
                    <a:lnTo>
                      <a:pt x="0" y="201340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B90D434-9E4B-484B-888B-A2827CA81907}"/>
                  </a:ext>
                </a:extLst>
              </p:cNvPr>
              <p:cNvSpPr/>
              <p:nvPr/>
            </p:nvSpPr>
            <p:spPr>
              <a:xfrm>
                <a:off x="9584238" y="96563"/>
                <a:ext cx="603660" cy="583974"/>
              </a:xfrm>
              <a:custGeom>
                <a:avLst/>
                <a:gdLst>
                  <a:gd name="connsiteX0" fmla="*/ 0 w 287594"/>
                  <a:gd name="connsiteY0" fmla="*/ 7374 h 235974"/>
                  <a:gd name="connsiteX1" fmla="*/ 287594 w 287594"/>
                  <a:gd name="connsiteY1" fmla="*/ 235974 h 235974"/>
                  <a:gd name="connsiteX2" fmla="*/ 287594 w 287594"/>
                  <a:gd name="connsiteY2" fmla="*/ 0 h 235974"/>
                  <a:gd name="connsiteX3" fmla="*/ 0 w 287594"/>
                  <a:gd name="connsiteY3" fmla="*/ 7374 h 23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94" h="235974">
                    <a:moveTo>
                      <a:pt x="0" y="7374"/>
                    </a:moveTo>
                    <a:lnTo>
                      <a:pt x="287594" y="235974"/>
                    </a:lnTo>
                    <a:lnTo>
                      <a:pt x="287594" y="0"/>
                    </a:lnTo>
                    <a:lnTo>
                      <a:pt x="0" y="7374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7A6B6361-C1C6-46C9-94C9-BEF0824DB30C}"/>
                  </a:ext>
                </a:extLst>
              </p:cNvPr>
              <p:cNvGrpSpPr/>
              <p:nvPr/>
            </p:nvGrpSpPr>
            <p:grpSpPr>
              <a:xfrm>
                <a:off x="8870049" y="486823"/>
                <a:ext cx="1597447" cy="1821617"/>
                <a:chOff x="8870049" y="486823"/>
                <a:chExt cx="1597447" cy="1821617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083737F6-8802-4BDA-AAB5-9C7B3AB7DEDD}"/>
                    </a:ext>
                  </a:extLst>
                </p:cNvPr>
                <p:cNvGrpSpPr/>
                <p:nvPr/>
              </p:nvGrpSpPr>
              <p:grpSpPr>
                <a:xfrm>
                  <a:off x="8870049" y="486823"/>
                  <a:ext cx="1597447" cy="1821617"/>
                  <a:chOff x="8870049" y="486823"/>
                  <a:chExt cx="1597447" cy="1821617"/>
                </a:xfrm>
              </p:grpSpPr>
              <p:grpSp>
                <p:nvGrpSpPr>
                  <p:cNvPr id="112" name="Groupe 111">
                    <a:extLst>
                      <a:ext uri="{FF2B5EF4-FFF2-40B4-BE49-F238E27FC236}">
                        <a16:creationId xmlns:a16="http://schemas.microsoft.com/office/drawing/2014/main" id="{00141646-9B79-471F-AC19-5322A7E460D8}"/>
                      </a:ext>
                    </a:extLst>
                  </p:cNvPr>
                  <p:cNvGrpSpPr/>
                  <p:nvPr/>
                </p:nvGrpSpPr>
                <p:grpSpPr>
                  <a:xfrm rot="21385702">
                    <a:off x="8870049" y="486823"/>
                    <a:ext cx="1473632" cy="1816990"/>
                    <a:chOff x="8349916" y="1274591"/>
                    <a:chExt cx="1215189" cy="1215946"/>
                  </a:xfrm>
                  <a:pattFill prst="pct40">
                    <a:fgClr>
                      <a:schemeClr val="accent1"/>
                    </a:fgClr>
                    <a:bgClr>
                      <a:schemeClr val="bg1"/>
                    </a:bgClr>
                  </a:pattFill>
                </p:grpSpPr>
                <p:sp>
                  <p:nvSpPr>
                    <p:cNvPr id="113" name="Forme libre : forme 112">
                      <a:extLst>
                        <a:ext uri="{FF2B5EF4-FFF2-40B4-BE49-F238E27FC236}">
                          <a16:creationId xmlns:a16="http://schemas.microsoft.com/office/drawing/2014/main" id="{C89575C9-B5B7-4F99-800E-98EEF9CC6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411" y="2201779"/>
                      <a:ext cx="264694" cy="288758"/>
                    </a:xfrm>
                    <a:custGeom>
                      <a:avLst/>
                      <a:gdLst>
                        <a:gd name="connsiteX0" fmla="*/ 0 w 264694"/>
                        <a:gd name="connsiteY0" fmla="*/ 288758 h 288758"/>
                        <a:gd name="connsiteX1" fmla="*/ 252663 w 264694"/>
                        <a:gd name="connsiteY1" fmla="*/ 0 h 288758"/>
                        <a:gd name="connsiteX2" fmla="*/ 264694 w 264694"/>
                        <a:gd name="connsiteY2" fmla="*/ 216568 h 288758"/>
                        <a:gd name="connsiteX3" fmla="*/ 0 w 264694"/>
                        <a:gd name="connsiteY3" fmla="*/ 288758 h 288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694" h="288758">
                          <a:moveTo>
                            <a:pt x="0" y="288758"/>
                          </a:moveTo>
                          <a:lnTo>
                            <a:pt x="252663" y="0"/>
                          </a:lnTo>
                          <a:lnTo>
                            <a:pt x="264694" y="216568"/>
                          </a:lnTo>
                          <a:lnTo>
                            <a:pt x="0" y="288758"/>
                          </a:lnTo>
                          <a:close/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4" name="Forme libre : forme 113">
                      <a:extLst>
                        <a:ext uri="{FF2B5EF4-FFF2-40B4-BE49-F238E27FC236}">
                          <a16:creationId xmlns:a16="http://schemas.microsoft.com/office/drawing/2014/main" id="{B1ECE0D5-09DC-4A9B-AF24-4DE81B2E3AED}"/>
                        </a:ext>
                      </a:extLst>
                    </p:cNvPr>
                    <p:cNvSpPr/>
                    <p:nvPr/>
                  </p:nvSpPr>
                  <p:spPr>
                    <a:xfrm rot="21574843">
                      <a:off x="8349916" y="1274591"/>
                      <a:ext cx="1203158" cy="1215946"/>
                    </a:xfrm>
                    <a:custGeom>
                      <a:avLst/>
                      <a:gdLst>
                        <a:gd name="connsiteX0" fmla="*/ 1203158 w 1203158"/>
                        <a:gd name="connsiteY0" fmla="*/ 938463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6628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0694 h 1233319"/>
                        <a:gd name="connsiteX1" fmla="*/ 191822 w 1203158"/>
                        <a:gd name="connsiteY1" fmla="*/ 0 h 1233319"/>
                        <a:gd name="connsiteX2" fmla="*/ 0 w 1203158"/>
                        <a:gd name="connsiteY2" fmla="*/ 246729 h 1233319"/>
                        <a:gd name="connsiteX3" fmla="*/ 962526 w 1203158"/>
                        <a:gd name="connsiteY3" fmla="*/ 1233319 h 1233319"/>
                        <a:gd name="connsiteX4" fmla="*/ 962526 w 1203158"/>
                        <a:gd name="connsiteY4" fmla="*/ 1233319 h 1233319"/>
                        <a:gd name="connsiteX0" fmla="*/ 1203158 w 1203158"/>
                        <a:gd name="connsiteY0" fmla="*/ 930726 h 1223351"/>
                        <a:gd name="connsiteX1" fmla="*/ 207969 w 1203158"/>
                        <a:gd name="connsiteY1" fmla="*/ 0 h 1223351"/>
                        <a:gd name="connsiteX2" fmla="*/ 0 w 1203158"/>
                        <a:gd name="connsiteY2" fmla="*/ 236761 h 1223351"/>
                        <a:gd name="connsiteX3" fmla="*/ 962526 w 1203158"/>
                        <a:gd name="connsiteY3" fmla="*/ 1223351 h 1223351"/>
                        <a:gd name="connsiteX4" fmla="*/ 962526 w 1203158"/>
                        <a:gd name="connsiteY4" fmla="*/ 1223351 h 1223351"/>
                        <a:gd name="connsiteX0" fmla="*/ 1203158 w 1203158"/>
                        <a:gd name="connsiteY0" fmla="*/ 923321 h 1215946"/>
                        <a:gd name="connsiteX1" fmla="*/ 218675 w 1203158"/>
                        <a:gd name="connsiteY1" fmla="*/ 0 h 1215946"/>
                        <a:gd name="connsiteX2" fmla="*/ 0 w 1203158"/>
                        <a:gd name="connsiteY2" fmla="*/ 229356 h 1215946"/>
                        <a:gd name="connsiteX3" fmla="*/ 962526 w 1203158"/>
                        <a:gd name="connsiteY3" fmla="*/ 1215946 h 1215946"/>
                        <a:gd name="connsiteX4" fmla="*/ 962526 w 1203158"/>
                        <a:gd name="connsiteY4" fmla="*/ 1215946 h 1215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158" h="1215946">
                          <a:moveTo>
                            <a:pt x="1203158" y="923321"/>
                          </a:moveTo>
                          <a:lnTo>
                            <a:pt x="218675" y="0"/>
                          </a:lnTo>
                          <a:lnTo>
                            <a:pt x="0" y="229356"/>
                          </a:lnTo>
                          <a:lnTo>
                            <a:pt x="962526" y="1215946"/>
                          </a:lnTo>
                          <a:lnTo>
                            <a:pt x="962526" y="1215946"/>
                          </a:lnTo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34F3A71-0899-4311-922D-7899880304BF}"/>
                      </a:ext>
                    </a:extLst>
                  </p:cNvPr>
                  <p:cNvSpPr/>
                  <p:nvPr/>
                </p:nvSpPr>
                <p:spPr>
                  <a:xfrm>
                    <a:off x="10199096" y="1535690"/>
                    <a:ext cx="268400" cy="772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50A1B34E-9746-4BCF-9EE0-D87F5D530C70}"/>
                    </a:ext>
                  </a:extLst>
                </p:cNvPr>
                <p:cNvSpPr/>
                <p:nvPr/>
              </p:nvSpPr>
              <p:spPr>
                <a:xfrm>
                  <a:off x="10088930" y="2090974"/>
                  <a:ext cx="122951" cy="18140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  <a:gd name="connsiteX0" fmla="*/ 0 w 264694"/>
                    <a:gd name="connsiteY0" fmla="*/ 145984 h 145984"/>
                    <a:gd name="connsiteX1" fmla="*/ 103420 w 264694"/>
                    <a:gd name="connsiteY1" fmla="*/ 0 h 145984"/>
                    <a:gd name="connsiteX2" fmla="*/ 264694 w 264694"/>
                    <a:gd name="connsiteY2" fmla="*/ 73794 h 145984"/>
                    <a:gd name="connsiteX3" fmla="*/ 0 w 264694"/>
                    <a:gd name="connsiteY3" fmla="*/ 145984 h 145984"/>
                    <a:gd name="connsiteX0" fmla="*/ 0 w 103971"/>
                    <a:gd name="connsiteY0" fmla="*/ 145984 h 145984"/>
                    <a:gd name="connsiteX1" fmla="*/ 103420 w 103971"/>
                    <a:gd name="connsiteY1" fmla="*/ 0 h 145984"/>
                    <a:gd name="connsiteX2" fmla="*/ 103971 w 103971"/>
                    <a:gd name="connsiteY2" fmla="*/ 95759 h 145984"/>
                    <a:gd name="connsiteX3" fmla="*/ 0 w 103971"/>
                    <a:gd name="connsiteY3" fmla="*/ 145984 h 145984"/>
                    <a:gd name="connsiteX0" fmla="*/ 0 w 103424"/>
                    <a:gd name="connsiteY0" fmla="*/ 145984 h 145984"/>
                    <a:gd name="connsiteX1" fmla="*/ 103420 w 103424"/>
                    <a:gd name="connsiteY1" fmla="*/ 0 h 145984"/>
                    <a:gd name="connsiteX2" fmla="*/ 98231 w 103424"/>
                    <a:gd name="connsiteY2" fmla="*/ 112234 h 145984"/>
                    <a:gd name="connsiteX3" fmla="*/ 0 w 103424"/>
                    <a:gd name="connsiteY3" fmla="*/ 145984 h 1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424" h="145984">
                      <a:moveTo>
                        <a:pt x="0" y="145984"/>
                      </a:moveTo>
                      <a:lnTo>
                        <a:pt x="103420" y="0"/>
                      </a:lnTo>
                      <a:cubicBezTo>
                        <a:pt x="103604" y="31920"/>
                        <a:pt x="98047" y="80314"/>
                        <a:pt x="98231" y="112234"/>
                      </a:cubicBezTo>
                      <a:lnTo>
                        <a:pt x="0" y="14598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6" name="Groupe 105">
                <a:extLst>
                  <a:ext uri="{FF2B5EF4-FFF2-40B4-BE49-F238E27FC236}">
                    <a16:creationId xmlns:a16="http://schemas.microsoft.com/office/drawing/2014/main" id="{88E169B7-6A88-4624-98C8-4B65467937ED}"/>
                  </a:ext>
                </a:extLst>
              </p:cNvPr>
              <p:cNvGrpSpPr/>
              <p:nvPr/>
            </p:nvGrpSpPr>
            <p:grpSpPr>
              <a:xfrm>
                <a:off x="8661810" y="794153"/>
                <a:ext cx="1443855" cy="1564801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BD5695AA-E0C1-4963-923B-1B0C54E77595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D20ADC6-5FBB-4B71-B9F4-5C71F7C85EA2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FF560E0B-A8B4-48D4-8976-A4A840ED2305}"/>
                  </a:ext>
                </a:extLst>
              </p:cNvPr>
              <p:cNvGrpSpPr/>
              <p:nvPr/>
            </p:nvGrpSpPr>
            <p:grpSpPr>
              <a:xfrm>
                <a:off x="8519016" y="1010520"/>
                <a:ext cx="1304356" cy="1418217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5E519B93-8EF6-41C6-B0EF-3539010FD5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604F8CD1-F809-446C-9099-0D38927BA420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F94BA934-6A20-4CCC-A7FA-5773FE61544A}"/>
                  </a:ext>
                </a:extLst>
              </p:cNvPr>
              <p:cNvGrpSpPr/>
              <p:nvPr/>
            </p:nvGrpSpPr>
            <p:grpSpPr>
              <a:xfrm>
                <a:off x="8349916" y="1251284"/>
                <a:ext cx="1215189" cy="1239253"/>
                <a:chOff x="8349916" y="1251284"/>
                <a:chExt cx="1215189" cy="1239253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3" name="Forme libre : forme 2">
                  <a:extLst>
                    <a:ext uri="{FF2B5EF4-FFF2-40B4-BE49-F238E27FC236}">
                      <a16:creationId xmlns:a16="http://schemas.microsoft.com/office/drawing/2014/main" id="{BA3C8F9D-9526-4FE0-8E69-AE4F16B960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AB37C18A-681A-4C2A-8A70-50D4171775B4}"/>
                    </a:ext>
                  </a:extLst>
                </p:cNvPr>
                <p:cNvSpPr/>
                <p:nvPr/>
              </p:nvSpPr>
              <p:spPr>
                <a:xfrm>
                  <a:off x="8349916" y="1251284"/>
                  <a:ext cx="1203158" cy="1239253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9253">
                      <a:moveTo>
                        <a:pt x="1203158" y="946628"/>
                      </a:moveTo>
                      <a:lnTo>
                        <a:pt x="204537" y="0"/>
                      </a:lnTo>
                      <a:lnTo>
                        <a:pt x="0" y="252663"/>
                      </a:lnTo>
                      <a:lnTo>
                        <a:pt x="962526" y="1239253"/>
                      </a:lnTo>
                      <a:lnTo>
                        <a:pt x="962526" y="1239253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6" name="Parallélogramme 195">
              <a:extLst>
                <a:ext uri="{FF2B5EF4-FFF2-40B4-BE49-F238E27FC236}">
                  <a16:creationId xmlns:a16="http://schemas.microsoft.com/office/drawing/2014/main" id="{86C9786C-8487-42CC-91EB-3368F7821858}"/>
                </a:ext>
              </a:extLst>
            </p:cNvPr>
            <p:cNvSpPr/>
            <p:nvPr/>
          </p:nvSpPr>
          <p:spPr>
            <a:xfrm rot="20730870">
              <a:off x="9613396" y="2499559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arallélogramme 196">
              <a:extLst>
                <a:ext uri="{FF2B5EF4-FFF2-40B4-BE49-F238E27FC236}">
                  <a16:creationId xmlns:a16="http://schemas.microsoft.com/office/drawing/2014/main" id="{2D7F8399-9861-40C3-8576-DBB9DBB1C5AC}"/>
                </a:ext>
              </a:extLst>
            </p:cNvPr>
            <p:cNvSpPr/>
            <p:nvPr/>
          </p:nvSpPr>
          <p:spPr>
            <a:xfrm rot="20739311">
              <a:off x="9326761" y="2580783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Parallélogramme 199">
              <a:extLst>
                <a:ext uri="{FF2B5EF4-FFF2-40B4-BE49-F238E27FC236}">
                  <a16:creationId xmlns:a16="http://schemas.microsoft.com/office/drawing/2014/main" id="{AAF3D9A7-5D65-40D4-BF11-A7F289600158}"/>
                </a:ext>
              </a:extLst>
            </p:cNvPr>
            <p:cNvSpPr/>
            <p:nvPr/>
          </p:nvSpPr>
          <p:spPr>
            <a:xfrm rot="20730870">
              <a:off x="9882972" y="2423308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F5EEE-E798-44C0-AD02-B770D82A77C3}"/>
              </a:ext>
            </a:extLst>
          </p:cNvPr>
          <p:cNvGrpSpPr/>
          <p:nvPr/>
        </p:nvGrpSpPr>
        <p:grpSpPr>
          <a:xfrm>
            <a:off x="6074228" y="101190"/>
            <a:ext cx="2820794" cy="3005963"/>
            <a:chOff x="6074228" y="101190"/>
            <a:chExt cx="2820794" cy="3005963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084CA6-E403-47A6-AF76-4EAA50F4C63C}"/>
                </a:ext>
              </a:extLst>
            </p:cNvPr>
            <p:cNvGrpSpPr/>
            <p:nvPr/>
          </p:nvGrpSpPr>
          <p:grpSpPr>
            <a:xfrm>
              <a:off x="6074228" y="101190"/>
              <a:ext cx="2820794" cy="3005963"/>
              <a:chOff x="6084161" y="42462"/>
              <a:chExt cx="2710485" cy="3064430"/>
            </a:xfrm>
            <a:solidFill>
              <a:schemeClr val="bg1"/>
            </a:solidFill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10CE098-E28E-49DD-9D04-0892778AC870}"/>
                  </a:ext>
                </a:extLst>
              </p:cNvPr>
              <p:cNvSpPr/>
              <p:nvPr/>
            </p:nvSpPr>
            <p:spPr>
              <a:xfrm>
                <a:off x="6085281" y="2137280"/>
                <a:ext cx="762706" cy="969612"/>
              </a:xfrm>
              <a:custGeom>
                <a:avLst/>
                <a:gdLst>
                  <a:gd name="connsiteX0" fmla="*/ 0 w 508000"/>
                  <a:gd name="connsiteY0" fmla="*/ 0 h 1001486"/>
                  <a:gd name="connsiteX1" fmla="*/ 0 w 508000"/>
                  <a:gd name="connsiteY1" fmla="*/ 0 h 1001486"/>
                  <a:gd name="connsiteX2" fmla="*/ 420914 w 508000"/>
                  <a:gd name="connsiteY2" fmla="*/ 0 h 1001486"/>
                  <a:gd name="connsiteX3" fmla="*/ 508000 w 508000"/>
                  <a:gd name="connsiteY3" fmla="*/ 1001486 h 1001486"/>
                  <a:gd name="connsiteX4" fmla="*/ 116114 w 508000"/>
                  <a:gd name="connsiteY4" fmla="*/ 986972 h 1001486"/>
                  <a:gd name="connsiteX5" fmla="*/ 43543 w 508000"/>
                  <a:gd name="connsiteY5" fmla="*/ 29029 h 1001486"/>
                  <a:gd name="connsiteX6" fmla="*/ 435428 w 508000"/>
                  <a:gd name="connsiteY6" fmla="*/ 14514 h 1001486"/>
                  <a:gd name="connsiteX0" fmla="*/ 0 w 498468"/>
                  <a:gd name="connsiteY0" fmla="*/ 0 h 986972"/>
                  <a:gd name="connsiteX1" fmla="*/ 0 w 498468"/>
                  <a:gd name="connsiteY1" fmla="*/ 0 h 986972"/>
                  <a:gd name="connsiteX2" fmla="*/ 420914 w 498468"/>
                  <a:gd name="connsiteY2" fmla="*/ 0 h 986972"/>
                  <a:gd name="connsiteX3" fmla="*/ 498468 w 498468"/>
                  <a:gd name="connsiteY3" fmla="*/ 961824 h 986972"/>
                  <a:gd name="connsiteX4" fmla="*/ 116114 w 498468"/>
                  <a:gd name="connsiteY4" fmla="*/ 986972 h 986972"/>
                  <a:gd name="connsiteX5" fmla="*/ 43543 w 498468"/>
                  <a:gd name="connsiteY5" fmla="*/ 29029 h 986972"/>
                  <a:gd name="connsiteX6" fmla="*/ 435428 w 498468"/>
                  <a:gd name="connsiteY6" fmla="*/ 14514 h 986972"/>
                  <a:gd name="connsiteX0" fmla="*/ 0 w 498468"/>
                  <a:gd name="connsiteY0" fmla="*/ 0 h 986972"/>
                  <a:gd name="connsiteX1" fmla="*/ 420914 w 498468"/>
                  <a:gd name="connsiteY1" fmla="*/ 0 h 986972"/>
                  <a:gd name="connsiteX2" fmla="*/ 498468 w 498468"/>
                  <a:gd name="connsiteY2" fmla="*/ 961824 h 986972"/>
                  <a:gd name="connsiteX3" fmla="*/ 116114 w 498468"/>
                  <a:gd name="connsiteY3" fmla="*/ 986972 h 986972"/>
                  <a:gd name="connsiteX4" fmla="*/ 43543 w 498468"/>
                  <a:gd name="connsiteY4" fmla="*/ 29029 h 986972"/>
                  <a:gd name="connsiteX5" fmla="*/ 435428 w 498468"/>
                  <a:gd name="connsiteY5" fmla="*/ 14514 h 986972"/>
                  <a:gd name="connsiteX0" fmla="*/ 377371 w 454925"/>
                  <a:gd name="connsiteY0" fmla="*/ 0 h 986972"/>
                  <a:gd name="connsiteX1" fmla="*/ 454925 w 454925"/>
                  <a:gd name="connsiteY1" fmla="*/ 961824 h 986972"/>
                  <a:gd name="connsiteX2" fmla="*/ 72571 w 454925"/>
                  <a:gd name="connsiteY2" fmla="*/ 986972 h 986972"/>
                  <a:gd name="connsiteX3" fmla="*/ 0 w 454925"/>
                  <a:gd name="connsiteY3" fmla="*/ 29029 h 986972"/>
                  <a:gd name="connsiteX4" fmla="*/ 391885 w 454925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3182 h 986972"/>
                  <a:gd name="connsiteX0" fmla="*/ 382137 w 459691"/>
                  <a:gd name="connsiteY0" fmla="*/ 25147 h 1012119"/>
                  <a:gd name="connsiteX1" fmla="*/ 459691 w 459691"/>
                  <a:gd name="connsiteY1" fmla="*/ 986971 h 1012119"/>
                  <a:gd name="connsiteX2" fmla="*/ 77337 w 459691"/>
                  <a:gd name="connsiteY2" fmla="*/ 1012119 h 1012119"/>
                  <a:gd name="connsiteX3" fmla="*/ 0 w 459691"/>
                  <a:gd name="connsiteY3" fmla="*/ 31512 h 1012119"/>
                  <a:gd name="connsiteX4" fmla="*/ 372821 w 459691"/>
                  <a:gd name="connsiteY4" fmla="*/ 0 h 1012119"/>
                  <a:gd name="connsiteX0" fmla="*/ 382137 w 459691"/>
                  <a:gd name="connsiteY0" fmla="*/ 2483 h 989455"/>
                  <a:gd name="connsiteX1" fmla="*/ 459691 w 459691"/>
                  <a:gd name="connsiteY1" fmla="*/ 964307 h 989455"/>
                  <a:gd name="connsiteX2" fmla="*/ 77337 w 459691"/>
                  <a:gd name="connsiteY2" fmla="*/ 989455 h 989455"/>
                  <a:gd name="connsiteX3" fmla="*/ 0 w 459691"/>
                  <a:gd name="connsiteY3" fmla="*/ 8848 h 989455"/>
                  <a:gd name="connsiteX4" fmla="*/ 372821 w 459691"/>
                  <a:gd name="connsiteY4" fmla="*/ 0 h 989455"/>
                  <a:gd name="connsiteX0" fmla="*/ 382137 w 459691"/>
                  <a:gd name="connsiteY0" fmla="*/ 17711 h 1004683"/>
                  <a:gd name="connsiteX1" fmla="*/ 459691 w 459691"/>
                  <a:gd name="connsiteY1" fmla="*/ 979535 h 1004683"/>
                  <a:gd name="connsiteX2" fmla="*/ 77337 w 459691"/>
                  <a:gd name="connsiteY2" fmla="*/ 1004683 h 1004683"/>
                  <a:gd name="connsiteX3" fmla="*/ 0 w 459691"/>
                  <a:gd name="connsiteY3" fmla="*/ 24076 h 1004683"/>
                  <a:gd name="connsiteX4" fmla="*/ 372821 w 459691"/>
                  <a:gd name="connsiteY4" fmla="*/ 0 h 1004683"/>
                  <a:gd name="connsiteX0" fmla="*/ 360789 w 438343"/>
                  <a:gd name="connsiteY0" fmla="*/ 17711 h 1004683"/>
                  <a:gd name="connsiteX1" fmla="*/ 438343 w 438343"/>
                  <a:gd name="connsiteY1" fmla="*/ 979535 h 1004683"/>
                  <a:gd name="connsiteX2" fmla="*/ 55989 w 438343"/>
                  <a:gd name="connsiteY2" fmla="*/ 1004683 h 1004683"/>
                  <a:gd name="connsiteX3" fmla="*/ 0 w 438343"/>
                  <a:gd name="connsiteY3" fmla="*/ 24076 h 1004683"/>
                  <a:gd name="connsiteX4" fmla="*/ 351473 w 438343"/>
                  <a:gd name="connsiteY4" fmla="*/ 0 h 1004683"/>
                  <a:gd name="connsiteX0" fmla="*/ 634043 w 711597"/>
                  <a:gd name="connsiteY0" fmla="*/ 17711 h 1004683"/>
                  <a:gd name="connsiteX1" fmla="*/ 711597 w 711597"/>
                  <a:gd name="connsiteY1" fmla="*/ 979535 h 1004683"/>
                  <a:gd name="connsiteX2" fmla="*/ 329243 w 711597"/>
                  <a:gd name="connsiteY2" fmla="*/ 1004683 h 1004683"/>
                  <a:gd name="connsiteX3" fmla="*/ 0 w 711597"/>
                  <a:gd name="connsiteY3" fmla="*/ 57915 h 1004683"/>
                  <a:gd name="connsiteX4" fmla="*/ 624727 w 711597"/>
                  <a:gd name="connsiteY4" fmla="*/ 0 h 1004683"/>
                  <a:gd name="connsiteX0" fmla="*/ 634043 w 711597"/>
                  <a:gd name="connsiteY0" fmla="*/ 17711 h 1065593"/>
                  <a:gd name="connsiteX1" fmla="*/ 711597 w 711597"/>
                  <a:gd name="connsiteY1" fmla="*/ 979535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17711 h 1065593"/>
                  <a:gd name="connsiteX1" fmla="*/ 711597 w 711597"/>
                  <a:gd name="connsiteY1" fmla="*/ 1033677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614 h 1048496"/>
                  <a:gd name="connsiteX1" fmla="*/ 711597 w 711597"/>
                  <a:gd name="connsiteY1" fmla="*/ 1016580 h 1048496"/>
                  <a:gd name="connsiteX2" fmla="*/ 38910 w 711597"/>
                  <a:gd name="connsiteY2" fmla="*/ 1048496 h 1048496"/>
                  <a:gd name="connsiteX3" fmla="*/ 0 w 711597"/>
                  <a:gd name="connsiteY3" fmla="*/ 40818 h 1048496"/>
                  <a:gd name="connsiteX4" fmla="*/ 667873 w 711597"/>
                  <a:gd name="connsiteY4" fmla="*/ 0 h 1048496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4" fmla="*/ 437763 w 711597"/>
                  <a:gd name="connsiteY4" fmla="*/ 33581 h 1047882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0" fmla="*/ 677189 w 711597"/>
                  <a:gd name="connsiteY0" fmla="*/ 4528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77189 w 711597"/>
                  <a:gd name="connsiteY0" fmla="*/ 11367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48426 w 711597"/>
                  <a:gd name="connsiteY0" fmla="*/ 0 h 1013687"/>
                  <a:gd name="connsiteX1" fmla="*/ 711597 w 711597"/>
                  <a:gd name="connsiteY1" fmla="*/ 981771 h 1013687"/>
                  <a:gd name="connsiteX2" fmla="*/ 38910 w 711597"/>
                  <a:gd name="connsiteY2" fmla="*/ 1013687 h 1013687"/>
                  <a:gd name="connsiteX3" fmla="*/ 0 w 711597"/>
                  <a:gd name="connsiteY3" fmla="*/ 6009 h 10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597" h="1013687">
                    <a:moveTo>
                      <a:pt x="648426" y="0"/>
                    </a:moveTo>
                    <a:lnTo>
                      <a:pt x="711597" y="981771"/>
                    </a:lnTo>
                    <a:lnTo>
                      <a:pt x="38910" y="1013687"/>
                    </a:lnTo>
                    <a:cubicBezTo>
                      <a:pt x="20247" y="686818"/>
                      <a:pt x="18663" y="332878"/>
                      <a:pt x="0" y="6009"/>
                    </a:cubicBez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697E0588-5980-46CE-99C5-99B1F877CEB6}"/>
                  </a:ext>
                </a:extLst>
              </p:cNvPr>
              <p:cNvSpPr/>
              <p:nvPr/>
            </p:nvSpPr>
            <p:spPr>
              <a:xfrm>
                <a:off x="6766684" y="42462"/>
                <a:ext cx="2027962" cy="3020670"/>
              </a:xfrm>
              <a:custGeom>
                <a:avLst/>
                <a:gdLst>
                  <a:gd name="connsiteX0" fmla="*/ 1436915 w 2046515"/>
                  <a:gd name="connsiteY0" fmla="*/ 0 h 3120571"/>
                  <a:gd name="connsiteX1" fmla="*/ 0 w 2046515"/>
                  <a:gd name="connsiteY1" fmla="*/ 2061029 h 3120571"/>
                  <a:gd name="connsiteX2" fmla="*/ 72572 w 2046515"/>
                  <a:gd name="connsiteY2" fmla="*/ 3120571 h 3120571"/>
                  <a:gd name="connsiteX3" fmla="*/ 2046515 w 2046515"/>
                  <a:gd name="connsiteY3" fmla="*/ 14514 h 3120571"/>
                  <a:gd name="connsiteX4" fmla="*/ 1436915 w 2046515"/>
                  <a:gd name="connsiteY4" fmla="*/ 0 h 3120571"/>
                  <a:gd name="connsiteX0" fmla="*/ 1436915 w 2046515"/>
                  <a:gd name="connsiteY0" fmla="*/ 0 h 3077922"/>
                  <a:gd name="connsiteX1" fmla="*/ 0 w 2046515"/>
                  <a:gd name="connsiteY1" fmla="*/ 2061029 h 3077922"/>
                  <a:gd name="connsiteX2" fmla="*/ 72572 w 2046515"/>
                  <a:gd name="connsiteY2" fmla="*/ 3077922 h 3077922"/>
                  <a:gd name="connsiteX3" fmla="*/ 2046515 w 2046515"/>
                  <a:gd name="connsiteY3" fmla="*/ 14514 h 3077922"/>
                  <a:gd name="connsiteX4" fmla="*/ 1436915 w 2046515"/>
                  <a:gd name="connsiteY4" fmla="*/ 0 h 3077922"/>
                  <a:gd name="connsiteX0" fmla="*/ 1448401 w 2058001"/>
                  <a:gd name="connsiteY0" fmla="*/ 0 h 3077922"/>
                  <a:gd name="connsiteX1" fmla="*/ 0 w 2058001"/>
                  <a:gd name="connsiteY1" fmla="*/ 2085400 h 3077922"/>
                  <a:gd name="connsiteX2" fmla="*/ 84058 w 2058001"/>
                  <a:gd name="connsiteY2" fmla="*/ 3077922 h 3077922"/>
                  <a:gd name="connsiteX3" fmla="*/ 2058001 w 2058001"/>
                  <a:gd name="connsiteY3" fmla="*/ 14514 h 3077922"/>
                  <a:gd name="connsiteX4" fmla="*/ 1448401 w 2058001"/>
                  <a:gd name="connsiteY4" fmla="*/ 0 h 3077922"/>
                  <a:gd name="connsiteX0" fmla="*/ 1448401 w 2058001"/>
                  <a:gd name="connsiteY0" fmla="*/ 0 h 3029145"/>
                  <a:gd name="connsiteX1" fmla="*/ 0 w 2058001"/>
                  <a:gd name="connsiteY1" fmla="*/ 2085400 h 3029145"/>
                  <a:gd name="connsiteX2" fmla="*/ 89166 w 2058001"/>
                  <a:gd name="connsiteY2" fmla="*/ 3029145 h 3029145"/>
                  <a:gd name="connsiteX3" fmla="*/ 2058001 w 2058001"/>
                  <a:gd name="connsiteY3" fmla="*/ 14514 h 3029145"/>
                  <a:gd name="connsiteX4" fmla="*/ 1448401 w 2058001"/>
                  <a:gd name="connsiteY4" fmla="*/ 0 h 3029145"/>
                  <a:gd name="connsiteX0" fmla="*/ 1448401 w 2058001"/>
                  <a:gd name="connsiteY0" fmla="*/ 0 h 3024290"/>
                  <a:gd name="connsiteX1" fmla="*/ 0 w 2058001"/>
                  <a:gd name="connsiteY1" fmla="*/ 2085400 h 3024290"/>
                  <a:gd name="connsiteX2" fmla="*/ 84589 w 2058001"/>
                  <a:gd name="connsiteY2" fmla="*/ 3024290 h 3024290"/>
                  <a:gd name="connsiteX3" fmla="*/ 2058001 w 2058001"/>
                  <a:gd name="connsiteY3" fmla="*/ 14514 h 3024290"/>
                  <a:gd name="connsiteX4" fmla="*/ 1448401 w 2058001"/>
                  <a:gd name="connsiteY4" fmla="*/ 0 h 3024290"/>
                  <a:gd name="connsiteX0" fmla="*/ 1443752 w 2058001"/>
                  <a:gd name="connsiteY0" fmla="*/ 5215 h 3009776"/>
                  <a:gd name="connsiteX1" fmla="*/ 0 w 2058001"/>
                  <a:gd name="connsiteY1" fmla="*/ 2070886 h 3009776"/>
                  <a:gd name="connsiteX2" fmla="*/ 84589 w 2058001"/>
                  <a:gd name="connsiteY2" fmla="*/ 3009776 h 3009776"/>
                  <a:gd name="connsiteX3" fmla="*/ 2058001 w 2058001"/>
                  <a:gd name="connsiteY3" fmla="*/ 0 h 3009776"/>
                  <a:gd name="connsiteX4" fmla="*/ 1443752 w 2058001"/>
                  <a:gd name="connsiteY4" fmla="*/ 5215 h 3009776"/>
                  <a:gd name="connsiteX0" fmla="*/ 1443752 w 2058001"/>
                  <a:gd name="connsiteY0" fmla="*/ 5215 h 3048617"/>
                  <a:gd name="connsiteX1" fmla="*/ 0 w 2058001"/>
                  <a:gd name="connsiteY1" fmla="*/ 2070886 h 3048617"/>
                  <a:gd name="connsiteX2" fmla="*/ 84589 w 2058001"/>
                  <a:gd name="connsiteY2" fmla="*/ 3048617 h 3048617"/>
                  <a:gd name="connsiteX3" fmla="*/ 2058001 w 2058001"/>
                  <a:gd name="connsiteY3" fmla="*/ 0 h 3048617"/>
                  <a:gd name="connsiteX4" fmla="*/ 1443752 w 2058001"/>
                  <a:gd name="connsiteY4" fmla="*/ 5215 h 3048617"/>
                  <a:gd name="connsiteX0" fmla="*/ 1443752 w 2022572"/>
                  <a:gd name="connsiteY0" fmla="*/ -1 h 3043401"/>
                  <a:gd name="connsiteX1" fmla="*/ 0 w 2022572"/>
                  <a:gd name="connsiteY1" fmla="*/ 2065670 h 3043401"/>
                  <a:gd name="connsiteX2" fmla="*/ 84589 w 2022572"/>
                  <a:gd name="connsiteY2" fmla="*/ 3043401 h 3043401"/>
                  <a:gd name="connsiteX3" fmla="*/ 2022572 w 2022572"/>
                  <a:gd name="connsiteY3" fmla="*/ 39890 h 3043401"/>
                  <a:gd name="connsiteX4" fmla="*/ 1443752 w 2022572"/>
                  <a:gd name="connsiteY4" fmla="*/ -1 h 3043401"/>
                  <a:gd name="connsiteX0" fmla="*/ 1436667 w 2022572"/>
                  <a:gd name="connsiteY0" fmla="*/ 0 h 3013331"/>
                  <a:gd name="connsiteX1" fmla="*/ 0 w 2022572"/>
                  <a:gd name="connsiteY1" fmla="*/ 2035600 h 3013331"/>
                  <a:gd name="connsiteX2" fmla="*/ 84589 w 2022572"/>
                  <a:gd name="connsiteY2" fmla="*/ 3013331 h 3013331"/>
                  <a:gd name="connsiteX3" fmla="*/ 2022572 w 2022572"/>
                  <a:gd name="connsiteY3" fmla="*/ 9820 h 3013331"/>
                  <a:gd name="connsiteX4" fmla="*/ 1436667 w 2022572"/>
                  <a:gd name="connsiteY4" fmla="*/ 0 h 3013331"/>
                  <a:gd name="connsiteX0" fmla="*/ 1436667 w 2027963"/>
                  <a:gd name="connsiteY0" fmla="*/ 7337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36667 w 2027963"/>
                  <a:gd name="connsiteY4" fmla="*/ 7337 h 3020668"/>
                  <a:gd name="connsiteX0" fmla="*/ 1482911 w 2027963"/>
                  <a:gd name="connsiteY0" fmla="*/ 19603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82911 w 2027963"/>
                  <a:gd name="connsiteY4" fmla="*/ 19603 h 30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963" h="3020668">
                    <a:moveTo>
                      <a:pt x="1482911" y="19603"/>
                    </a:moveTo>
                    <a:lnTo>
                      <a:pt x="0" y="2042937"/>
                    </a:lnTo>
                    <a:lnTo>
                      <a:pt x="84589" y="3020668"/>
                    </a:lnTo>
                    <a:lnTo>
                      <a:pt x="2027963" y="0"/>
                    </a:lnTo>
                    <a:lnTo>
                      <a:pt x="1482911" y="196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FA22E78F-723C-4D4A-B407-554AF03A3565}"/>
                  </a:ext>
                </a:extLst>
              </p:cNvPr>
              <p:cNvSpPr/>
              <p:nvPr/>
            </p:nvSpPr>
            <p:spPr>
              <a:xfrm>
                <a:off x="6084161" y="50202"/>
                <a:ext cx="2148140" cy="2093212"/>
              </a:xfrm>
              <a:custGeom>
                <a:avLst/>
                <a:gdLst>
                  <a:gd name="connsiteX0" fmla="*/ 0 w 1901371"/>
                  <a:gd name="connsiteY0" fmla="*/ 2119085 h 2119085"/>
                  <a:gd name="connsiteX1" fmla="*/ 464457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04520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885099"/>
                  <a:gd name="connsiteY0" fmla="*/ 2119085 h 2119085"/>
                  <a:gd name="connsiteX1" fmla="*/ 435428 w 1885099"/>
                  <a:gd name="connsiteY1" fmla="*/ 2104520 h 2119085"/>
                  <a:gd name="connsiteX2" fmla="*/ 1857828 w 1885099"/>
                  <a:gd name="connsiteY2" fmla="*/ 58057 h 2119085"/>
                  <a:gd name="connsiteX3" fmla="*/ 1885099 w 1885099"/>
                  <a:gd name="connsiteY3" fmla="*/ 29594 h 2119085"/>
                  <a:gd name="connsiteX4" fmla="*/ 1509485 w 1885099"/>
                  <a:gd name="connsiteY4" fmla="*/ 0 h 2119085"/>
                  <a:gd name="connsiteX5" fmla="*/ 0 w 1885099"/>
                  <a:gd name="connsiteY5" fmla="*/ 2119085 h 2119085"/>
                  <a:gd name="connsiteX0" fmla="*/ 0 w 1885099"/>
                  <a:gd name="connsiteY0" fmla="*/ 2091958 h 2091958"/>
                  <a:gd name="connsiteX1" fmla="*/ 435428 w 1885099"/>
                  <a:gd name="connsiteY1" fmla="*/ 2077393 h 2091958"/>
                  <a:gd name="connsiteX2" fmla="*/ 1857828 w 1885099"/>
                  <a:gd name="connsiteY2" fmla="*/ 30930 h 2091958"/>
                  <a:gd name="connsiteX3" fmla="*/ 1885099 w 1885099"/>
                  <a:gd name="connsiteY3" fmla="*/ 2467 h 2091958"/>
                  <a:gd name="connsiteX4" fmla="*/ 1488565 w 1885099"/>
                  <a:gd name="connsiteY4" fmla="*/ 0 h 2091958"/>
                  <a:gd name="connsiteX5" fmla="*/ 0 w 1885099"/>
                  <a:gd name="connsiteY5" fmla="*/ 2091958 h 2091958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732632 w 2129166"/>
                  <a:gd name="connsiteY4" fmla="*/ 0 h 2130799"/>
                  <a:gd name="connsiteX5" fmla="*/ 0 w 2129166"/>
                  <a:gd name="connsiteY5" fmla="*/ 2130799 h 2130799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580090 w 2129166"/>
                  <a:gd name="connsiteY4" fmla="*/ 0 h 2130799"/>
                  <a:gd name="connsiteX5" fmla="*/ 0 w 2129166"/>
                  <a:gd name="connsiteY5" fmla="*/ 2130799 h 2130799"/>
                  <a:gd name="connsiteX0" fmla="*/ 0 w 2101895"/>
                  <a:gd name="connsiteY0" fmla="*/ 2130799 h 2130799"/>
                  <a:gd name="connsiteX1" fmla="*/ 679495 w 2101895"/>
                  <a:gd name="connsiteY1" fmla="*/ 2077393 h 2130799"/>
                  <a:gd name="connsiteX2" fmla="*/ 2101895 w 2101895"/>
                  <a:gd name="connsiteY2" fmla="*/ 30930 h 2130799"/>
                  <a:gd name="connsiteX3" fmla="*/ 1580090 w 2101895"/>
                  <a:gd name="connsiteY3" fmla="*/ 0 h 2130799"/>
                  <a:gd name="connsiteX4" fmla="*/ 0 w 2101895"/>
                  <a:gd name="connsiteY4" fmla="*/ 2130799 h 2130799"/>
                  <a:gd name="connsiteX0" fmla="*/ 0 w 2101895"/>
                  <a:gd name="connsiteY0" fmla="*/ 2099869 h 2099869"/>
                  <a:gd name="connsiteX1" fmla="*/ 679495 w 2101895"/>
                  <a:gd name="connsiteY1" fmla="*/ 2046463 h 2099869"/>
                  <a:gd name="connsiteX2" fmla="*/ 2101895 w 2101895"/>
                  <a:gd name="connsiteY2" fmla="*/ 0 h 2099869"/>
                  <a:gd name="connsiteX3" fmla="*/ 1551747 w 2101895"/>
                  <a:gd name="connsiteY3" fmla="*/ 6658 h 2099869"/>
                  <a:gd name="connsiteX4" fmla="*/ 0 w 2101895"/>
                  <a:gd name="connsiteY4" fmla="*/ 2099869 h 2099869"/>
                  <a:gd name="connsiteX0" fmla="*/ 0 w 2148139"/>
                  <a:gd name="connsiteY0" fmla="*/ 2093211 h 2093211"/>
                  <a:gd name="connsiteX1" fmla="*/ 679495 w 2148139"/>
                  <a:gd name="connsiteY1" fmla="*/ 2039805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  <a:gd name="connsiteX0" fmla="*/ 0 w 2148139"/>
                  <a:gd name="connsiteY0" fmla="*/ 2093211 h 2093211"/>
                  <a:gd name="connsiteX1" fmla="*/ 679495 w 2148139"/>
                  <a:gd name="connsiteY1" fmla="*/ 2072513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39" h="2093211">
                    <a:moveTo>
                      <a:pt x="0" y="2093211"/>
                    </a:moveTo>
                    <a:lnTo>
                      <a:pt x="679495" y="2072513"/>
                    </a:lnTo>
                    <a:lnTo>
                      <a:pt x="2148139" y="5607"/>
                    </a:lnTo>
                    <a:lnTo>
                      <a:pt x="1551747" y="0"/>
                    </a:lnTo>
                    <a:lnTo>
                      <a:pt x="0" y="2093211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B19CE92F-7662-4F2A-9A2E-E8700298EE84}"/>
                </a:ext>
              </a:extLst>
            </p:cNvPr>
            <p:cNvSpPr/>
            <p:nvPr/>
          </p:nvSpPr>
          <p:spPr>
            <a:xfrm>
              <a:off x="6900530" y="1690576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C3A4B0D7-F761-46AA-951E-9C4B60E8517F}"/>
                </a:ext>
              </a:extLst>
            </p:cNvPr>
            <p:cNvSpPr/>
            <p:nvPr/>
          </p:nvSpPr>
          <p:spPr>
            <a:xfrm>
              <a:off x="7522843" y="879590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5111A5D-1E91-4679-BF7D-6548E6044B42}"/>
                </a:ext>
              </a:extLst>
            </p:cNvPr>
            <p:cNvSpPr/>
            <p:nvPr/>
          </p:nvSpPr>
          <p:spPr>
            <a:xfrm>
              <a:off x="8068845" y="148944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64F0698-A96B-4841-90A9-CF9C96051E09}"/>
                </a:ext>
              </a:extLst>
            </p:cNvPr>
            <p:cNvSpPr/>
            <p:nvPr/>
          </p:nvSpPr>
          <p:spPr>
            <a:xfrm rot="21480000">
              <a:off x="6167079" y="2294067"/>
              <a:ext cx="560720" cy="2107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90003A3-73C2-4FB2-A5F1-3CBF0B8B0E9C}"/>
              </a:ext>
            </a:extLst>
          </p:cNvPr>
          <p:cNvGrpSpPr/>
          <p:nvPr/>
        </p:nvGrpSpPr>
        <p:grpSpPr>
          <a:xfrm>
            <a:off x="4837693" y="2021458"/>
            <a:ext cx="1290573" cy="1128142"/>
            <a:chOff x="4837693" y="2021458"/>
            <a:chExt cx="1290573" cy="1128142"/>
          </a:xfrm>
        </p:grpSpPr>
        <p:sp>
          <p:nvSpPr>
            <p:cNvPr id="24" name="porte renault">
              <a:extLst>
                <a:ext uri="{FF2B5EF4-FFF2-40B4-BE49-F238E27FC236}">
                  <a16:creationId xmlns:a16="http://schemas.microsoft.com/office/drawing/2014/main" id="{E682FAF2-A97E-4DAC-8B8C-816FA1A26A8A}"/>
                </a:ext>
              </a:extLst>
            </p:cNvPr>
            <p:cNvSpPr/>
            <p:nvPr/>
          </p:nvSpPr>
          <p:spPr>
            <a:xfrm>
              <a:off x="4837693" y="2054116"/>
              <a:ext cx="1290573" cy="1095484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856" h="1080901">
                  <a:moveTo>
                    <a:pt x="48079" y="1080901"/>
                  </a:moveTo>
                  <a:lnTo>
                    <a:pt x="1539856" y="1043939"/>
                  </a:lnTo>
                  <a:lnTo>
                    <a:pt x="1474862" y="108759"/>
                  </a:lnTo>
                  <a:lnTo>
                    <a:pt x="1072259" y="121723"/>
                  </a:lnTo>
                  <a:cubicBezTo>
                    <a:pt x="1071964" y="81953"/>
                    <a:pt x="1065835" y="39770"/>
                    <a:pt x="1065540" y="0"/>
                  </a:cubicBezTo>
                  <a:lnTo>
                    <a:pt x="358431" y="17716"/>
                  </a:lnTo>
                  <a:lnTo>
                    <a:pt x="351950" y="139371"/>
                  </a:lnTo>
                  <a:lnTo>
                    <a:pt x="0" y="147451"/>
                  </a:lnTo>
                  <a:lnTo>
                    <a:pt x="48079" y="108090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1FC29BC-BA1F-4643-8D8B-9B5FAB453AAA}"/>
                </a:ext>
              </a:extLst>
            </p:cNvPr>
            <p:cNvSpPr txBox="1"/>
            <p:nvPr/>
          </p:nvSpPr>
          <p:spPr>
            <a:xfrm rot="-60000">
              <a:off x="5131057" y="2021458"/>
              <a:ext cx="717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RENAULT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E61D4E-3037-4B6B-9C04-3DD2AC90E8E3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56C3C-AE9A-4378-919D-76F5EC22019A}"/>
                </a:ext>
              </a:extLst>
            </p:cNvPr>
            <p:cNvSpPr/>
            <p:nvPr/>
          </p:nvSpPr>
          <p:spPr>
            <a:xfrm rot="21480000">
              <a:off x="4882766" y="2289164"/>
              <a:ext cx="208559" cy="134027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54A3B0-8D46-4197-B9B5-BB5D4251A78D}"/>
                </a:ext>
              </a:extLst>
            </p:cNvPr>
            <p:cNvSpPr/>
            <p:nvPr/>
          </p:nvSpPr>
          <p:spPr>
            <a:xfrm rot="21480000">
              <a:off x="4893424" y="2559311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95E2E5-CA91-4D40-BCC4-29787547D292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A70AA53-C3DC-4C17-AC8A-0049BAB5434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771FB7B-B4CC-4EF5-8C2F-BA6680258C1E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43F329-F773-4C2A-9DFD-B61932F1791A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F3257FE-6017-4EA7-A8F7-356837EF111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osange 87">
              <a:extLst>
                <a:ext uri="{FF2B5EF4-FFF2-40B4-BE49-F238E27FC236}">
                  <a16:creationId xmlns:a16="http://schemas.microsoft.com/office/drawing/2014/main" id="{562F4F2E-0481-49FD-907F-95DB45B8B7A6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95222F7-C471-4F85-9AE4-4606210F1EB5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E36CF81-548D-4705-804D-A2AD779E5C0A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96A9E9-EE25-454F-9C00-1584B22D5B5D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15D3DDA-906E-441F-9586-9722F3DB112C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97F4BA-49F1-43AA-BF0A-767871853170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136E94-0A83-4A17-8595-F2BCFDCEE3C4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Losange 158">
              <a:extLst>
                <a:ext uri="{FF2B5EF4-FFF2-40B4-BE49-F238E27FC236}">
                  <a16:creationId xmlns:a16="http://schemas.microsoft.com/office/drawing/2014/main" id="{C34CFB01-DFA4-4139-AE72-DAE54BA83C46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292126"/>
            <a:ext cx="2053009" cy="2396769"/>
            <a:chOff x="7262211" y="1292126"/>
            <a:chExt cx="2053009" cy="2396769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solidFill>
                  <a:schemeClr val="bg1"/>
                </a:solidFill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Forme libre : forme 276">
                <a:extLst>
                  <a:ext uri="{FF2B5EF4-FFF2-40B4-BE49-F238E27FC236}">
                    <a16:creationId xmlns:a16="http://schemas.microsoft.com/office/drawing/2014/main" id="{0C1C2F8B-B460-4F01-860F-FBC042E095D5}"/>
                  </a:ext>
                </a:extLst>
              </p:cNvPr>
              <p:cNvSpPr/>
              <p:nvPr/>
            </p:nvSpPr>
            <p:spPr>
              <a:xfrm rot="209827">
                <a:off x="7711725" y="273927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Forme libre : forme 278">
                <a:extLst>
                  <a:ext uri="{FF2B5EF4-FFF2-40B4-BE49-F238E27FC236}">
                    <a16:creationId xmlns:a16="http://schemas.microsoft.com/office/drawing/2014/main" id="{1E322A2F-1E1D-4694-AE52-9D0A03F13D33}"/>
                  </a:ext>
                </a:extLst>
              </p:cNvPr>
              <p:cNvSpPr/>
              <p:nvPr/>
            </p:nvSpPr>
            <p:spPr>
              <a:xfrm rot="235478">
                <a:off x="7553801" y="263811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387774" y="253585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orme libre : forme 280">
                <a:extLst>
                  <a:ext uri="{FF2B5EF4-FFF2-40B4-BE49-F238E27FC236}">
                    <a16:creationId xmlns:a16="http://schemas.microsoft.com/office/drawing/2014/main" id="{02259316-35FE-4154-B36D-0901A5550FC1}"/>
                  </a:ext>
                </a:extLst>
              </p:cNvPr>
              <p:cNvSpPr/>
              <p:nvPr/>
            </p:nvSpPr>
            <p:spPr>
              <a:xfrm rot="209827">
                <a:off x="7708602" y="2468462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orme libre : forme 281">
                <a:extLst>
                  <a:ext uri="{FF2B5EF4-FFF2-40B4-BE49-F238E27FC236}">
                    <a16:creationId xmlns:a16="http://schemas.microsoft.com/office/drawing/2014/main" id="{651D1D92-A19F-47A3-BD8D-5C91F6158696}"/>
                  </a:ext>
                </a:extLst>
              </p:cNvPr>
              <p:cNvSpPr/>
              <p:nvPr/>
            </p:nvSpPr>
            <p:spPr>
              <a:xfrm rot="235478">
                <a:off x="7550678" y="236729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C9CD1525-F552-47BD-B827-E9F253E4D67F}"/>
                  </a:ext>
                </a:extLst>
              </p:cNvPr>
              <p:cNvSpPr/>
              <p:nvPr/>
            </p:nvSpPr>
            <p:spPr>
              <a:xfrm rot="253462">
                <a:off x="7384651" y="226504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B84F7E96-E9A8-4AAD-89E7-7A2830F843A0}"/>
                  </a:ext>
                </a:extLst>
              </p:cNvPr>
              <p:cNvSpPr/>
              <p:nvPr/>
            </p:nvSpPr>
            <p:spPr>
              <a:xfrm rot="209827">
                <a:off x="7714619" y="219549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556695" y="209433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1B9F18D2-E869-4B2E-B361-D66171EAD1A6}"/>
                  </a:ext>
                </a:extLst>
              </p:cNvPr>
              <p:cNvSpPr/>
              <p:nvPr/>
            </p:nvSpPr>
            <p:spPr>
              <a:xfrm rot="253462">
                <a:off x="7390668" y="199207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152CE51B-6BD0-4A63-94AE-7D649AD9D3B3}"/>
                  </a:ext>
                </a:extLst>
              </p:cNvPr>
              <p:cNvSpPr/>
              <p:nvPr/>
            </p:nvSpPr>
            <p:spPr>
              <a:xfrm rot="209827">
                <a:off x="7714526" y="1968173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D486FD5B-0A43-41FB-BAEE-55FB5F48A3A6}"/>
                  </a:ext>
                </a:extLst>
              </p:cNvPr>
              <p:cNvSpPr/>
              <p:nvPr/>
            </p:nvSpPr>
            <p:spPr>
              <a:xfrm rot="235478">
                <a:off x="7556602" y="1867008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0575" y="176475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61923"/>
            <a:ext cx="1737890" cy="3176706"/>
            <a:chOff x="1889920" y="1861923"/>
            <a:chExt cx="1737890" cy="3176706"/>
          </a:xfrm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solidFill>
                <a:schemeClr val="bg1"/>
              </a:solidFill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595031" y="4512829"/>
                <a:ext cx="284651" cy="43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48C912B2-80F7-442A-B363-69BDF47D3D67}"/>
                  </a:ext>
                </a:extLst>
              </p:cNvPr>
              <p:cNvSpPr/>
              <p:nvPr/>
            </p:nvSpPr>
            <p:spPr>
              <a:xfrm rot="21059145">
                <a:off x="2137577" y="457984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4157CFE2-C59D-4E92-9BB4-2D7816579976}"/>
                  </a:ext>
                </a:extLst>
              </p:cNvPr>
              <p:cNvSpPr/>
              <p:nvPr/>
            </p:nvSpPr>
            <p:spPr>
              <a:xfrm rot="21059145">
                <a:off x="2984281" y="441386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3FD9762-1EA1-4258-9B99-2F1525D3DFAD}"/>
                  </a:ext>
                </a:extLst>
              </p:cNvPr>
              <p:cNvSpPr/>
              <p:nvPr/>
            </p:nvSpPr>
            <p:spPr>
              <a:xfrm rot="21059145">
                <a:off x="2088834" y="418557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853D0098-0943-4AA7-B32B-19B457C36C57}"/>
                  </a:ext>
                </a:extLst>
              </p:cNvPr>
              <p:cNvSpPr/>
              <p:nvPr/>
            </p:nvSpPr>
            <p:spPr>
              <a:xfrm rot="21059145">
                <a:off x="2935549" y="4053136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520540" y="410382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40C914C-CE28-4758-8F6C-E3B3739FD14F}"/>
                  </a:ext>
                </a:extLst>
              </p:cNvPr>
              <p:cNvSpPr/>
              <p:nvPr/>
            </p:nvSpPr>
            <p:spPr>
              <a:xfrm rot="21059145">
                <a:off x="2050737" y="3788328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059F203A-A9ED-4A07-A554-A6641A5E6CE8}"/>
                  </a:ext>
                </a:extLst>
              </p:cNvPr>
              <p:cNvSpPr/>
              <p:nvPr/>
            </p:nvSpPr>
            <p:spPr>
              <a:xfrm rot="21059145">
                <a:off x="2877791" y="3648937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464263" y="3708069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9D38CBA-7FF4-4A83-80F5-ACDF1DD9B3A0}"/>
                  </a:ext>
                </a:extLst>
              </p:cNvPr>
              <p:cNvSpPr/>
              <p:nvPr/>
            </p:nvSpPr>
            <p:spPr>
              <a:xfrm rot="21059145">
                <a:off x="2001701" y="33978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8B1DB3C6-0F7E-4115-AFC1-C0D8797BAF2A}"/>
                  </a:ext>
                </a:extLst>
              </p:cNvPr>
              <p:cNvSpPr/>
              <p:nvPr/>
            </p:nvSpPr>
            <p:spPr>
              <a:xfrm rot="21129917">
                <a:off x="2831556" y="326798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7A471FE-4B27-4273-89C4-24EE8FC3143C}"/>
                  </a:ext>
                </a:extLst>
              </p:cNvPr>
              <p:cNvSpPr/>
              <p:nvPr/>
            </p:nvSpPr>
            <p:spPr>
              <a:xfrm rot="21059145">
                <a:off x="2425752" y="33252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3875" y="2458152"/>
            <a:ext cx="1179094" cy="2182760"/>
            <a:chOff x="3223875" y="2458152"/>
            <a:chExt cx="1179094" cy="2182760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875" y="2458152"/>
              <a:ext cx="1179094" cy="2182760"/>
              <a:chOff x="3223875" y="2458152"/>
              <a:chExt cx="1179094" cy="2182760"/>
            </a:xfrm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875" y="2458152"/>
                <a:ext cx="1179094" cy="2182760"/>
                <a:chOff x="3683988" y="2989690"/>
                <a:chExt cx="1015233" cy="1948070"/>
              </a:xfrm>
              <a:solidFill>
                <a:schemeClr val="bg1"/>
              </a:solidFill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988" y="381662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988" y="339162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CAF0A12-1A23-4CD9-8ECD-4FB470E08750}"/>
                </a:ext>
              </a:extLst>
            </p:cNvPr>
            <p:cNvSpPr/>
            <p:nvPr/>
          </p:nvSpPr>
          <p:spPr>
            <a:xfrm rot="21129917">
              <a:off x="3725259" y="3612423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44D50D2-B26A-4959-AEBC-B154F7E1C2B4}"/>
                </a:ext>
              </a:extLst>
            </p:cNvPr>
            <p:cNvSpPr/>
            <p:nvPr/>
          </p:nvSpPr>
          <p:spPr>
            <a:xfrm rot="21059145">
              <a:off x="3319455" y="3669665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2DCF7B58-765A-4229-9877-C00D46AB6F74}"/>
                </a:ext>
              </a:extLst>
            </p:cNvPr>
            <p:cNvSpPr/>
            <p:nvPr/>
          </p:nvSpPr>
          <p:spPr>
            <a:xfrm>
              <a:off x="3906503" y="2822493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31918" y="4032009"/>
            <a:ext cx="1684602" cy="2849197"/>
            <a:chOff x="2753213" y="3843715"/>
            <a:chExt cx="1876175" cy="3023171"/>
          </a:xfrm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2776475" y="3944105"/>
              <a:ext cx="776343" cy="2922781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3368378" y="4216669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2753213" y="3843715"/>
              <a:ext cx="1781918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2" name="Forme libre : forme 321">
            <a:extLst>
              <a:ext uri="{FF2B5EF4-FFF2-40B4-BE49-F238E27FC236}">
                <a16:creationId xmlns:a16="http://schemas.microsoft.com/office/drawing/2014/main" id="{E57B7EEA-1CE8-43CE-AE50-82B63E99C2DA}"/>
              </a:ext>
            </a:extLst>
          </p:cNvPr>
          <p:cNvSpPr/>
          <p:nvPr/>
        </p:nvSpPr>
        <p:spPr>
          <a:xfrm>
            <a:off x="3714932" y="5412900"/>
            <a:ext cx="970116" cy="1121514"/>
          </a:xfrm>
          <a:custGeom>
            <a:avLst/>
            <a:gdLst>
              <a:gd name="connsiteX0" fmla="*/ 0 w 1005840"/>
              <a:gd name="connsiteY0" fmla="*/ 941832 h 1088136"/>
              <a:gd name="connsiteX1" fmla="*/ 1005840 w 1005840"/>
              <a:gd name="connsiteY1" fmla="*/ 0 h 1088136"/>
              <a:gd name="connsiteX2" fmla="*/ 1005840 w 1005840"/>
              <a:gd name="connsiteY2" fmla="*/ 173736 h 1088136"/>
              <a:gd name="connsiteX3" fmla="*/ 9144 w 1005840"/>
              <a:gd name="connsiteY3" fmla="*/ 1088136 h 1088136"/>
              <a:gd name="connsiteX4" fmla="*/ 0 w 1005840"/>
              <a:gd name="connsiteY4" fmla="*/ 941832 h 108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1088136">
                <a:moveTo>
                  <a:pt x="0" y="941832"/>
                </a:moveTo>
                <a:lnTo>
                  <a:pt x="1005840" y="0"/>
                </a:lnTo>
                <a:lnTo>
                  <a:pt x="1005840" y="173736"/>
                </a:lnTo>
                <a:lnTo>
                  <a:pt x="9144" y="1088136"/>
                </a:lnTo>
                <a:lnTo>
                  <a:pt x="0" y="941832"/>
                </a:lnTo>
                <a:close/>
              </a:path>
            </a:pathLst>
          </a:custGeom>
          <a:pattFill prst="ltVert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05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09877" y="8165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0608F8CA-0B0F-4E35-961A-7D5C881A6E12}"/>
              </a:ext>
            </a:extLst>
          </p:cNvPr>
          <p:cNvGrpSpPr/>
          <p:nvPr/>
        </p:nvGrpSpPr>
        <p:grpSpPr>
          <a:xfrm>
            <a:off x="1910091" y="59902"/>
            <a:ext cx="3505165" cy="3076502"/>
            <a:chOff x="1910091" y="59902"/>
            <a:chExt cx="3505165" cy="3076502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FCD16C2-E26F-48AC-A981-DCC7EED2BF81}"/>
                </a:ext>
              </a:extLst>
            </p:cNvPr>
            <p:cNvGrpSpPr/>
            <p:nvPr/>
          </p:nvGrpSpPr>
          <p:grpSpPr>
            <a:xfrm>
              <a:off x="1910091" y="59902"/>
              <a:ext cx="3505165" cy="3076502"/>
              <a:chOff x="1896721" y="73099"/>
              <a:chExt cx="3505165" cy="3076502"/>
            </a:xfrm>
            <a:solidFill>
              <a:schemeClr val="bg1"/>
            </a:solidFill>
          </p:grpSpPr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2CC2F7F9-AA57-454D-BBA6-A226A0188FCE}"/>
                  </a:ext>
                </a:extLst>
              </p:cNvPr>
              <p:cNvGrpSpPr/>
              <p:nvPr/>
            </p:nvGrpSpPr>
            <p:grpSpPr>
              <a:xfrm>
                <a:off x="1896721" y="73099"/>
                <a:ext cx="3505165" cy="3076502"/>
                <a:chOff x="1896721" y="73099"/>
                <a:chExt cx="3505165" cy="3076502"/>
              </a:xfrm>
              <a:grpFill/>
            </p:grpSpPr>
            <p:grpSp>
              <p:nvGrpSpPr>
                <p:cNvPr id="2" name="Groupe 1">
                  <a:extLst>
                    <a:ext uri="{FF2B5EF4-FFF2-40B4-BE49-F238E27FC236}">
                      <a16:creationId xmlns:a16="http://schemas.microsoft.com/office/drawing/2014/main" id="{F50F8236-FBB2-4E74-AF0A-484EAD7F30E3}"/>
                    </a:ext>
                  </a:extLst>
                </p:cNvPr>
                <p:cNvGrpSpPr/>
                <p:nvPr/>
              </p:nvGrpSpPr>
              <p:grpSpPr>
                <a:xfrm>
                  <a:off x="1896721" y="81651"/>
                  <a:ext cx="3505165" cy="3067950"/>
                  <a:chOff x="1896721" y="81651"/>
                  <a:chExt cx="3505165" cy="3067950"/>
                </a:xfrm>
                <a:grpFill/>
              </p:grpSpPr>
              <p:grpSp>
                <p:nvGrpSpPr>
                  <p:cNvPr id="49" name="Groupe 48">
                    <a:extLst>
                      <a:ext uri="{FF2B5EF4-FFF2-40B4-BE49-F238E27FC236}">
                        <a16:creationId xmlns:a16="http://schemas.microsoft.com/office/drawing/2014/main" id="{FF5D113F-28DB-4743-8458-5FB5B5265BB3}"/>
                      </a:ext>
                    </a:extLst>
                  </p:cNvPr>
                  <p:cNvGrpSpPr/>
                  <p:nvPr/>
                </p:nvGrpSpPr>
                <p:grpSpPr>
                  <a:xfrm>
                    <a:off x="1896721" y="81651"/>
                    <a:ext cx="3505165" cy="3067950"/>
                    <a:chOff x="1908664" y="81651"/>
                    <a:chExt cx="3505165" cy="3067950"/>
                  </a:xfrm>
                  <a:grpFill/>
                </p:grpSpPr>
                <p:grpSp>
                  <p:nvGrpSpPr>
                    <p:cNvPr id="47" name="Groupe 46">
                      <a:extLst>
                        <a:ext uri="{FF2B5EF4-FFF2-40B4-BE49-F238E27FC236}">
                          <a16:creationId xmlns:a16="http://schemas.microsoft.com/office/drawing/2014/main" id="{C6527D9A-98EB-4089-BFEF-5AC266AA5BB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8664" y="116408"/>
                      <a:ext cx="3505165" cy="3033193"/>
                      <a:chOff x="1908664" y="116408"/>
                      <a:chExt cx="3505165" cy="3033193"/>
                    </a:xfrm>
                    <a:grpFill/>
                  </p:grpSpPr>
                  <p:sp>
                    <p:nvSpPr>
                      <p:cNvPr id="40" name="Forme libre : forme 39">
                        <a:extLst>
                          <a:ext uri="{FF2B5EF4-FFF2-40B4-BE49-F238E27FC236}">
                            <a16:creationId xmlns:a16="http://schemas.microsoft.com/office/drawing/2014/main" id="{0502897B-C29E-4382-8211-303153DC59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08664" y="116408"/>
                        <a:ext cx="3505165" cy="3033193"/>
                      </a:xfrm>
                      <a:custGeom>
                        <a:avLst/>
                        <a:gdLst>
                          <a:gd name="connsiteX0" fmla="*/ 0 w 3468915"/>
                          <a:gd name="connsiteY0" fmla="*/ 58057 h 3164114"/>
                          <a:gd name="connsiteX1" fmla="*/ 0 w 3468915"/>
                          <a:gd name="connsiteY1" fmla="*/ 406400 h 3164114"/>
                          <a:gd name="connsiteX2" fmla="*/ 0 w 3468915"/>
                          <a:gd name="connsiteY2" fmla="*/ 1132114 h 3164114"/>
                          <a:gd name="connsiteX3" fmla="*/ 2946400 w 3468915"/>
                          <a:gd name="connsiteY3" fmla="*/ 3164114 h 3164114"/>
                          <a:gd name="connsiteX4" fmla="*/ 3468915 w 3468915"/>
                          <a:gd name="connsiteY4" fmla="*/ 2627085 h 3164114"/>
                          <a:gd name="connsiteX5" fmla="*/ 3381829 w 3468915"/>
                          <a:gd name="connsiteY5" fmla="*/ 1248228 h 3164114"/>
                          <a:gd name="connsiteX6" fmla="*/ 2888343 w 3468915"/>
                          <a:gd name="connsiteY6" fmla="*/ 1785257 h 3164114"/>
                          <a:gd name="connsiteX7" fmla="*/ 391886 w 3468915"/>
                          <a:gd name="connsiteY7" fmla="*/ 87085 h 3164114"/>
                          <a:gd name="connsiteX8" fmla="*/ 246743 w 3468915"/>
                          <a:gd name="connsiteY8" fmla="*/ 0 h 3164114"/>
                          <a:gd name="connsiteX9" fmla="*/ 0 w 3468915"/>
                          <a:gd name="connsiteY9" fmla="*/ 58057 h 3164114"/>
                          <a:gd name="connsiteX0" fmla="*/ 0 w 3468915"/>
                          <a:gd name="connsiteY0" fmla="*/ 0 h 3106057"/>
                          <a:gd name="connsiteX1" fmla="*/ 0 w 3468915"/>
                          <a:gd name="connsiteY1" fmla="*/ 348343 h 3106057"/>
                          <a:gd name="connsiteX2" fmla="*/ 0 w 3468915"/>
                          <a:gd name="connsiteY2" fmla="*/ 1074057 h 3106057"/>
                          <a:gd name="connsiteX3" fmla="*/ 2946400 w 3468915"/>
                          <a:gd name="connsiteY3" fmla="*/ 3106057 h 3106057"/>
                          <a:gd name="connsiteX4" fmla="*/ 3468915 w 3468915"/>
                          <a:gd name="connsiteY4" fmla="*/ 2569028 h 3106057"/>
                          <a:gd name="connsiteX5" fmla="*/ 3381829 w 3468915"/>
                          <a:gd name="connsiteY5" fmla="*/ 1190171 h 3106057"/>
                          <a:gd name="connsiteX6" fmla="*/ 2888343 w 3468915"/>
                          <a:gd name="connsiteY6" fmla="*/ 1727200 h 3106057"/>
                          <a:gd name="connsiteX7" fmla="*/ 391886 w 3468915"/>
                          <a:gd name="connsiteY7" fmla="*/ 29028 h 3106057"/>
                          <a:gd name="connsiteX8" fmla="*/ 0 w 3468915"/>
                          <a:gd name="connsiteY8" fmla="*/ 0 h 3106057"/>
                          <a:gd name="connsiteX0" fmla="*/ 0 w 3468915"/>
                          <a:gd name="connsiteY0" fmla="*/ 14514 h 3120571"/>
                          <a:gd name="connsiteX1" fmla="*/ 0 w 3468915"/>
                          <a:gd name="connsiteY1" fmla="*/ 362857 h 3120571"/>
                          <a:gd name="connsiteX2" fmla="*/ 0 w 3468915"/>
                          <a:gd name="connsiteY2" fmla="*/ 1088571 h 3120571"/>
                          <a:gd name="connsiteX3" fmla="*/ 2946400 w 3468915"/>
                          <a:gd name="connsiteY3" fmla="*/ 3120571 h 3120571"/>
                          <a:gd name="connsiteX4" fmla="*/ 3468915 w 3468915"/>
                          <a:gd name="connsiteY4" fmla="*/ 2583542 h 3120571"/>
                          <a:gd name="connsiteX5" fmla="*/ 3381829 w 3468915"/>
                          <a:gd name="connsiteY5" fmla="*/ 1204685 h 3120571"/>
                          <a:gd name="connsiteX6" fmla="*/ 2888343 w 3468915"/>
                          <a:gd name="connsiteY6" fmla="*/ 1741714 h 3120571"/>
                          <a:gd name="connsiteX7" fmla="*/ 333829 w 3468915"/>
                          <a:gd name="connsiteY7" fmla="*/ 0 h 3120571"/>
                          <a:gd name="connsiteX8" fmla="*/ 0 w 3468915"/>
                          <a:gd name="connsiteY8" fmla="*/ 14514 h 3120571"/>
                          <a:gd name="connsiteX0" fmla="*/ 0 w 3468915"/>
                          <a:gd name="connsiteY0" fmla="*/ 0 h 3135086"/>
                          <a:gd name="connsiteX1" fmla="*/ 0 w 3468915"/>
                          <a:gd name="connsiteY1" fmla="*/ 377372 h 3135086"/>
                          <a:gd name="connsiteX2" fmla="*/ 0 w 3468915"/>
                          <a:gd name="connsiteY2" fmla="*/ 1103086 h 3135086"/>
                          <a:gd name="connsiteX3" fmla="*/ 2946400 w 3468915"/>
                          <a:gd name="connsiteY3" fmla="*/ 3135086 h 3135086"/>
                          <a:gd name="connsiteX4" fmla="*/ 3468915 w 3468915"/>
                          <a:gd name="connsiteY4" fmla="*/ 2598057 h 3135086"/>
                          <a:gd name="connsiteX5" fmla="*/ 3381829 w 3468915"/>
                          <a:gd name="connsiteY5" fmla="*/ 1219200 h 3135086"/>
                          <a:gd name="connsiteX6" fmla="*/ 2888343 w 3468915"/>
                          <a:gd name="connsiteY6" fmla="*/ 1756229 h 3135086"/>
                          <a:gd name="connsiteX7" fmla="*/ 333829 w 3468915"/>
                          <a:gd name="connsiteY7" fmla="*/ 14515 h 3135086"/>
                          <a:gd name="connsiteX8" fmla="*/ 0 w 3468915"/>
                          <a:gd name="connsiteY8" fmla="*/ 0 h 3135086"/>
                          <a:gd name="connsiteX0" fmla="*/ 0 w 3483429"/>
                          <a:gd name="connsiteY0" fmla="*/ 14513 h 3120571"/>
                          <a:gd name="connsiteX1" fmla="*/ 14514 w 3483429"/>
                          <a:gd name="connsiteY1" fmla="*/ 362857 h 3120571"/>
                          <a:gd name="connsiteX2" fmla="*/ 14514 w 3483429"/>
                          <a:gd name="connsiteY2" fmla="*/ 1088571 h 3120571"/>
                          <a:gd name="connsiteX3" fmla="*/ 2960914 w 3483429"/>
                          <a:gd name="connsiteY3" fmla="*/ 3120571 h 3120571"/>
                          <a:gd name="connsiteX4" fmla="*/ 3483429 w 3483429"/>
                          <a:gd name="connsiteY4" fmla="*/ 2583542 h 3120571"/>
                          <a:gd name="connsiteX5" fmla="*/ 3396343 w 3483429"/>
                          <a:gd name="connsiteY5" fmla="*/ 1204685 h 3120571"/>
                          <a:gd name="connsiteX6" fmla="*/ 2902857 w 3483429"/>
                          <a:gd name="connsiteY6" fmla="*/ 1741714 h 3120571"/>
                          <a:gd name="connsiteX7" fmla="*/ 348343 w 3483429"/>
                          <a:gd name="connsiteY7" fmla="*/ 0 h 3120571"/>
                          <a:gd name="connsiteX8" fmla="*/ 0 w 3483429"/>
                          <a:gd name="connsiteY8" fmla="*/ 14513 h 3120571"/>
                          <a:gd name="connsiteX0" fmla="*/ 0 w 3483429"/>
                          <a:gd name="connsiteY0" fmla="*/ 0 h 3106058"/>
                          <a:gd name="connsiteX1" fmla="*/ 14514 w 3483429"/>
                          <a:gd name="connsiteY1" fmla="*/ 348344 h 3106058"/>
                          <a:gd name="connsiteX2" fmla="*/ 14514 w 3483429"/>
                          <a:gd name="connsiteY2" fmla="*/ 1074058 h 3106058"/>
                          <a:gd name="connsiteX3" fmla="*/ 2960914 w 3483429"/>
                          <a:gd name="connsiteY3" fmla="*/ 3106058 h 3106058"/>
                          <a:gd name="connsiteX4" fmla="*/ 3483429 w 3483429"/>
                          <a:gd name="connsiteY4" fmla="*/ 2569029 h 3106058"/>
                          <a:gd name="connsiteX5" fmla="*/ 3396343 w 3483429"/>
                          <a:gd name="connsiteY5" fmla="*/ 1190172 h 3106058"/>
                          <a:gd name="connsiteX6" fmla="*/ 2902857 w 3483429"/>
                          <a:gd name="connsiteY6" fmla="*/ 1727201 h 3106058"/>
                          <a:gd name="connsiteX7" fmla="*/ 348343 w 3483429"/>
                          <a:gd name="connsiteY7" fmla="*/ 14515 h 3106058"/>
                          <a:gd name="connsiteX8" fmla="*/ 0 w 3483429"/>
                          <a:gd name="connsiteY8" fmla="*/ 0 h 3106058"/>
                          <a:gd name="connsiteX0" fmla="*/ 0 w 3483429"/>
                          <a:gd name="connsiteY0" fmla="*/ 0 h 3106058"/>
                          <a:gd name="connsiteX1" fmla="*/ 14514 w 3483429"/>
                          <a:gd name="connsiteY1" fmla="*/ 348344 h 3106058"/>
                          <a:gd name="connsiteX2" fmla="*/ 14514 w 3483429"/>
                          <a:gd name="connsiteY2" fmla="*/ 1074058 h 3106058"/>
                          <a:gd name="connsiteX3" fmla="*/ 2960914 w 3483429"/>
                          <a:gd name="connsiteY3" fmla="*/ 3106058 h 3106058"/>
                          <a:gd name="connsiteX4" fmla="*/ 3483429 w 3483429"/>
                          <a:gd name="connsiteY4" fmla="*/ 2569029 h 3106058"/>
                          <a:gd name="connsiteX5" fmla="*/ 3396343 w 3483429"/>
                          <a:gd name="connsiteY5" fmla="*/ 1190172 h 3106058"/>
                          <a:gd name="connsiteX6" fmla="*/ 2880734 w 3483429"/>
                          <a:gd name="connsiteY6" fmla="*/ 1727201 h 3106058"/>
                          <a:gd name="connsiteX7" fmla="*/ 348343 w 3483429"/>
                          <a:gd name="connsiteY7" fmla="*/ 14515 h 3106058"/>
                          <a:gd name="connsiteX8" fmla="*/ 0 w 3483429"/>
                          <a:gd name="connsiteY8" fmla="*/ 0 h 3106058"/>
                          <a:gd name="connsiteX0" fmla="*/ 7876 w 3491305"/>
                          <a:gd name="connsiteY0" fmla="*/ 0 h 3106058"/>
                          <a:gd name="connsiteX1" fmla="*/ 268 w 3491305"/>
                          <a:gd name="connsiteY1" fmla="*/ 355718 h 3106058"/>
                          <a:gd name="connsiteX2" fmla="*/ 22390 w 3491305"/>
                          <a:gd name="connsiteY2" fmla="*/ 1074058 h 3106058"/>
                          <a:gd name="connsiteX3" fmla="*/ 2968790 w 3491305"/>
                          <a:gd name="connsiteY3" fmla="*/ 3106058 h 3106058"/>
                          <a:gd name="connsiteX4" fmla="*/ 3491305 w 3491305"/>
                          <a:gd name="connsiteY4" fmla="*/ 2569029 h 3106058"/>
                          <a:gd name="connsiteX5" fmla="*/ 3404219 w 3491305"/>
                          <a:gd name="connsiteY5" fmla="*/ 1190172 h 3106058"/>
                          <a:gd name="connsiteX6" fmla="*/ 2888610 w 3491305"/>
                          <a:gd name="connsiteY6" fmla="*/ 1727201 h 3106058"/>
                          <a:gd name="connsiteX7" fmla="*/ 356219 w 3491305"/>
                          <a:gd name="connsiteY7" fmla="*/ 14515 h 3106058"/>
                          <a:gd name="connsiteX8" fmla="*/ 7876 w 3491305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55952 w 3491038"/>
                          <a:gd name="connsiteY7" fmla="*/ 14515 h 3106058"/>
                          <a:gd name="connsiteX8" fmla="*/ 7609 w 3491038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41204 w 3491038"/>
                          <a:gd name="connsiteY7" fmla="*/ 7140 h 3106058"/>
                          <a:gd name="connsiteX8" fmla="*/ 7609 w 3491038"/>
                          <a:gd name="connsiteY8" fmla="*/ 0 h 3106058"/>
                          <a:gd name="connsiteX0" fmla="*/ 7609 w 3491038"/>
                          <a:gd name="connsiteY0" fmla="*/ 0 h 3106058"/>
                          <a:gd name="connsiteX1" fmla="*/ 1 w 3491038"/>
                          <a:gd name="connsiteY1" fmla="*/ 355718 h 3106058"/>
                          <a:gd name="connsiteX2" fmla="*/ 7374 w 3491038"/>
                          <a:gd name="connsiteY2" fmla="*/ 1066684 h 3106058"/>
                          <a:gd name="connsiteX3" fmla="*/ 2968523 w 3491038"/>
                          <a:gd name="connsiteY3" fmla="*/ 3106058 h 3106058"/>
                          <a:gd name="connsiteX4" fmla="*/ 3491038 w 3491038"/>
                          <a:gd name="connsiteY4" fmla="*/ 2569029 h 3106058"/>
                          <a:gd name="connsiteX5" fmla="*/ 3403952 w 3491038"/>
                          <a:gd name="connsiteY5" fmla="*/ 1190172 h 3106058"/>
                          <a:gd name="connsiteX6" fmla="*/ 2888343 w 3491038"/>
                          <a:gd name="connsiteY6" fmla="*/ 1727201 h 3106058"/>
                          <a:gd name="connsiteX7" fmla="*/ 351837 w 3491038"/>
                          <a:gd name="connsiteY7" fmla="*/ 28405 h 3106058"/>
                          <a:gd name="connsiteX8" fmla="*/ 7609 w 3491038"/>
                          <a:gd name="connsiteY8" fmla="*/ 0 h 3106058"/>
                          <a:gd name="connsiteX0" fmla="*/ 0 w 3510011"/>
                          <a:gd name="connsiteY0" fmla="*/ 14333 h 3077861"/>
                          <a:gd name="connsiteX1" fmla="*/ 18974 w 3510011"/>
                          <a:gd name="connsiteY1" fmla="*/ 327521 h 3077861"/>
                          <a:gd name="connsiteX2" fmla="*/ 26347 w 3510011"/>
                          <a:gd name="connsiteY2" fmla="*/ 1038487 h 3077861"/>
                          <a:gd name="connsiteX3" fmla="*/ 2987496 w 3510011"/>
                          <a:gd name="connsiteY3" fmla="*/ 3077861 h 3077861"/>
                          <a:gd name="connsiteX4" fmla="*/ 3510011 w 3510011"/>
                          <a:gd name="connsiteY4" fmla="*/ 2540832 h 3077861"/>
                          <a:gd name="connsiteX5" fmla="*/ 3422925 w 3510011"/>
                          <a:gd name="connsiteY5" fmla="*/ 1161975 h 3077861"/>
                          <a:gd name="connsiteX6" fmla="*/ 2907316 w 3510011"/>
                          <a:gd name="connsiteY6" fmla="*/ 1699004 h 3077861"/>
                          <a:gd name="connsiteX7" fmla="*/ 370810 w 3510011"/>
                          <a:gd name="connsiteY7" fmla="*/ 208 h 3077861"/>
                          <a:gd name="connsiteX8" fmla="*/ 0 w 3510011"/>
                          <a:gd name="connsiteY8" fmla="*/ 14333 h 3077861"/>
                          <a:gd name="connsiteX0" fmla="*/ 0 w 3499378"/>
                          <a:gd name="connsiteY0" fmla="*/ 9089 h 3077934"/>
                          <a:gd name="connsiteX1" fmla="*/ 8341 w 3499378"/>
                          <a:gd name="connsiteY1" fmla="*/ 327594 h 3077934"/>
                          <a:gd name="connsiteX2" fmla="*/ 15714 w 3499378"/>
                          <a:gd name="connsiteY2" fmla="*/ 1038560 h 3077934"/>
                          <a:gd name="connsiteX3" fmla="*/ 2976863 w 3499378"/>
                          <a:gd name="connsiteY3" fmla="*/ 3077934 h 3077934"/>
                          <a:gd name="connsiteX4" fmla="*/ 3499378 w 3499378"/>
                          <a:gd name="connsiteY4" fmla="*/ 2540905 h 3077934"/>
                          <a:gd name="connsiteX5" fmla="*/ 3412292 w 3499378"/>
                          <a:gd name="connsiteY5" fmla="*/ 1162048 h 3077934"/>
                          <a:gd name="connsiteX6" fmla="*/ 2896683 w 3499378"/>
                          <a:gd name="connsiteY6" fmla="*/ 1699077 h 3077934"/>
                          <a:gd name="connsiteX7" fmla="*/ 360177 w 3499378"/>
                          <a:gd name="connsiteY7" fmla="*/ 281 h 3077934"/>
                          <a:gd name="connsiteX8" fmla="*/ 0 w 3499378"/>
                          <a:gd name="connsiteY8" fmla="*/ 9089 h 3077934"/>
                          <a:gd name="connsiteX0" fmla="*/ 2747 w 3502125"/>
                          <a:gd name="connsiteY0" fmla="*/ 9089 h 3077934"/>
                          <a:gd name="connsiteX1" fmla="*/ 455 w 3502125"/>
                          <a:gd name="connsiteY1" fmla="*/ 327594 h 3077934"/>
                          <a:gd name="connsiteX2" fmla="*/ 18461 w 3502125"/>
                          <a:gd name="connsiteY2" fmla="*/ 1038560 h 3077934"/>
                          <a:gd name="connsiteX3" fmla="*/ 2979610 w 3502125"/>
                          <a:gd name="connsiteY3" fmla="*/ 3077934 h 3077934"/>
                          <a:gd name="connsiteX4" fmla="*/ 3502125 w 3502125"/>
                          <a:gd name="connsiteY4" fmla="*/ 2540905 h 3077934"/>
                          <a:gd name="connsiteX5" fmla="*/ 3415039 w 3502125"/>
                          <a:gd name="connsiteY5" fmla="*/ 1162048 h 3077934"/>
                          <a:gd name="connsiteX6" fmla="*/ 2899430 w 3502125"/>
                          <a:gd name="connsiteY6" fmla="*/ 1699077 h 3077934"/>
                          <a:gd name="connsiteX7" fmla="*/ 362924 w 3502125"/>
                          <a:gd name="connsiteY7" fmla="*/ 281 h 3077934"/>
                          <a:gd name="connsiteX8" fmla="*/ 2747 w 3502125"/>
                          <a:gd name="connsiteY8" fmla="*/ 9089 h 3077934"/>
                          <a:gd name="connsiteX0" fmla="*/ 5551 w 3504929"/>
                          <a:gd name="connsiteY0" fmla="*/ 9089 h 3077934"/>
                          <a:gd name="connsiteX1" fmla="*/ 3259 w 3504929"/>
                          <a:gd name="connsiteY1" fmla="*/ 327594 h 3077934"/>
                          <a:gd name="connsiteX2" fmla="*/ 0 w 3504929"/>
                          <a:gd name="connsiteY2" fmla="*/ 1022611 h 3077934"/>
                          <a:gd name="connsiteX3" fmla="*/ 2982414 w 3504929"/>
                          <a:gd name="connsiteY3" fmla="*/ 3077934 h 3077934"/>
                          <a:gd name="connsiteX4" fmla="*/ 3504929 w 3504929"/>
                          <a:gd name="connsiteY4" fmla="*/ 2540905 h 3077934"/>
                          <a:gd name="connsiteX5" fmla="*/ 3417843 w 3504929"/>
                          <a:gd name="connsiteY5" fmla="*/ 1162048 h 3077934"/>
                          <a:gd name="connsiteX6" fmla="*/ 2902234 w 3504929"/>
                          <a:gd name="connsiteY6" fmla="*/ 1699077 h 3077934"/>
                          <a:gd name="connsiteX7" fmla="*/ 365728 w 3504929"/>
                          <a:gd name="connsiteY7" fmla="*/ 281 h 3077934"/>
                          <a:gd name="connsiteX8" fmla="*/ 5551 w 3504929"/>
                          <a:gd name="connsiteY8" fmla="*/ 9089 h 3077934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365728 w 3504929"/>
                          <a:gd name="connsiteY7" fmla="*/ 16949 h 3094602"/>
                          <a:gd name="connsiteX8" fmla="*/ 5551 w 3504929"/>
                          <a:gd name="connsiteY8" fmla="*/ 0 h 3094602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365728 w 3504929"/>
                          <a:gd name="connsiteY7" fmla="*/ 4070 h 3094602"/>
                          <a:gd name="connsiteX8" fmla="*/ 5551 w 3504929"/>
                          <a:gd name="connsiteY8" fmla="*/ 0 h 3094602"/>
                          <a:gd name="connsiteX0" fmla="*/ 5551 w 3504929"/>
                          <a:gd name="connsiteY0" fmla="*/ 0 h 3094602"/>
                          <a:gd name="connsiteX1" fmla="*/ 3259 w 3504929"/>
                          <a:gd name="connsiteY1" fmla="*/ 344262 h 3094602"/>
                          <a:gd name="connsiteX2" fmla="*/ 0 w 3504929"/>
                          <a:gd name="connsiteY2" fmla="*/ 1039279 h 3094602"/>
                          <a:gd name="connsiteX3" fmla="*/ 2982414 w 3504929"/>
                          <a:gd name="connsiteY3" fmla="*/ 3094602 h 3094602"/>
                          <a:gd name="connsiteX4" fmla="*/ 3504929 w 3504929"/>
                          <a:gd name="connsiteY4" fmla="*/ 2557573 h 3094602"/>
                          <a:gd name="connsiteX5" fmla="*/ 3417843 w 3504929"/>
                          <a:gd name="connsiteY5" fmla="*/ 1178716 h 3094602"/>
                          <a:gd name="connsiteX6" fmla="*/ 2902234 w 3504929"/>
                          <a:gd name="connsiteY6" fmla="*/ 1715745 h 3094602"/>
                          <a:gd name="connsiteX7" fmla="*/ 429389 w 3504929"/>
                          <a:gd name="connsiteY7" fmla="*/ 61943 h 3094602"/>
                          <a:gd name="connsiteX8" fmla="*/ 5551 w 3504929"/>
                          <a:gd name="connsiteY8" fmla="*/ 0 h 3094602"/>
                          <a:gd name="connsiteX0" fmla="*/ 0 w 3522527"/>
                          <a:gd name="connsiteY0" fmla="*/ 19247 h 3032827"/>
                          <a:gd name="connsiteX1" fmla="*/ 20857 w 3522527"/>
                          <a:gd name="connsiteY1" fmla="*/ 282487 h 3032827"/>
                          <a:gd name="connsiteX2" fmla="*/ 17598 w 3522527"/>
                          <a:gd name="connsiteY2" fmla="*/ 977504 h 3032827"/>
                          <a:gd name="connsiteX3" fmla="*/ 3000012 w 3522527"/>
                          <a:gd name="connsiteY3" fmla="*/ 3032827 h 3032827"/>
                          <a:gd name="connsiteX4" fmla="*/ 3522527 w 3522527"/>
                          <a:gd name="connsiteY4" fmla="*/ 2495798 h 3032827"/>
                          <a:gd name="connsiteX5" fmla="*/ 3435441 w 3522527"/>
                          <a:gd name="connsiteY5" fmla="*/ 1116941 h 3032827"/>
                          <a:gd name="connsiteX6" fmla="*/ 2919832 w 3522527"/>
                          <a:gd name="connsiteY6" fmla="*/ 1653970 h 3032827"/>
                          <a:gd name="connsiteX7" fmla="*/ 446987 w 3522527"/>
                          <a:gd name="connsiteY7" fmla="*/ 168 h 3032827"/>
                          <a:gd name="connsiteX8" fmla="*/ 0 w 3522527"/>
                          <a:gd name="connsiteY8" fmla="*/ 19247 h 3032827"/>
                          <a:gd name="connsiteX0" fmla="*/ 0 w 3505165"/>
                          <a:gd name="connsiteY0" fmla="*/ 2251 h 3033193"/>
                          <a:gd name="connsiteX1" fmla="*/ 3495 w 3505165"/>
                          <a:gd name="connsiteY1" fmla="*/ 282853 h 3033193"/>
                          <a:gd name="connsiteX2" fmla="*/ 236 w 3505165"/>
                          <a:gd name="connsiteY2" fmla="*/ 977870 h 3033193"/>
                          <a:gd name="connsiteX3" fmla="*/ 2982650 w 3505165"/>
                          <a:gd name="connsiteY3" fmla="*/ 3033193 h 3033193"/>
                          <a:gd name="connsiteX4" fmla="*/ 3505165 w 3505165"/>
                          <a:gd name="connsiteY4" fmla="*/ 2496164 h 3033193"/>
                          <a:gd name="connsiteX5" fmla="*/ 3418079 w 3505165"/>
                          <a:gd name="connsiteY5" fmla="*/ 1117307 h 3033193"/>
                          <a:gd name="connsiteX6" fmla="*/ 2902470 w 3505165"/>
                          <a:gd name="connsiteY6" fmla="*/ 1654336 h 3033193"/>
                          <a:gd name="connsiteX7" fmla="*/ 429625 w 3505165"/>
                          <a:gd name="connsiteY7" fmla="*/ 534 h 3033193"/>
                          <a:gd name="connsiteX8" fmla="*/ 0 w 3505165"/>
                          <a:gd name="connsiteY8" fmla="*/ 2251 h 30331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505165" h="3033193">
                            <a:moveTo>
                              <a:pt x="0" y="2251"/>
                            </a:moveTo>
                            <a:cubicBezTo>
                              <a:pt x="4838" y="118366"/>
                              <a:pt x="3456" y="120250"/>
                              <a:pt x="3495" y="282853"/>
                            </a:cubicBezTo>
                            <a:cubicBezTo>
                              <a:pt x="3534" y="445456"/>
                              <a:pt x="236" y="735965"/>
                              <a:pt x="236" y="977870"/>
                            </a:cubicBezTo>
                            <a:lnTo>
                              <a:pt x="2982650" y="3033193"/>
                            </a:lnTo>
                            <a:lnTo>
                              <a:pt x="3505165" y="2496164"/>
                            </a:lnTo>
                            <a:lnTo>
                              <a:pt x="3418079" y="1117307"/>
                            </a:lnTo>
                            <a:lnTo>
                              <a:pt x="2902470" y="1654336"/>
                            </a:lnTo>
                            <a:lnTo>
                              <a:pt x="429625" y="534"/>
                            </a:lnTo>
                            <a:cubicBezTo>
                              <a:pt x="318427" y="-1846"/>
                              <a:pt x="111198" y="4631"/>
                              <a:pt x="0" y="2251"/>
                            </a:cubicBezTo>
                            <a:close/>
                          </a:path>
                        </a:pathLst>
                      </a:custGeom>
                      <a:grpFill/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cxnSp>
                    <p:nvCxnSpPr>
                      <p:cNvPr id="45" name="Connecteur droit 44">
                        <a:extLst>
                          <a:ext uri="{FF2B5EF4-FFF2-40B4-BE49-F238E27FC236}">
                            <a16:creationId xmlns:a16="http://schemas.microsoft.com/office/drawing/2014/main" id="{D8FB2E4D-ED2B-470F-8B5A-5EFB32A7A026}"/>
                          </a:ext>
                        </a:extLst>
                      </p:cNvPr>
                      <p:cNvCxnSpPr>
                        <a:cxnSpLocks/>
                        <a:stCxn id="40" idx="3"/>
                        <a:endCxn id="40" idx="6"/>
                      </p:cNvCxnSpPr>
                      <p:nvPr/>
                    </p:nvCxnSpPr>
                    <p:spPr>
                      <a:xfrm flipH="1" flipV="1">
                        <a:off x="4811134" y="1770744"/>
                        <a:ext cx="80180" cy="1378857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" name="Forme libre : forme 47">
                      <a:extLst>
                        <a:ext uri="{FF2B5EF4-FFF2-40B4-BE49-F238E27FC236}">
                          <a16:creationId xmlns:a16="http://schemas.microsoft.com/office/drawing/2014/main" id="{C167E368-43A3-4F2B-8020-862C96C50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0199" y="81651"/>
                      <a:ext cx="3048258" cy="1701499"/>
                    </a:xfrm>
                    <a:custGeom>
                      <a:avLst/>
                      <a:gdLst>
                        <a:gd name="connsiteX0" fmla="*/ 0 w 3060290"/>
                        <a:gd name="connsiteY0" fmla="*/ 14748 h 1740310"/>
                        <a:gd name="connsiteX1" fmla="*/ 2536722 w 3060290"/>
                        <a:gd name="connsiteY1" fmla="*/ 1740310 h 1740310"/>
                        <a:gd name="connsiteX2" fmla="*/ 3060290 w 3060290"/>
                        <a:gd name="connsiteY2" fmla="*/ 1179871 h 1740310"/>
                        <a:gd name="connsiteX3" fmla="*/ 1275735 w 3060290"/>
                        <a:gd name="connsiteY3" fmla="*/ 0 h 1740310"/>
                        <a:gd name="connsiteX4" fmla="*/ 0 w 3060290"/>
                        <a:gd name="connsiteY4" fmla="*/ 14748 h 1740310"/>
                        <a:gd name="connsiteX0" fmla="*/ 0 w 3060290"/>
                        <a:gd name="connsiteY0" fmla="*/ 0 h 1725562"/>
                        <a:gd name="connsiteX1" fmla="*/ 2536722 w 3060290"/>
                        <a:gd name="connsiteY1" fmla="*/ 1725562 h 1725562"/>
                        <a:gd name="connsiteX2" fmla="*/ 3060290 w 3060290"/>
                        <a:gd name="connsiteY2" fmla="*/ 1165123 h 1725562"/>
                        <a:gd name="connsiteX3" fmla="*/ 1335893 w 3060290"/>
                        <a:gd name="connsiteY3" fmla="*/ 9315 h 1725562"/>
                        <a:gd name="connsiteX4" fmla="*/ 0 w 3060290"/>
                        <a:gd name="connsiteY4" fmla="*/ 0 h 1725562"/>
                        <a:gd name="connsiteX0" fmla="*/ 0 w 3048258"/>
                        <a:gd name="connsiteY0" fmla="*/ 14748 h 1716247"/>
                        <a:gd name="connsiteX1" fmla="*/ 2524690 w 3048258"/>
                        <a:gd name="connsiteY1" fmla="*/ 1716247 h 1716247"/>
                        <a:gd name="connsiteX2" fmla="*/ 3048258 w 3048258"/>
                        <a:gd name="connsiteY2" fmla="*/ 1155808 h 1716247"/>
                        <a:gd name="connsiteX3" fmla="*/ 1323861 w 3048258"/>
                        <a:gd name="connsiteY3" fmla="*/ 0 h 1716247"/>
                        <a:gd name="connsiteX4" fmla="*/ 0 w 3048258"/>
                        <a:gd name="connsiteY4" fmla="*/ 14748 h 1716247"/>
                        <a:gd name="connsiteX0" fmla="*/ 0 w 3048258"/>
                        <a:gd name="connsiteY0" fmla="*/ 0 h 1701499"/>
                        <a:gd name="connsiteX1" fmla="*/ 2524690 w 3048258"/>
                        <a:gd name="connsiteY1" fmla="*/ 1701499 h 1701499"/>
                        <a:gd name="connsiteX2" fmla="*/ 3048258 w 3048258"/>
                        <a:gd name="connsiteY2" fmla="*/ 1141060 h 1701499"/>
                        <a:gd name="connsiteX3" fmla="*/ 1339810 w 3048258"/>
                        <a:gd name="connsiteY3" fmla="*/ 1201 h 1701499"/>
                        <a:gd name="connsiteX4" fmla="*/ 0 w 3048258"/>
                        <a:gd name="connsiteY4" fmla="*/ 0 h 17014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48258" h="1701499">
                          <a:moveTo>
                            <a:pt x="0" y="0"/>
                          </a:moveTo>
                          <a:lnTo>
                            <a:pt x="2524690" y="1701499"/>
                          </a:lnTo>
                          <a:lnTo>
                            <a:pt x="3048258" y="1141060"/>
                          </a:lnTo>
                          <a:lnTo>
                            <a:pt x="1339810" y="120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32" name="Forme libre : forme 131">
                    <a:extLst>
                      <a:ext uri="{FF2B5EF4-FFF2-40B4-BE49-F238E27FC236}">
                        <a16:creationId xmlns:a16="http://schemas.microsoft.com/office/drawing/2014/main" id="{9BFD68F8-13B8-4DCC-A3B1-7DF29AF3BAB1}"/>
                      </a:ext>
                    </a:extLst>
                  </p:cNvPr>
                  <p:cNvSpPr/>
                  <p:nvPr/>
                </p:nvSpPr>
                <p:spPr>
                  <a:xfrm>
                    <a:off x="3813758" y="610180"/>
                    <a:ext cx="559559" cy="1851493"/>
                  </a:xfrm>
                  <a:custGeom>
                    <a:avLst/>
                    <a:gdLst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3" fmla="*/ 504968 w 504968"/>
                      <a:gd name="connsiteY3" fmla="*/ 0 h 1596788"/>
                      <a:gd name="connsiteX0" fmla="*/ 0 w 586854"/>
                      <a:gd name="connsiteY0" fmla="*/ 1787857 h 1787857"/>
                      <a:gd name="connsiteX1" fmla="*/ 54592 w 586854"/>
                      <a:gd name="connsiteY1" fmla="*/ 504967 h 1787857"/>
                      <a:gd name="connsiteX2" fmla="*/ 504968 w 586854"/>
                      <a:gd name="connsiteY2" fmla="*/ 191069 h 1787857"/>
                      <a:gd name="connsiteX3" fmla="*/ 586854 w 586854"/>
                      <a:gd name="connsiteY3" fmla="*/ 0 h 1787857"/>
                      <a:gd name="connsiteX0" fmla="*/ 0 w 504968"/>
                      <a:gd name="connsiteY0" fmla="*/ 1596788 h 1596788"/>
                      <a:gd name="connsiteX1" fmla="*/ 54592 w 504968"/>
                      <a:gd name="connsiteY1" fmla="*/ 313898 h 1596788"/>
                      <a:gd name="connsiteX2" fmla="*/ 504968 w 504968"/>
                      <a:gd name="connsiteY2" fmla="*/ 0 h 1596788"/>
                      <a:gd name="connsiteX0" fmla="*/ 0 w 641446"/>
                      <a:gd name="connsiteY0" fmla="*/ 1665026 h 1665026"/>
                      <a:gd name="connsiteX1" fmla="*/ 54592 w 641446"/>
                      <a:gd name="connsiteY1" fmla="*/ 382136 h 1665026"/>
                      <a:gd name="connsiteX2" fmla="*/ 641446 w 641446"/>
                      <a:gd name="connsiteY2" fmla="*/ 0 h 1665026"/>
                      <a:gd name="connsiteX0" fmla="*/ 0 w 614151"/>
                      <a:gd name="connsiteY0" fmla="*/ 1760561 h 1760561"/>
                      <a:gd name="connsiteX1" fmla="*/ 54592 w 614151"/>
                      <a:gd name="connsiteY1" fmla="*/ 477671 h 1760561"/>
                      <a:gd name="connsiteX2" fmla="*/ 614151 w 614151"/>
                      <a:gd name="connsiteY2" fmla="*/ 0 h 1760561"/>
                      <a:gd name="connsiteX0" fmla="*/ 13647 w 559559"/>
                      <a:gd name="connsiteY0" fmla="*/ 1842448 h 1842448"/>
                      <a:gd name="connsiteX1" fmla="*/ 0 w 559559"/>
                      <a:gd name="connsiteY1" fmla="*/ 477671 h 1842448"/>
                      <a:gd name="connsiteX2" fmla="*/ 559559 w 559559"/>
                      <a:gd name="connsiteY2" fmla="*/ 0 h 1842448"/>
                      <a:gd name="connsiteX0" fmla="*/ 40943 w 559559"/>
                      <a:gd name="connsiteY0" fmla="*/ 1883391 h 1883391"/>
                      <a:gd name="connsiteX1" fmla="*/ 0 w 559559"/>
                      <a:gd name="connsiteY1" fmla="*/ 47767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83391 h 1883391"/>
                      <a:gd name="connsiteX1" fmla="*/ 0 w 559559"/>
                      <a:gd name="connsiteY1" fmla="*/ 496721 h 1883391"/>
                      <a:gd name="connsiteX2" fmla="*/ 559559 w 559559"/>
                      <a:gd name="connsiteY2" fmla="*/ 0 h 1883391"/>
                      <a:gd name="connsiteX0" fmla="*/ 40943 w 559559"/>
                      <a:gd name="connsiteY0" fmla="*/ 1851493 h 1851493"/>
                      <a:gd name="connsiteX1" fmla="*/ 0 w 559559"/>
                      <a:gd name="connsiteY1" fmla="*/ 496721 h 1851493"/>
                      <a:gd name="connsiteX2" fmla="*/ 559559 w 559559"/>
                      <a:gd name="connsiteY2" fmla="*/ 0 h 1851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9559" h="1851493">
                        <a:moveTo>
                          <a:pt x="40943" y="1851493"/>
                        </a:moveTo>
                        <a:cubicBezTo>
                          <a:pt x="27295" y="1382920"/>
                          <a:pt x="13648" y="965294"/>
                          <a:pt x="0" y="496721"/>
                        </a:cubicBezTo>
                        <a:cubicBezTo>
                          <a:pt x="150125" y="392088"/>
                          <a:pt x="470849" y="84161"/>
                          <a:pt x="559559" y="0"/>
                        </a:cubicBezTo>
                      </a:path>
                    </a:pathLst>
                  </a:custGeom>
                  <a:noFill/>
                  <a:ln w="317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2DAD5AA9-9D79-4BE8-99FF-EF30FB1C750C}"/>
                    </a:ext>
                  </a:extLst>
                </p:cNvPr>
                <p:cNvSpPr/>
                <p:nvPr/>
              </p:nvSpPr>
              <p:spPr>
                <a:xfrm>
                  <a:off x="2836627" y="73099"/>
                  <a:ext cx="515525" cy="1702633"/>
                </a:xfrm>
                <a:custGeom>
                  <a:avLst/>
                  <a:gdLst>
                    <a:gd name="connsiteX0" fmla="*/ 0 w 504968"/>
                    <a:gd name="connsiteY0" fmla="*/ 1596788 h 1596788"/>
                    <a:gd name="connsiteX1" fmla="*/ 54592 w 504968"/>
                    <a:gd name="connsiteY1" fmla="*/ 313898 h 1596788"/>
                    <a:gd name="connsiteX2" fmla="*/ 504968 w 504968"/>
                    <a:gd name="connsiteY2" fmla="*/ 0 h 1596788"/>
                    <a:gd name="connsiteX3" fmla="*/ 504968 w 504968"/>
                    <a:gd name="connsiteY3" fmla="*/ 0 h 1596788"/>
                    <a:gd name="connsiteX0" fmla="*/ 0 w 464025"/>
                    <a:gd name="connsiteY0" fmla="*/ 1637731 h 1637731"/>
                    <a:gd name="connsiteX1" fmla="*/ 13649 w 464025"/>
                    <a:gd name="connsiteY1" fmla="*/ 313898 h 1637731"/>
                    <a:gd name="connsiteX2" fmla="*/ 464025 w 464025"/>
                    <a:gd name="connsiteY2" fmla="*/ 0 h 1637731"/>
                    <a:gd name="connsiteX3" fmla="*/ 464025 w 464025"/>
                    <a:gd name="connsiteY3" fmla="*/ 0 h 1637731"/>
                    <a:gd name="connsiteX0" fmla="*/ 40942 w 450376"/>
                    <a:gd name="connsiteY0" fmla="*/ 1678674 h 1678674"/>
                    <a:gd name="connsiteX1" fmla="*/ 0 w 450376"/>
                    <a:gd name="connsiteY1" fmla="*/ 313898 h 1678674"/>
                    <a:gd name="connsiteX2" fmla="*/ 450376 w 450376"/>
                    <a:gd name="connsiteY2" fmla="*/ 0 h 1678674"/>
                    <a:gd name="connsiteX3" fmla="*/ 450376 w 450376"/>
                    <a:gd name="connsiteY3" fmla="*/ 0 h 1678674"/>
                    <a:gd name="connsiteX0" fmla="*/ 0 w 450377"/>
                    <a:gd name="connsiteY0" fmla="*/ 1637731 h 1637731"/>
                    <a:gd name="connsiteX1" fmla="*/ 1 w 450377"/>
                    <a:gd name="connsiteY1" fmla="*/ 313898 h 1637731"/>
                    <a:gd name="connsiteX2" fmla="*/ 450377 w 450377"/>
                    <a:gd name="connsiteY2" fmla="*/ 0 h 1637731"/>
                    <a:gd name="connsiteX3" fmla="*/ 450377 w 450377"/>
                    <a:gd name="connsiteY3" fmla="*/ 0 h 1637731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68238 w 450376"/>
                    <a:gd name="connsiteY0" fmla="*/ 1665026 h 1665026"/>
                    <a:gd name="connsiteX1" fmla="*/ 0 w 450376"/>
                    <a:gd name="connsiteY1" fmla="*/ 313898 h 1665026"/>
                    <a:gd name="connsiteX2" fmla="*/ 450376 w 450376"/>
                    <a:gd name="connsiteY2" fmla="*/ 0 h 1665026"/>
                    <a:gd name="connsiteX3" fmla="*/ 450376 w 450376"/>
                    <a:gd name="connsiteY3" fmla="*/ 0 h 1665026"/>
                    <a:gd name="connsiteX0" fmla="*/ 59137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  <a:gd name="connsiteX0" fmla="*/ 36385 w 441275"/>
                    <a:gd name="connsiteY0" fmla="*/ 1665026 h 1665026"/>
                    <a:gd name="connsiteX1" fmla="*/ 0 w 441275"/>
                    <a:gd name="connsiteY1" fmla="*/ 355489 h 1665026"/>
                    <a:gd name="connsiteX2" fmla="*/ 441275 w 441275"/>
                    <a:gd name="connsiteY2" fmla="*/ 0 h 1665026"/>
                    <a:gd name="connsiteX3" fmla="*/ 441275 w 441275"/>
                    <a:gd name="connsiteY3" fmla="*/ 0 h 166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1275" h="1665026">
                      <a:moveTo>
                        <a:pt x="36385" y="1665026"/>
                      </a:moveTo>
                      <a:cubicBezTo>
                        <a:pt x="22733" y="1259491"/>
                        <a:pt x="0" y="796767"/>
                        <a:pt x="0" y="355489"/>
                      </a:cubicBezTo>
                      <a:lnTo>
                        <a:pt x="441275" y="0"/>
                      </a:lnTo>
                      <a:lnTo>
                        <a:pt x="441275" y="0"/>
                      </a:lnTo>
                    </a:path>
                  </a:pathLst>
                </a:custGeom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094E9481-AD3F-4531-97C2-37562F6375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53846" y="113976"/>
                <a:ext cx="6858" cy="1056646"/>
              </a:xfrm>
              <a:prstGeom prst="line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2" name="Forme libre : forme 221">
              <a:extLst>
                <a:ext uri="{FF2B5EF4-FFF2-40B4-BE49-F238E27FC236}">
                  <a16:creationId xmlns:a16="http://schemas.microsoft.com/office/drawing/2014/main" id="{5B48C89B-2CFA-4944-98F8-E17562401A40}"/>
                </a:ext>
              </a:extLst>
            </p:cNvPr>
            <p:cNvSpPr/>
            <p:nvPr/>
          </p:nvSpPr>
          <p:spPr>
            <a:xfrm rot="3991414">
              <a:off x="3742208" y="1638864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" name="Forme libre : forme 222">
              <a:extLst>
                <a:ext uri="{FF2B5EF4-FFF2-40B4-BE49-F238E27FC236}">
                  <a16:creationId xmlns:a16="http://schemas.microsoft.com/office/drawing/2014/main" id="{50D782F5-88EF-482A-81F7-50FAB5814D07}"/>
                </a:ext>
              </a:extLst>
            </p:cNvPr>
            <p:cNvSpPr/>
            <p:nvPr/>
          </p:nvSpPr>
          <p:spPr>
            <a:xfrm rot="3991414">
              <a:off x="2725248" y="1026741"/>
              <a:ext cx="1239758" cy="68974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" name="Forme libre : forme 223">
              <a:extLst>
                <a:ext uri="{FF2B5EF4-FFF2-40B4-BE49-F238E27FC236}">
                  <a16:creationId xmlns:a16="http://schemas.microsoft.com/office/drawing/2014/main" id="{FCD09E96-C3E3-4F66-BFB7-89E4BC928120}"/>
                </a:ext>
              </a:extLst>
            </p:cNvPr>
            <p:cNvSpPr/>
            <p:nvPr/>
          </p:nvSpPr>
          <p:spPr>
            <a:xfrm rot="3991414">
              <a:off x="1838792" y="472879"/>
              <a:ext cx="1145133" cy="623431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  <a:gd name="connsiteX0" fmla="*/ 0 w 782872"/>
                <a:gd name="connsiteY0" fmla="*/ 509230 h 707065"/>
                <a:gd name="connsiteX1" fmla="*/ 437314 w 782872"/>
                <a:gd name="connsiteY1" fmla="*/ 707065 h 707065"/>
                <a:gd name="connsiteX2" fmla="*/ 782872 w 782872"/>
                <a:gd name="connsiteY2" fmla="*/ 244549 h 707065"/>
                <a:gd name="connsiteX3" fmla="*/ 740343 w 782872"/>
                <a:gd name="connsiteY3" fmla="*/ 0 h 707065"/>
                <a:gd name="connsiteX4" fmla="*/ 0 w 782872"/>
                <a:gd name="connsiteY4" fmla="*/ 509230 h 707065"/>
                <a:gd name="connsiteX0" fmla="*/ 0 w 1170051"/>
                <a:gd name="connsiteY0" fmla="*/ 509230 h 707065"/>
                <a:gd name="connsiteX1" fmla="*/ 437314 w 1170051"/>
                <a:gd name="connsiteY1" fmla="*/ 707065 h 707065"/>
                <a:gd name="connsiteX2" fmla="*/ 1170051 w 1170051"/>
                <a:gd name="connsiteY2" fmla="*/ 166635 h 707065"/>
                <a:gd name="connsiteX3" fmla="*/ 740343 w 1170051"/>
                <a:gd name="connsiteY3" fmla="*/ 0 h 707065"/>
                <a:gd name="connsiteX4" fmla="*/ 0 w 1170051"/>
                <a:gd name="connsiteY4" fmla="*/ 509230 h 707065"/>
                <a:gd name="connsiteX0" fmla="*/ 0 w 1223135"/>
                <a:gd name="connsiteY0" fmla="*/ 509230 h 707065"/>
                <a:gd name="connsiteX1" fmla="*/ 437314 w 1223135"/>
                <a:gd name="connsiteY1" fmla="*/ 707065 h 707065"/>
                <a:gd name="connsiteX2" fmla="*/ 1223135 w 1223135"/>
                <a:gd name="connsiteY2" fmla="*/ 189691 h 707065"/>
                <a:gd name="connsiteX3" fmla="*/ 740343 w 1223135"/>
                <a:gd name="connsiteY3" fmla="*/ 0 h 707065"/>
                <a:gd name="connsiteX4" fmla="*/ 0 w 1223135"/>
                <a:gd name="connsiteY4" fmla="*/ 509230 h 707065"/>
                <a:gd name="connsiteX0" fmla="*/ 0 w 1223135"/>
                <a:gd name="connsiteY0" fmla="*/ 509230 h 718592"/>
                <a:gd name="connsiteX1" fmla="*/ 463854 w 1223135"/>
                <a:gd name="connsiteY1" fmla="*/ 718592 h 718592"/>
                <a:gd name="connsiteX2" fmla="*/ 1223135 w 1223135"/>
                <a:gd name="connsiteY2" fmla="*/ 189691 h 718592"/>
                <a:gd name="connsiteX3" fmla="*/ 740343 w 1223135"/>
                <a:gd name="connsiteY3" fmla="*/ 0 h 718592"/>
                <a:gd name="connsiteX4" fmla="*/ 0 w 1223135"/>
                <a:gd name="connsiteY4" fmla="*/ 509230 h 718592"/>
                <a:gd name="connsiteX0" fmla="*/ 0 w 1223135"/>
                <a:gd name="connsiteY0" fmla="*/ 509230 h 707279"/>
                <a:gd name="connsiteX1" fmla="*/ 481386 w 1223135"/>
                <a:gd name="connsiteY1" fmla="*/ 707279 h 707279"/>
                <a:gd name="connsiteX2" fmla="*/ 1223135 w 1223135"/>
                <a:gd name="connsiteY2" fmla="*/ 189691 h 707279"/>
                <a:gd name="connsiteX3" fmla="*/ 740343 w 1223135"/>
                <a:gd name="connsiteY3" fmla="*/ 0 h 707279"/>
                <a:gd name="connsiteX4" fmla="*/ 0 w 1223135"/>
                <a:gd name="connsiteY4" fmla="*/ 509230 h 707279"/>
                <a:gd name="connsiteX0" fmla="*/ 0 w 1239758"/>
                <a:gd name="connsiteY0" fmla="*/ 489391 h 707279"/>
                <a:gd name="connsiteX1" fmla="*/ 498009 w 1239758"/>
                <a:gd name="connsiteY1" fmla="*/ 707279 h 707279"/>
                <a:gd name="connsiteX2" fmla="*/ 1239758 w 1239758"/>
                <a:gd name="connsiteY2" fmla="*/ 189691 h 707279"/>
                <a:gd name="connsiteX3" fmla="*/ 756966 w 1239758"/>
                <a:gd name="connsiteY3" fmla="*/ 0 h 707279"/>
                <a:gd name="connsiteX4" fmla="*/ 0 w 1239758"/>
                <a:gd name="connsiteY4" fmla="*/ 489391 h 707279"/>
                <a:gd name="connsiteX0" fmla="*/ 0 w 1239758"/>
                <a:gd name="connsiteY0" fmla="*/ 489391 h 689745"/>
                <a:gd name="connsiteX1" fmla="*/ 486695 w 1239758"/>
                <a:gd name="connsiteY1" fmla="*/ 689745 h 689745"/>
                <a:gd name="connsiteX2" fmla="*/ 1239758 w 1239758"/>
                <a:gd name="connsiteY2" fmla="*/ 189691 h 689745"/>
                <a:gd name="connsiteX3" fmla="*/ 756966 w 1239758"/>
                <a:gd name="connsiteY3" fmla="*/ 0 h 689745"/>
                <a:gd name="connsiteX4" fmla="*/ 0 w 1239758"/>
                <a:gd name="connsiteY4" fmla="*/ 489391 h 689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9758" h="689745">
                  <a:moveTo>
                    <a:pt x="0" y="489391"/>
                  </a:moveTo>
                  <a:lnTo>
                    <a:pt x="486695" y="689745"/>
                  </a:lnTo>
                  <a:lnTo>
                    <a:pt x="1239758" y="189691"/>
                  </a:lnTo>
                  <a:lnTo>
                    <a:pt x="756966" y="0"/>
                  </a:lnTo>
                  <a:lnTo>
                    <a:pt x="0" y="48939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691313" y="266592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BD5F7F7-8049-4E3B-A643-D8A6E4692868}"/>
              </a:ext>
            </a:extLst>
          </p:cNvPr>
          <p:cNvSpPr/>
          <p:nvPr/>
        </p:nvSpPr>
        <p:spPr>
          <a:xfrm>
            <a:off x="5471123" y="3896296"/>
            <a:ext cx="1462749" cy="112318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6" name="chateau d'eau">
            <a:extLst>
              <a:ext uri="{FF2B5EF4-FFF2-40B4-BE49-F238E27FC236}">
                <a16:creationId xmlns:a16="http://schemas.microsoft.com/office/drawing/2014/main" id="{C3F6F2A8-8441-4D6D-BC49-DAEB90B3AEC0}"/>
              </a:ext>
            </a:extLst>
          </p:cNvPr>
          <p:cNvGrpSpPr/>
          <p:nvPr/>
        </p:nvGrpSpPr>
        <p:grpSpPr>
          <a:xfrm>
            <a:off x="3467284" y="301758"/>
            <a:ext cx="711646" cy="584492"/>
            <a:chOff x="3467284" y="301758"/>
            <a:chExt cx="711646" cy="584492"/>
          </a:xfrm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CFA7892-6E3D-4817-B033-830F3C4632C3}"/>
                </a:ext>
              </a:extLst>
            </p:cNvPr>
            <p:cNvSpPr/>
            <p:nvPr/>
          </p:nvSpPr>
          <p:spPr>
            <a:xfrm>
              <a:off x="3532499" y="301758"/>
              <a:ext cx="570785" cy="4401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D7888575-978B-4559-AE62-1565A4513889}"/>
                </a:ext>
              </a:extLst>
            </p:cNvPr>
            <p:cNvCxnSpPr>
              <a:stCxn id="65" idx="2"/>
            </p:cNvCxnSpPr>
            <p:nvPr/>
          </p:nvCxnSpPr>
          <p:spPr>
            <a:xfrm flipH="1">
              <a:off x="3467284" y="521846"/>
              <a:ext cx="65215" cy="244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B7D2B13-F8FA-43A0-AF4C-A56E33212D36}"/>
                </a:ext>
              </a:extLst>
            </p:cNvPr>
            <p:cNvCxnSpPr/>
            <p:nvPr/>
          </p:nvCxnSpPr>
          <p:spPr>
            <a:xfrm>
              <a:off x="4120593" y="536000"/>
              <a:ext cx="58337" cy="2123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D815A158-B733-42C0-96BA-C0B66CBA9E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20117" y="741933"/>
              <a:ext cx="13999" cy="144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134106" y="663876"/>
            <a:ext cx="1692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1994 la place abandonnée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5" name="Groupe 214">
            <a:extLst>
              <a:ext uri="{FF2B5EF4-FFF2-40B4-BE49-F238E27FC236}">
                <a16:creationId xmlns:a16="http://schemas.microsoft.com/office/drawing/2014/main" id="{3386AC71-7696-4498-AB8C-8415331F3667}"/>
              </a:ext>
            </a:extLst>
          </p:cNvPr>
          <p:cNvGrpSpPr/>
          <p:nvPr/>
        </p:nvGrpSpPr>
        <p:grpSpPr>
          <a:xfrm>
            <a:off x="8296246" y="93631"/>
            <a:ext cx="2164797" cy="3152833"/>
            <a:chOff x="8296246" y="93631"/>
            <a:chExt cx="2164797" cy="3152833"/>
          </a:xfrm>
        </p:grpSpPr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8DCBBEF-2853-4BFA-9EA0-285608AF1E00}"/>
                </a:ext>
              </a:extLst>
            </p:cNvPr>
            <p:cNvGrpSpPr/>
            <p:nvPr/>
          </p:nvGrpSpPr>
          <p:grpSpPr>
            <a:xfrm>
              <a:off x="8296246" y="101573"/>
              <a:ext cx="1901479" cy="3144891"/>
              <a:chOff x="8215086" y="-67805"/>
              <a:chExt cx="1915885" cy="3129550"/>
            </a:xfrm>
            <a:solidFill>
              <a:schemeClr val="bg1"/>
            </a:solidFill>
          </p:grpSpPr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E906077F-01EB-4668-83A5-7D6E7A5480A0}"/>
                  </a:ext>
                </a:extLst>
              </p:cNvPr>
              <p:cNvSpPr/>
              <p:nvPr/>
            </p:nvSpPr>
            <p:spPr>
              <a:xfrm>
                <a:off x="9216571" y="2036329"/>
                <a:ext cx="914400" cy="1025416"/>
              </a:xfrm>
              <a:custGeom>
                <a:avLst/>
                <a:gdLst>
                  <a:gd name="connsiteX0" fmla="*/ 29028 w 943428"/>
                  <a:gd name="connsiteY0" fmla="*/ 1059543 h 1059543"/>
                  <a:gd name="connsiteX1" fmla="*/ 943428 w 943428"/>
                  <a:gd name="connsiteY1" fmla="*/ 783771 h 1059543"/>
                  <a:gd name="connsiteX2" fmla="*/ 943428 w 943428"/>
                  <a:gd name="connsiteY2" fmla="*/ 0 h 1059543"/>
                  <a:gd name="connsiteX3" fmla="*/ 0 w 943428"/>
                  <a:gd name="connsiteY3" fmla="*/ 232228 h 1059543"/>
                  <a:gd name="connsiteX4" fmla="*/ 29028 w 943428"/>
                  <a:gd name="connsiteY4" fmla="*/ 1059543 h 1059543"/>
                  <a:gd name="connsiteX0" fmla="*/ 13695 w 943428"/>
                  <a:gd name="connsiteY0" fmla="*/ 1075299 h 1075299"/>
                  <a:gd name="connsiteX1" fmla="*/ 943428 w 943428"/>
                  <a:gd name="connsiteY1" fmla="*/ 783771 h 1075299"/>
                  <a:gd name="connsiteX2" fmla="*/ 943428 w 943428"/>
                  <a:gd name="connsiteY2" fmla="*/ 0 h 1075299"/>
                  <a:gd name="connsiteX3" fmla="*/ 0 w 943428"/>
                  <a:gd name="connsiteY3" fmla="*/ 232228 h 1075299"/>
                  <a:gd name="connsiteX4" fmla="*/ 13695 w 943428"/>
                  <a:gd name="connsiteY4" fmla="*/ 1075299 h 1075299"/>
                  <a:gd name="connsiteX0" fmla="*/ 13695 w 943428"/>
                  <a:gd name="connsiteY0" fmla="*/ 1086234 h 1086234"/>
                  <a:gd name="connsiteX1" fmla="*/ 943428 w 943428"/>
                  <a:gd name="connsiteY1" fmla="*/ 794706 h 1086234"/>
                  <a:gd name="connsiteX2" fmla="*/ 932787 w 943428"/>
                  <a:gd name="connsiteY2" fmla="*/ 0 h 1086234"/>
                  <a:gd name="connsiteX3" fmla="*/ 0 w 943428"/>
                  <a:gd name="connsiteY3" fmla="*/ 243163 h 1086234"/>
                  <a:gd name="connsiteX4" fmla="*/ 13695 w 943428"/>
                  <a:gd name="connsiteY4" fmla="*/ 1086234 h 1086234"/>
                  <a:gd name="connsiteX0" fmla="*/ 13695 w 943428"/>
                  <a:gd name="connsiteY0" fmla="*/ 1100813 h 1100813"/>
                  <a:gd name="connsiteX1" fmla="*/ 943428 w 943428"/>
                  <a:gd name="connsiteY1" fmla="*/ 794706 h 1100813"/>
                  <a:gd name="connsiteX2" fmla="*/ 932787 w 943428"/>
                  <a:gd name="connsiteY2" fmla="*/ 0 h 1100813"/>
                  <a:gd name="connsiteX3" fmla="*/ 0 w 943428"/>
                  <a:gd name="connsiteY3" fmla="*/ 243163 h 1100813"/>
                  <a:gd name="connsiteX4" fmla="*/ 13695 w 943428"/>
                  <a:gd name="connsiteY4" fmla="*/ 1100813 h 1100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3428" h="1100813">
                    <a:moveTo>
                      <a:pt x="13695" y="1100813"/>
                    </a:moveTo>
                    <a:lnTo>
                      <a:pt x="943428" y="794706"/>
                    </a:lnTo>
                    <a:lnTo>
                      <a:pt x="932787" y="0"/>
                    </a:lnTo>
                    <a:lnTo>
                      <a:pt x="0" y="243163"/>
                    </a:lnTo>
                    <a:lnTo>
                      <a:pt x="13695" y="1100813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3ADD67FB-2DD8-4FD1-A086-7A3CB1F580DC}"/>
                  </a:ext>
                </a:extLst>
              </p:cNvPr>
              <p:cNvSpPr/>
              <p:nvPr/>
            </p:nvSpPr>
            <p:spPr>
              <a:xfrm>
                <a:off x="8215086" y="-67805"/>
                <a:ext cx="1905293" cy="2338923"/>
              </a:xfrm>
              <a:custGeom>
                <a:avLst/>
                <a:gdLst>
                  <a:gd name="connsiteX0" fmla="*/ 1001485 w 1930400"/>
                  <a:gd name="connsiteY0" fmla="*/ 2162629 h 2162629"/>
                  <a:gd name="connsiteX1" fmla="*/ 72571 w 1930400"/>
                  <a:gd name="connsiteY1" fmla="*/ 1538515 h 2162629"/>
                  <a:gd name="connsiteX2" fmla="*/ 0 w 1930400"/>
                  <a:gd name="connsiteY2" fmla="*/ 1524000 h 2162629"/>
                  <a:gd name="connsiteX3" fmla="*/ 1045028 w 1930400"/>
                  <a:gd name="connsiteY3" fmla="*/ 14515 h 2162629"/>
                  <a:gd name="connsiteX4" fmla="*/ 1117600 w 1930400"/>
                  <a:gd name="connsiteY4" fmla="*/ 0 h 2162629"/>
                  <a:gd name="connsiteX5" fmla="*/ 1901371 w 1930400"/>
                  <a:gd name="connsiteY5" fmla="*/ 0 h 2162629"/>
                  <a:gd name="connsiteX6" fmla="*/ 1930400 w 1930400"/>
                  <a:gd name="connsiteY6" fmla="*/ 1973943 h 2162629"/>
                  <a:gd name="connsiteX7" fmla="*/ 1001485 w 1930400"/>
                  <a:gd name="connsiteY7" fmla="*/ 2162629 h 2162629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5028 w 1930400"/>
                  <a:gd name="connsiteY3" fmla="*/ 14515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117600 w 1930400"/>
                  <a:gd name="connsiteY4" fmla="*/ 0 h 2196956"/>
                  <a:gd name="connsiteX5" fmla="*/ 1901371 w 1930400"/>
                  <a:gd name="connsiteY5" fmla="*/ 0 h 2196956"/>
                  <a:gd name="connsiteX6" fmla="*/ 1930400 w 1930400"/>
                  <a:gd name="connsiteY6" fmla="*/ 1973943 h 2196956"/>
                  <a:gd name="connsiteX7" fmla="*/ 1013608 w 1930400"/>
                  <a:gd name="connsiteY7" fmla="*/ 2196956 h 2196956"/>
                  <a:gd name="connsiteX0" fmla="*/ 1013608 w 1930400"/>
                  <a:gd name="connsiteY0" fmla="*/ 2196956 h 2196956"/>
                  <a:gd name="connsiteX1" fmla="*/ 72571 w 1930400"/>
                  <a:gd name="connsiteY1" fmla="*/ 1538515 h 2196956"/>
                  <a:gd name="connsiteX2" fmla="*/ 0 w 1930400"/>
                  <a:gd name="connsiteY2" fmla="*/ 1524000 h 2196956"/>
                  <a:gd name="connsiteX3" fmla="*/ 1047465 w 1930400"/>
                  <a:gd name="connsiteY3" fmla="*/ 3012 h 2196956"/>
                  <a:gd name="connsiteX4" fmla="*/ 1901371 w 1930400"/>
                  <a:gd name="connsiteY4" fmla="*/ 0 h 2196956"/>
                  <a:gd name="connsiteX5" fmla="*/ 1930400 w 1930400"/>
                  <a:gd name="connsiteY5" fmla="*/ 1973943 h 2196956"/>
                  <a:gd name="connsiteX6" fmla="*/ 1013608 w 1930400"/>
                  <a:gd name="connsiteY6" fmla="*/ 2196956 h 2196956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47465 w 1930400"/>
                  <a:gd name="connsiteY3" fmla="*/ 83109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35343 w 1930400"/>
                  <a:gd name="connsiteY3" fmla="*/ 25897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30400"/>
                  <a:gd name="connsiteY0" fmla="*/ 2277053 h 2277053"/>
                  <a:gd name="connsiteX1" fmla="*/ 72571 w 1930400"/>
                  <a:gd name="connsiteY1" fmla="*/ 1618612 h 2277053"/>
                  <a:gd name="connsiteX2" fmla="*/ 0 w 1930400"/>
                  <a:gd name="connsiteY2" fmla="*/ 1604097 h 2277053"/>
                  <a:gd name="connsiteX3" fmla="*/ 1061296 w 1930400"/>
                  <a:gd name="connsiteY3" fmla="*/ 13648 h 2277053"/>
                  <a:gd name="connsiteX4" fmla="*/ 1925616 w 1930400"/>
                  <a:gd name="connsiteY4" fmla="*/ 0 h 2277053"/>
                  <a:gd name="connsiteX5" fmla="*/ 1930400 w 1930400"/>
                  <a:gd name="connsiteY5" fmla="*/ 2054040 h 2277053"/>
                  <a:gd name="connsiteX6" fmla="*/ 1013608 w 1930400"/>
                  <a:gd name="connsiteY6" fmla="*/ 2277053 h 2277053"/>
                  <a:gd name="connsiteX0" fmla="*/ 1013608 w 1925686"/>
                  <a:gd name="connsiteY0" fmla="*/ 2277053 h 2277053"/>
                  <a:gd name="connsiteX1" fmla="*/ 72571 w 1925686"/>
                  <a:gd name="connsiteY1" fmla="*/ 1618612 h 2277053"/>
                  <a:gd name="connsiteX2" fmla="*/ 0 w 1925686"/>
                  <a:gd name="connsiteY2" fmla="*/ 1604097 h 2277053"/>
                  <a:gd name="connsiteX3" fmla="*/ 1061296 w 1925686"/>
                  <a:gd name="connsiteY3" fmla="*/ 13648 h 2277053"/>
                  <a:gd name="connsiteX4" fmla="*/ 1925616 w 1925686"/>
                  <a:gd name="connsiteY4" fmla="*/ 0 h 2277053"/>
                  <a:gd name="connsiteX5" fmla="*/ 1902898 w 1925686"/>
                  <a:gd name="connsiteY5" fmla="*/ 2050795 h 2277053"/>
                  <a:gd name="connsiteX6" fmla="*/ 1013608 w 1925686"/>
                  <a:gd name="connsiteY6" fmla="*/ 2277053 h 2277053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61296 w 1905293"/>
                  <a:gd name="connsiteY3" fmla="*/ 3913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67318 h 2267318"/>
                  <a:gd name="connsiteX1" fmla="*/ 72571 w 1905293"/>
                  <a:gd name="connsiteY1" fmla="*/ 1608877 h 2267318"/>
                  <a:gd name="connsiteX2" fmla="*/ 0 w 1905293"/>
                  <a:gd name="connsiteY2" fmla="*/ 1594362 h 2267318"/>
                  <a:gd name="connsiteX3" fmla="*/ 1055643 w 1905293"/>
                  <a:gd name="connsiteY3" fmla="*/ 41259 h 2267318"/>
                  <a:gd name="connsiteX4" fmla="*/ 1904990 w 1905293"/>
                  <a:gd name="connsiteY4" fmla="*/ 0 h 2267318"/>
                  <a:gd name="connsiteX5" fmla="*/ 1902898 w 1905293"/>
                  <a:gd name="connsiteY5" fmla="*/ 2041060 h 2267318"/>
                  <a:gd name="connsiteX6" fmla="*/ 1013608 w 1905293"/>
                  <a:gd name="connsiteY6" fmla="*/ 2267318 h 2267318"/>
                  <a:gd name="connsiteX0" fmla="*/ 1013608 w 1905293"/>
                  <a:gd name="connsiteY0" fmla="*/ 2235307 h 2235307"/>
                  <a:gd name="connsiteX1" fmla="*/ 72571 w 1905293"/>
                  <a:gd name="connsiteY1" fmla="*/ 1576866 h 2235307"/>
                  <a:gd name="connsiteX2" fmla="*/ 0 w 1905293"/>
                  <a:gd name="connsiteY2" fmla="*/ 1562351 h 2235307"/>
                  <a:gd name="connsiteX3" fmla="*/ 1055643 w 1905293"/>
                  <a:gd name="connsiteY3" fmla="*/ 9248 h 2235307"/>
                  <a:gd name="connsiteX4" fmla="*/ 1904990 w 1905293"/>
                  <a:gd name="connsiteY4" fmla="*/ 0 h 2235307"/>
                  <a:gd name="connsiteX5" fmla="*/ 1902898 w 1905293"/>
                  <a:gd name="connsiteY5" fmla="*/ 2009049 h 2235307"/>
                  <a:gd name="connsiteX6" fmla="*/ 1013608 w 1905293"/>
                  <a:gd name="connsiteY6" fmla="*/ 2235307 h 223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5293" h="2235307">
                    <a:moveTo>
                      <a:pt x="1013608" y="2235307"/>
                    </a:moveTo>
                    <a:lnTo>
                      <a:pt x="72571" y="1576866"/>
                    </a:lnTo>
                    <a:lnTo>
                      <a:pt x="0" y="1562351"/>
                    </a:lnTo>
                    <a:lnTo>
                      <a:pt x="1055643" y="9248"/>
                    </a:lnTo>
                    <a:cubicBezTo>
                      <a:pt x="1352401" y="616"/>
                      <a:pt x="1608232" y="8632"/>
                      <a:pt x="1904990" y="0"/>
                    </a:cubicBezTo>
                    <a:cubicBezTo>
                      <a:pt x="1906585" y="684680"/>
                      <a:pt x="1901303" y="1324369"/>
                      <a:pt x="1902898" y="2009049"/>
                    </a:cubicBezTo>
                    <a:lnTo>
                      <a:pt x="1013608" y="2235307"/>
                    </a:lnTo>
                    <a:close/>
                  </a:path>
                </a:pathLst>
              </a:cu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3B9BC0DB-7D02-4088-9B7B-C2E2EB8D5F43}"/>
                </a:ext>
              </a:extLst>
            </p:cNvPr>
            <p:cNvGrpSpPr/>
            <p:nvPr/>
          </p:nvGrpSpPr>
          <p:grpSpPr>
            <a:xfrm>
              <a:off x="8343463" y="93631"/>
              <a:ext cx="2117580" cy="2396989"/>
              <a:chOff x="8349916" y="93548"/>
              <a:chExt cx="2117580" cy="2396989"/>
            </a:xfrm>
          </p:grpSpPr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E0B9326D-12E3-499F-B2EC-3970B97301C7}"/>
                  </a:ext>
                </a:extLst>
              </p:cNvPr>
              <p:cNvSpPr/>
              <p:nvPr/>
            </p:nvSpPr>
            <p:spPr>
              <a:xfrm>
                <a:off x="9069370" y="250364"/>
                <a:ext cx="1130223" cy="1400436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13394"/>
                  <a:gd name="connsiteY0" fmla="*/ 225188 h 1334068"/>
                  <a:gd name="connsiteX1" fmla="*/ 143302 w 1113394"/>
                  <a:gd name="connsiteY1" fmla="*/ 0 h 1334068"/>
                  <a:gd name="connsiteX2" fmla="*/ 1113394 w 1113394"/>
                  <a:gd name="connsiteY2" fmla="*/ 829872 h 1334068"/>
                  <a:gd name="connsiteX3" fmla="*/ 1105469 w 1113394"/>
                  <a:gd name="connsiteY3" fmla="*/ 1334068 h 1334068"/>
                  <a:gd name="connsiteX4" fmla="*/ 0 w 1113394"/>
                  <a:gd name="connsiteY4" fmla="*/ 225188 h 1334068"/>
                  <a:gd name="connsiteX0" fmla="*/ 0 w 1113394"/>
                  <a:gd name="connsiteY0" fmla="*/ 291556 h 1400436"/>
                  <a:gd name="connsiteX1" fmla="*/ 165425 w 1113394"/>
                  <a:gd name="connsiteY1" fmla="*/ 0 h 1400436"/>
                  <a:gd name="connsiteX2" fmla="*/ 1113394 w 1113394"/>
                  <a:gd name="connsiteY2" fmla="*/ 896240 h 1400436"/>
                  <a:gd name="connsiteX3" fmla="*/ 1105469 w 1113394"/>
                  <a:gd name="connsiteY3" fmla="*/ 1400436 h 1400436"/>
                  <a:gd name="connsiteX4" fmla="*/ 0 w 1113394"/>
                  <a:gd name="connsiteY4" fmla="*/ 291556 h 1400436"/>
                  <a:gd name="connsiteX0" fmla="*/ 0 w 1130223"/>
                  <a:gd name="connsiteY0" fmla="*/ 274727 h 1400436"/>
                  <a:gd name="connsiteX1" fmla="*/ 182254 w 1130223"/>
                  <a:gd name="connsiteY1" fmla="*/ 0 h 1400436"/>
                  <a:gd name="connsiteX2" fmla="*/ 1130223 w 1130223"/>
                  <a:gd name="connsiteY2" fmla="*/ 896240 h 1400436"/>
                  <a:gd name="connsiteX3" fmla="*/ 1122298 w 1130223"/>
                  <a:gd name="connsiteY3" fmla="*/ 1400436 h 1400436"/>
                  <a:gd name="connsiteX4" fmla="*/ 0 w 1130223"/>
                  <a:gd name="connsiteY4" fmla="*/ 274727 h 140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0223" h="1400436">
                    <a:moveTo>
                      <a:pt x="0" y="274727"/>
                    </a:moveTo>
                    <a:lnTo>
                      <a:pt x="182254" y="0"/>
                    </a:lnTo>
                    <a:lnTo>
                      <a:pt x="1130223" y="896240"/>
                    </a:lnTo>
                    <a:lnTo>
                      <a:pt x="1122298" y="1400436"/>
                    </a:lnTo>
                    <a:lnTo>
                      <a:pt x="0" y="274727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70B120B3-5786-4838-99E7-80399F0DAFCE}"/>
                  </a:ext>
                </a:extLst>
              </p:cNvPr>
              <p:cNvSpPr/>
              <p:nvPr/>
            </p:nvSpPr>
            <p:spPr>
              <a:xfrm>
                <a:off x="9251107" y="93548"/>
                <a:ext cx="941496" cy="1044120"/>
              </a:xfrm>
              <a:custGeom>
                <a:avLst/>
                <a:gdLst>
                  <a:gd name="connsiteX0" fmla="*/ 0 w 1105469"/>
                  <a:gd name="connsiteY0" fmla="*/ 225188 h 1334068"/>
                  <a:gd name="connsiteX1" fmla="*/ 143302 w 1105469"/>
                  <a:gd name="connsiteY1" fmla="*/ 0 h 1334068"/>
                  <a:gd name="connsiteX2" fmla="*/ 1098645 w 1105469"/>
                  <a:gd name="connsiteY2" fmla="*/ 910988 h 1334068"/>
                  <a:gd name="connsiteX3" fmla="*/ 1105469 w 1105469"/>
                  <a:gd name="connsiteY3" fmla="*/ 1334068 h 1334068"/>
                  <a:gd name="connsiteX4" fmla="*/ 0 w 1105469"/>
                  <a:gd name="connsiteY4" fmla="*/ 225188 h 1334068"/>
                  <a:gd name="connsiteX0" fmla="*/ 0 w 1122744"/>
                  <a:gd name="connsiteY0" fmla="*/ 225188 h 1342485"/>
                  <a:gd name="connsiteX1" fmla="*/ 143302 w 1122744"/>
                  <a:gd name="connsiteY1" fmla="*/ 0 h 1342485"/>
                  <a:gd name="connsiteX2" fmla="*/ 1098645 w 1122744"/>
                  <a:gd name="connsiteY2" fmla="*/ 910988 h 1342485"/>
                  <a:gd name="connsiteX3" fmla="*/ 1122744 w 1122744"/>
                  <a:gd name="connsiteY3" fmla="*/ 1342485 h 1342485"/>
                  <a:gd name="connsiteX4" fmla="*/ 0 w 1122744"/>
                  <a:gd name="connsiteY4" fmla="*/ 225188 h 1342485"/>
                  <a:gd name="connsiteX0" fmla="*/ 0 w 1133196"/>
                  <a:gd name="connsiteY0" fmla="*/ 225188 h 1342485"/>
                  <a:gd name="connsiteX1" fmla="*/ 143302 w 1133196"/>
                  <a:gd name="connsiteY1" fmla="*/ 0 h 1342485"/>
                  <a:gd name="connsiteX2" fmla="*/ 1133196 w 1133196"/>
                  <a:gd name="connsiteY2" fmla="*/ 936240 h 1342485"/>
                  <a:gd name="connsiteX3" fmla="*/ 1122744 w 1133196"/>
                  <a:gd name="connsiteY3" fmla="*/ 1342485 h 1342485"/>
                  <a:gd name="connsiteX4" fmla="*/ 0 w 1133196"/>
                  <a:gd name="connsiteY4" fmla="*/ 225188 h 1342485"/>
                  <a:gd name="connsiteX0" fmla="*/ 0 w 1124559"/>
                  <a:gd name="connsiteY0" fmla="*/ 225188 h 1342485"/>
                  <a:gd name="connsiteX1" fmla="*/ 143302 w 1124559"/>
                  <a:gd name="connsiteY1" fmla="*/ 0 h 1342485"/>
                  <a:gd name="connsiteX2" fmla="*/ 1124559 w 1124559"/>
                  <a:gd name="connsiteY2" fmla="*/ 793147 h 1342485"/>
                  <a:gd name="connsiteX3" fmla="*/ 1122744 w 1124559"/>
                  <a:gd name="connsiteY3" fmla="*/ 1342485 h 1342485"/>
                  <a:gd name="connsiteX4" fmla="*/ 0 w 1124559"/>
                  <a:gd name="connsiteY4" fmla="*/ 225188 h 1342485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1124559 w 1124559"/>
                  <a:gd name="connsiteY2" fmla="*/ 809981 h 1359319"/>
                  <a:gd name="connsiteX3" fmla="*/ 1122744 w 1124559"/>
                  <a:gd name="connsiteY3" fmla="*/ 1359319 h 1359319"/>
                  <a:gd name="connsiteX4" fmla="*/ 0 w 1124559"/>
                  <a:gd name="connsiteY4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214301 w 1124559"/>
                  <a:gd name="connsiteY2" fmla="*/ 6153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300677 w 1124559"/>
                  <a:gd name="connsiteY2" fmla="*/ 11029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290142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82067 w 1124559"/>
                  <a:gd name="connsiteY2" fmla="*/ 44698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6977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335227 w 1124559"/>
                  <a:gd name="connsiteY2" fmla="*/ 2612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242022 h 1359319"/>
                  <a:gd name="connsiteX1" fmla="*/ 169216 w 1124559"/>
                  <a:gd name="connsiteY1" fmla="*/ 0 h 1359319"/>
                  <a:gd name="connsiteX2" fmla="*/ 456153 w 1124559"/>
                  <a:gd name="connsiteY2" fmla="*/ 128870 h 1359319"/>
                  <a:gd name="connsiteX3" fmla="*/ 1124559 w 1124559"/>
                  <a:gd name="connsiteY3" fmla="*/ 809981 h 1359319"/>
                  <a:gd name="connsiteX4" fmla="*/ 1122744 w 1124559"/>
                  <a:gd name="connsiteY4" fmla="*/ 1359319 h 1359319"/>
                  <a:gd name="connsiteX5" fmla="*/ 0 w 1124559"/>
                  <a:gd name="connsiteY5" fmla="*/ 242022 h 135931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56153 w 1124559"/>
                  <a:gd name="connsiteY2" fmla="*/ 36280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49432 h 1266729"/>
                  <a:gd name="connsiteX1" fmla="*/ 169216 w 1124559"/>
                  <a:gd name="connsiteY1" fmla="*/ 0 h 1266729"/>
                  <a:gd name="connsiteX2" fmla="*/ 438879 w 1124559"/>
                  <a:gd name="connsiteY2" fmla="*/ 11029 h 1266729"/>
                  <a:gd name="connsiteX3" fmla="*/ 1124559 w 1124559"/>
                  <a:gd name="connsiteY3" fmla="*/ 717391 h 1266729"/>
                  <a:gd name="connsiteX4" fmla="*/ 1122744 w 1124559"/>
                  <a:gd name="connsiteY4" fmla="*/ 1266729 h 1266729"/>
                  <a:gd name="connsiteX5" fmla="*/ 0 w 1124559"/>
                  <a:gd name="connsiteY5" fmla="*/ 149432 h 1266729"/>
                  <a:gd name="connsiteX0" fmla="*/ 0 w 1124559"/>
                  <a:gd name="connsiteY0" fmla="*/ 163654 h 1280951"/>
                  <a:gd name="connsiteX1" fmla="*/ 169216 w 1124559"/>
                  <a:gd name="connsiteY1" fmla="*/ 14222 h 1280951"/>
                  <a:gd name="connsiteX2" fmla="*/ 430240 w 1124559"/>
                  <a:gd name="connsiteY2" fmla="*/ 0 h 1280951"/>
                  <a:gd name="connsiteX3" fmla="*/ 1124559 w 1124559"/>
                  <a:gd name="connsiteY3" fmla="*/ 731613 h 1280951"/>
                  <a:gd name="connsiteX4" fmla="*/ 1122744 w 1124559"/>
                  <a:gd name="connsiteY4" fmla="*/ 1280951 h 1280951"/>
                  <a:gd name="connsiteX5" fmla="*/ 0 w 1124559"/>
                  <a:gd name="connsiteY5" fmla="*/ 163654 h 1280951"/>
                  <a:gd name="connsiteX0" fmla="*/ 0 w 1124559"/>
                  <a:gd name="connsiteY0" fmla="*/ 183100 h 1300397"/>
                  <a:gd name="connsiteX1" fmla="*/ 126028 w 1124559"/>
                  <a:gd name="connsiteY1" fmla="*/ 0 h 1300397"/>
                  <a:gd name="connsiteX2" fmla="*/ 430240 w 1124559"/>
                  <a:gd name="connsiteY2" fmla="*/ 19446 h 1300397"/>
                  <a:gd name="connsiteX3" fmla="*/ 1124559 w 1124559"/>
                  <a:gd name="connsiteY3" fmla="*/ 751059 h 1300397"/>
                  <a:gd name="connsiteX4" fmla="*/ 1122744 w 1124559"/>
                  <a:gd name="connsiteY4" fmla="*/ 1300397 h 1300397"/>
                  <a:gd name="connsiteX5" fmla="*/ 0 w 1124559"/>
                  <a:gd name="connsiteY5" fmla="*/ 183100 h 1300397"/>
                  <a:gd name="connsiteX0" fmla="*/ 0 w 1133565"/>
                  <a:gd name="connsiteY0" fmla="*/ 265178 h 1300397"/>
                  <a:gd name="connsiteX1" fmla="*/ 135034 w 1133565"/>
                  <a:gd name="connsiteY1" fmla="*/ 0 h 1300397"/>
                  <a:gd name="connsiteX2" fmla="*/ 439246 w 1133565"/>
                  <a:gd name="connsiteY2" fmla="*/ 19446 h 1300397"/>
                  <a:gd name="connsiteX3" fmla="*/ 1133565 w 1133565"/>
                  <a:gd name="connsiteY3" fmla="*/ 751059 h 1300397"/>
                  <a:gd name="connsiteX4" fmla="*/ 1131750 w 1133565"/>
                  <a:gd name="connsiteY4" fmla="*/ 1300397 h 1300397"/>
                  <a:gd name="connsiteX5" fmla="*/ 0 w 1133565"/>
                  <a:gd name="connsiteY5" fmla="*/ 265178 h 1300397"/>
                  <a:gd name="connsiteX0" fmla="*/ 0 w 1133565"/>
                  <a:gd name="connsiteY0" fmla="*/ 265178 h 1327756"/>
                  <a:gd name="connsiteX1" fmla="*/ 135034 w 1133565"/>
                  <a:gd name="connsiteY1" fmla="*/ 0 h 1327756"/>
                  <a:gd name="connsiteX2" fmla="*/ 439246 w 1133565"/>
                  <a:gd name="connsiteY2" fmla="*/ 19446 h 1327756"/>
                  <a:gd name="connsiteX3" fmla="*/ 1133565 w 1133565"/>
                  <a:gd name="connsiteY3" fmla="*/ 751059 h 1327756"/>
                  <a:gd name="connsiteX4" fmla="*/ 1113739 w 1133565"/>
                  <a:gd name="connsiteY4" fmla="*/ 1327756 h 1327756"/>
                  <a:gd name="connsiteX5" fmla="*/ 0 w 1133565"/>
                  <a:gd name="connsiteY5" fmla="*/ 265178 h 1327756"/>
                  <a:gd name="connsiteX0" fmla="*/ 0 w 1133565"/>
                  <a:gd name="connsiteY0" fmla="*/ 245732 h 1308310"/>
                  <a:gd name="connsiteX1" fmla="*/ 90006 w 1133565"/>
                  <a:gd name="connsiteY1" fmla="*/ 17033 h 1308310"/>
                  <a:gd name="connsiteX2" fmla="*/ 439246 w 1133565"/>
                  <a:gd name="connsiteY2" fmla="*/ 0 h 1308310"/>
                  <a:gd name="connsiteX3" fmla="*/ 1133565 w 1133565"/>
                  <a:gd name="connsiteY3" fmla="*/ 731613 h 1308310"/>
                  <a:gd name="connsiteX4" fmla="*/ 1113739 w 1133565"/>
                  <a:gd name="connsiteY4" fmla="*/ 1308310 h 1308310"/>
                  <a:gd name="connsiteX5" fmla="*/ 0 w 1133565"/>
                  <a:gd name="connsiteY5" fmla="*/ 245732 h 1308310"/>
                  <a:gd name="connsiteX0" fmla="*/ 0 w 1169586"/>
                  <a:gd name="connsiteY0" fmla="*/ 218373 h 1308310"/>
                  <a:gd name="connsiteX1" fmla="*/ 126027 w 1169586"/>
                  <a:gd name="connsiteY1" fmla="*/ 17033 h 1308310"/>
                  <a:gd name="connsiteX2" fmla="*/ 475267 w 1169586"/>
                  <a:gd name="connsiteY2" fmla="*/ 0 h 1308310"/>
                  <a:gd name="connsiteX3" fmla="*/ 1169586 w 1169586"/>
                  <a:gd name="connsiteY3" fmla="*/ 731613 h 1308310"/>
                  <a:gd name="connsiteX4" fmla="*/ 1149760 w 1169586"/>
                  <a:gd name="connsiteY4" fmla="*/ 1308310 h 1308310"/>
                  <a:gd name="connsiteX5" fmla="*/ 0 w 1169586"/>
                  <a:gd name="connsiteY5" fmla="*/ 218373 h 1308310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93279 w 1169586"/>
                  <a:gd name="connsiteY2" fmla="*/ 37685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79578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69586"/>
                  <a:gd name="connsiteY0" fmla="*/ 201340 h 1291277"/>
                  <a:gd name="connsiteX1" fmla="*/ 126027 w 1169586"/>
                  <a:gd name="connsiteY1" fmla="*/ 0 h 1291277"/>
                  <a:gd name="connsiteX2" fmla="*/ 445323 w 1169586"/>
                  <a:gd name="connsiteY2" fmla="*/ 16871 h 1291277"/>
                  <a:gd name="connsiteX3" fmla="*/ 1169586 w 1169586"/>
                  <a:gd name="connsiteY3" fmla="*/ 714580 h 1291277"/>
                  <a:gd name="connsiteX4" fmla="*/ 1149760 w 1169586"/>
                  <a:gd name="connsiteY4" fmla="*/ 1291277 h 1291277"/>
                  <a:gd name="connsiteX5" fmla="*/ 0 w 1169586"/>
                  <a:gd name="connsiteY5" fmla="*/ 201340 h 1291277"/>
                  <a:gd name="connsiteX0" fmla="*/ 0 w 1149760"/>
                  <a:gd name="connsiteY0" fmla="*/ 201340 h 1291277"/>
                  <a:gd name="connsiteX1" fmla="*/ 126027 w 1149760"/>
                  <a:gd name="connsiteY1" fmla="*/ 0 h 1291277"/>
                  <a:gd name="connsiteX2" fmla="*/ 445323 w 1149760"/>
                  <a:gd name="connsiteY2" fmla="*/ 16871 h 1291277"/>
                  <a:gd name="connsiteX3" fmla="*/ 1142183 w 1149760"/>
                  <a:gd name="connsiteY3" fmla="*/ 728456 h 1291277"/>
                  <a:gd name="connsiteX4" fmla="*/ 1149760 w 1149760"/>
                  <a:gd name="connsiteY4" fmla="*/ 1291277 h 1291277"/>
                  <a:gd name="connsiteX5" fmla="*/ 0 w 1149760"/>
                  <a:gd name="connsiteY5" fmla="*/ 201340 h 129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9760" h="1291277">
                    <a:moveTo>
                      <a:pt x="0" y="201340"/>
                    </a:moveTo>
                    <a:lnTo>
                      <a:pt x="126027" y="0"/>
                    </a:lnTo>
                    <a:lnTo>
                      <a:pt x="445323" y="16871"/>
                    </a:lnTo>
                    <a:lnTo>
                      <a:pt x="1142183" y="728456"/>
                    </a:lnTo>
                    <a:lnTo>
                      <a:pt x="1149760" y="1291277"/>
                    </a:lnTo>
                    <a:lnTo>
                      <a:pt x="0" y="201340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3B90D434-9E4B-484B-888B-A2827CA81907}"/>
                  </a:ext>
                </a:extLst>
              </p:cNvPr>
              <p:cNvSpPr/>
              <p:nvPr/>
            </p:nvSpPr>
            <p:spPr>
              <a:xfrm>
                <a:off x="9584238" y="96563"/>
                <a:ext cx="603660" cy="583974"/>
              </a:xfrm>
              <a:custGeom>
                <a:avLst/>
                <a:gdLst>
                  <a:gd name="connsiteX0" fmla="*/ 0 w 287594"/>
                  <a:gd name="connsiteY0" fmla="*/ 7374 h 235974"/>
                  <a:gd name="connsiteX1" fmla="*/ 287594 w 287594"/>
                  <a:gd name="connsiteY1" fmla="*/ 235974 h 235974"/>
                  <a:gd name="connsiteX2" fmla="*/ 287594 w 287594"/>
                  <a:gd name="connsiteY2" fmla="*/ 0 h 235974"/>
                  <a:gd name="connsiteX3" fmla="*/ 0 w 287594"/>
                  <a:gd name="connsiteY3" fmla="*/ 7374 h 23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594" h="235974">
                    <a:moveTo>
                      <a:pt x="0" y="7374"/>
                    </a:moveTo>
                    <a:lnTo>
                      <a:pt x="287594" y="235974"/>
                    </a:lnTo>
                    <a:lnTo>
                      <a:pt x="287594" y="0"/>
                    </a:lnTo>
                    <a:lnTo>
                      <a:pt x="0" y="7374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75000"/>
                    <a:lumOff val="2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3" name="Groupe 82">
                <a:extLst>
                  <a:ext uri="{FF2B5EF4-FFF2-40B4-BE49-F238E27FC236}">
                    <a16:creationId xmlns:a16="http://schemas.microsoft.com/office/drawing/2014/main" id="{7A6B6361-C1C6-46C9-94C9-BEF0824DB30C}"/>
                  </a:ext>
                </a:extLst>
              </p:cNvPr>
              <p:cNvGrpSpPr/>
              <p:nvPr/>
            </p:nvGrpSpPr>
            <p:grpSpPr>
              <a:xfrm>
                <a:off x="8870048" y="486823"/>
                <a:ext cx="1597448" cy="1821617"/>
                <a:chOff x="8870048" y="486823"/>
                <a:chExt cx="1597448" cy="1821617"/>
              </a:xfrm>
            </p:grpSpPr>
            <p:grpSp>
              <p:nvGrpSpPr>
                <p:cNvPr id="46" name="Groupe 45">
                  <a:extLst>
                    <a:ext uri="{FF2B5EF4-FFF2-40B4-BE49-F238E27FC236}">
                      <a16:creationId xmlns:a16="http://schemas.microsoft.com/office/drawing/2014/main" id="{083737F6-8802-4BDA-AAB5-9C7B3AB7DEDD}"/>
                    </a:ext>
                  </a:extLst>
                </p:cNvPr>
                <p:cNvGrpSpPr/>
                <p:nvPr/>
              </p:nvGrpSpPr>
              <p:grpSpPr>
                <a:xfrm>
                  <a:off x="8870048" y="486823"/>
                  <a:ext cx="1597448" cy="1821617"/>
                  <a:chOff x="8870048" y="486823"/>
                  <a:chExt cx="1597448" cy="1821617"/>
                </a:xfrm>
              </p:grpSpPr>
              <p:grpSp>
                <p:nvGrpSpPr>
                  <p:cNvPr id="112" name="Groupe 111">
                    <a:extLst>
                      <a:ext uri="{FF2B5EF4-FFF2-40B4-BE49-F238E27FC236}">
                        <a16:creationId xmlns:a16="http://schemas.microsoft.com/office/drawing/2014/main" id="{00141646-9B79-471F-AC19-5322A7E460D8}"/>
                      </a:ext>
                    </a:extLst>
                  </p:cNvPr>
                  <p:cNvGrpSpPr/>
                  <p:nvPr/>
                </p:nvGrpSpPr>
                <p:grpSpPr>
                  <a:xfrm rot="21385702">
                    <a:off x="8870048" y="486823"/>
                    <a:ext cx="1473618" cy="1816995"/>
                    <a:chOff x="8349926" y="1274589"/>
                    <a:chExt cx="1215179" cy="1215948"/>
                  </a:xfrm>
                  <a:pattFill prst="pct40">
                    <a:fgClr>
                      <a:schemeClr val="accent1"/>
                    </a:fgClr>
                    <a:bgClr>
                      <a:schemeClr val="bg1"/>
                    </a:bgClr>
                  </a:pattFill>
                </p:grpSpPr>
                <p:sp>
                  <p:nvSpPr>
                    <p:cNvPr id="113" name="Forme libre : forme 112">
                      <a:extLst>
                        <a:ext uri="{FF2B5EF4-FFF2-40B4-BE49-F238E27FC236}">
                          <a16:creationId xmlns:a16="http://schemas.microsoft.com/office/drawing/2014/main" id="{C89575C9-B5B7-4F99-800E-98EEF9CC6D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00411" y="2201779"/>
                      <a:ext cx="264694" cy="288758"/>
                    </a:xfrm>
                    <a:custGeom>
                      <a:avLst/>
                      <a:gdLst>
                        <a:gd name="connsiteX0" fmla="*/ 0 w 264694"/>
                        <a:gd name="connsiteY0" fmla="*/ 288758 h 288758"/>
                        <a:gd name="connsiteX1" fmla="*/ 252663 w 264694"/>
                        <a:gd name="connsiteY1" fmla="*/ 0 h 288758"/>
                        <a:gd name="connsiteX2" fmla="*/ 264694 w 264694"/>
                        <a:gd name="connsiteY2" fmla="*/ 216568 h 288758"/>
                        <a:gd name="connsiteX3" fmla="*/ 0 w 264694"/>
                        <a:gd name="connsiteY3" fmla="*/ 288758 h 288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4694" h="288758">
                          <a:moveTo>
                            <a:pt x="0" y="288758"/>
                          </a:moveTo>
                          <a:lnTo>
                            <a:pt x="252663" y="0"/>
                          </a:lnTo>
                          <a:lnTo>
                            <a:pt x="264694" y="216568"/>
                          </a:lnTo>
                          <a:lnTo>
                            <a:pt x="0" y="288758"/>
                          </a:lnTo>
                          <a:close/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14" name="Forme libre : forme 113">
                      <a:extLst>
                        <a:ext uri="{FF2B5EF4-FFF2-40B4-BE49-F238E27FC236}">
                          <a16:creationId xmlns:a16="http://schemas.microsoft.com/office/drawing/2014/main" id="{B1ECE0D5-09DC-4A9B-AF24-4DE81B2E3AED}"/>
                        </a:ext>
                      </a:extLst>
                    </p:cNvPr>
                    <p:cNvSpPr/>
                    <p:nvPr/>
                  </p:nvSpPr>
                  <p:spPr>
                    <a:xfrm rot="21574843">
                      <a:off x="8349916" y="1274591"/>
                      <a:ext cx="1203158" cy="1215946"/>
                    </a:xfrm>
                    <a:custGeom>
                      <a:avLst/>
                      <a:gdLst>
                        <a:gd name="connsiteX0" fmla="*/ 1203158 w 1203158"/>
                        <a:gd name="connsiteY0" fmla="*/ 938463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6628 h 1239253"/>
                        <a:gd name="connsiteX1" fmla="*/ 204537 w 1203158"/>
                        <a:gd name="connsiteY1" fmla="*/ 0 h 1239253"/>
                        <a:gd name="connsiteX2" fmla="*/ 0 w 1203158"/>
                        <a:gd name="connsiteY2" fmla="*/ 252663 h 1239253"/>
                        <a:gd name="connsiteX3" fmla="*/ 962526 w 1203158"/>
                        <a:gd name="connsiteY3" fmla="*/ 1239253 h 1239253"/>
                        <a:gd name="connsiteX4" fmla="*/ 962526 w 1203158"/>
                        <a:gd name="connsiteY4" fmla="*/ 1239253 h 1239253"/>
                        <a:gd name="connsiteX0" fmla="*/ 1203158 w 1203158"/>
                        <a:gd name="connsiteY0" fmla="*/ 940694 h 1233319"/>
                        <a:gd name="connsiteX1" fmla="*/ 191822 w 1203158"/>
                        <a:gd name="connsiteY1" fmla="*/ 0 h 1233319"/>
                        <a:gd name="connsiteX2" fmla="*/ 0 w 1203158"/>
                        <a:gd name="connsiteY2" fmla="*/ 246729 h 1233319"/>
                        <a:gd name="connsiteX3" fmla="*/ 962526 w 1203158"/>
                        <a:gd name="connsiteY3" fmla="*/ 1233319 h 1233319"/>
                        <a:gd name="connsiteX4" fmla="*/ 962526 w 1203158"/>
                        <a:gd name="connsiteY4" fmla="*/ 1233319 h 1233319"/>
                        <a:gd name="connsiteX0" fmla="*/ 1203158 w 1203158"/>
                        <a:gd name="connsiteY0" fmla="*/ 930726 h 1223351"/>
                        <a:gd name="connsiteX1" fmla="*/ 207969 w 1203158"/>
                        <a:gd name="connsiteY1" fmla="*/ 0 h 1223351"/>
                        <a:gd name="connsiteX2" fmla="*/ 0 w 1203158"/>
                        <a:gd name="connsiteY2" fmla="*/ 236761 h 1223351"/>
                        <a:gd name="connsiteX3" fmla="*/ 962526 w 1203158"/>
                        <a:gd name="connsiteY3" fmla="*/ 1223351 h 1223351"/>
                        <a:gd name="connsiteX4" fmla="*/ 962526 w 1203158"/>
                        <a:gd name="connsiteY4" fmla="*/ 1223351 h 1223351"/>
                        <a:gd name="connsiteX0" fmla="*/ 1203158 w 1203158"/>
                        <a:gd name="connsiteY0" fmla="*/ 923321 h 1215946"/>
                        <a:gd name="connsiteX1" fmla="*/ 218675 w 1203158"/>
                        <a:gd name="connsiteY1" fmla="*/ 0 h 1215946"/>
                        <a:gd name="connsiteX2" fmla="*/ 0 w 1203158"/>
                        <a:gd name="connsiteY2" fmla="*/ 229356 h 1215946"/>
                        <a:gd name="connsiteX3" fmla="*/ 962526 w 1203158"/>
                        <a:gd name="connsiteY3" fmla="*/ 1215946 h 1215946"/>
                        <a:gd name="connsiteX4" fmla="*/ 962526 w 1203158"/>
                        <a:gd name="connsiteY4" fmla="*/ 1215946 h 12159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158" h="1215946">
                          <a:moveTo>
                            <a:pt x="1203158" y="923321"/>
                          </a:moveTo>
                          <a:lnTo>
                            <a:pt x="218675" y="0"/>
                          </a:lnTo>
                          <a:lnTo>
                            <a:pt x="0" y="229356"/>
                          </a:lnTo>
                          <a:lnTo>
                            <a:pt x="962526" y="1215946"/>
                          </a:lnTo>
                          <a:lnTo>
                            <a:pt x="962526" y="1215946"/>
                          </a:lnTo>
                        </a:path>
                      </a:pathLst>
                    </a:custGeom>
                    <a:pattFill prst="ltUpDiag">
                      <a:fgClr>
                        <a:schemeClr val="tx1">
                          <a:lumMod val="75000"/>
                          <a:lumOff val="25000"/>
                        </a:schemeClr>
                      </a:fgClr>
                      <a:bgClr>
                        <a:schemeClr val="bg1"/>
                      </a:bgClr>
                    </a:pattFill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034F3A71-0899-4311-922D-7899880304BF}"/>
                      </a:ext>
                    </a:extLst>
                  </p:cNvPr>
                  <p:cNvSpPr/>
                  <p:nvPr/>
                </p:nvSpPr>
                <p:spPr>
                  <a:xfrm>
                    <a:off x="10199096" y="1535690"/>
                    <a:ext cx="268400" cy="7727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23" name="Forme libre : forme 122">
                  <a:extLst>
                    <a:ext uri="{FF2B5EF4-FFF2-40B4-BE49-F238E27FC236}">
                      <a16:creationId xmlns:a16="http://schemas.microsoft.com/office/drawing/2014/main" id="{50A1B34E-9746-4BCF-9EE0-D87F5D530C70}"/>
                    </a:ext>
                  </a:extLst>
                </p:cNvPr>
                <p:cNvSpPr/>
                <p:nvPr/>
              </p:nvSpPr>
              <p:spPr>
                <a:xfrm>
                  <a:off x="10088930" y="2090974"/>
                  <a:ext cx="122951" cy="18140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  <a:gd name="connsiteX0" fmla="*/ 0 w 264694"/>
                    <a:gd name="connsiteY0" fmla="*/ 145984 h 145984"/>
                    <a:gd name="connsiteX1" fmla="*/ 103420 w 264694"/>
                    <a:gd name="connsiteY1" fmla="*/ 0 h 145984"/>
                    <a:gd name="connsiteX2" fmla="*/ 264694 w 264694"/>
                    <a:gd name="connsiteY2" fmla="*/ 73794 h 145984"/>
                    <a:gd name="connsiteX3" fmla="*/ 0 w 264694"/>
                    <a:gd name="connsiteY3" fmla="*/ 145984 h 145984"/>
                    <a:gd name="connsiteX0" fmla="*/ 0 w 103971"/>
                    <a:gd name="connsiteY0" fmla="*/ 145984 h 145984"/>
                    <a:gd name="connsiteX1" fmla="*/ 103420 w 103971"/>
                    <a:gd name="connsiteY1" fmla="*/ 0 h 145984"/>
                    <a:gd name="connsiteX2" fmla="*/ 103971 w 103971"/>
                    <a:gd name="connsiteY2" fmla="*/ 95759 h 145984"/>
                    <a:gd name="connsiteX3" fmla="*/ 0 w 103971"/>
                    <a:gd name="connsiteY3" fmla="*/ 145984 h 145984"/>
                    <a:gd name="connsiteX0" fmla="*/ 0 w 103424"/>
                    <a:gd name="connsiteY0" fmla="*/ 145984 h 145984"/>
                    <a:gd name="connsiteX1" fmla="*/ 103420 w 103424"/>
                    <a:gd name="connsiteY1" fmla="*/ 0 h 145984"/>
                    <a:gd name="connsiteX2" fmla="*/ 98231 w 103424"/>
                    <a:gd name="connsiteY2" fmla="*/ 112234 h 145984"/>
                    <a:gd name="connsiteX3" fmla="*/ 0 w 103424"/>
                    <a:gd name="connsiteY3" fmla="*/ 145984 h 145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424" h="145984">
                      <a:moveTo>
                        <a:pt x="0" y="145984"/>
                      </a:moveTo>
                      <a:lnTo>
                        <a:pt x="103420" y="0"/>
                      </a:lnTo>
                      <a:cubicBezTo>
                        <a:pt x="103604" y="31920"/>
                        <a:pt x="98047" y="80314"/>
                        <a:pt x="98231" y="112234"/>
                      </a:cubicBezTo>
                      <a:lnTo>
                        <a:pt x="0" y="145984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106" name="Groupe 105">
                <a:extLst>
                  <a:ext uri="{FF2B5EF4-FFF2-40B4-BE49-F238E27FC236}">
                    <a16:creationId xmlns:a16="http://schemas.microsoft.com/office/drawing/2014/main" id="{88E169B7-6A88-4624-98C8-4B65467937ED}"/>
                  </a:ext>
                </a:extLst>
              </p:cNvPr>
              <p:cNvGrpSpPr/>
              <p:nvPr/>
            </p:nvGrpSpPr>
            <p:grpSpPr>
              <a:xfrm>
                <a:off x="8661810" y="794153"/>
                <a:ext cx="1443844" cy="1564802"/>
                <a:chOff x="8349924" y="1257218"/>
                <a:chExt cx="1215181" cy="1233320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10" name="Forme libre : forme 109">
                  <a:extLst>
                    <a:ext uri="{FF2B5EF4-FFF2-40B4-BE49-F238E27FC236}">
                      <a16:creationId xmlns:a16="http://schemas.microsoft.com/office/drawing/2014/main" id="{BD5695AA-E0C1-4963-923B-1B0C54E77595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1" name="Forme libre : forme 110">
                  <a:extLst>
                    <a:ext uri="{FF2B5EF4-FFF2-40B4-BE49-F238E27FC236}">
                      <a16:creationId xmlns:a16="http://schemas.microsoft.com/office/drawing/2014/main" id="{6D20ADC6-5FBB-4B71-B9F4-5C71F7C85EA2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100" name="Groupe 99">
                <a:extLst>
                  <a:ext uri="{FF2B5EF4-FFF2-40B4-BE49-F238E27FC236}">
                    <a16:creationId xmlns:a16="http://schemas.microsoft.com/office/drawing/2014/main" id="{FF560E0B-A8B4-48D4-8976-A4A840ED2305}"/>
                  </a:ext>
                </a:extLst>
              </p:cNvPr>
              <p:cNvGrpSpPr/>
              <p:nvPr/>
            </p:nvGrpSpPr>
            <p:grpSpPr>
              <a:xfrm>
                <a:off x="8519016" y="1010520"/>
                <a:ext cx="1304356" cy="1418217"/>
                <a:chOff x="8349916" y="1257218"/>
                <a:chExt cx="1215189" cy="1233319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103" name="Forme libre : forme 102">
                  <a:extLst>
                    <a:ext uri="{FF2B5EF4-FFF2-40B4-BE49-F238E27FC236}">
                      <a16:creationId xmlns:a16="http://schemas.microsoft.com/office/drawing/2014/main" id="{5E519B93-8EF6-41C6-B0EF-3539010FD5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5" name="Forme libre : forme 104">
                  <a:extLst>
                    <a:ext uri="{FF2B5EF4-FFF2-40B4-BE49-F238E27FC236}">
                      <a16:creationId xmlns:a16="http://schemas.microsoft.com/office/drawing/2014/main" id="{604F8CD1-F809-446C-9099-0D38927BA420}"/>
                    </a:ext>
                  </a:extLst>
                </p:cNvPr>
                <p:cNvSpPr/>
                <p:nvPr/>
              </p:nvSpPr>
              <p:spPr>
                <a:xfrm>
                  <a:off x="8349916" y="1257218"/>
                  <a:ext cx="1203158" cy="1233319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0694 h 1233319"/>
                    <a:gd name="connsiteX1" fmla="*/ 191822 w 1203158"/>
                    <a:gd name="connsiteY1" fmla="*/ 0 h 1233319"/>
                    <a:gd name="connsiteX2" fmla="*/ 0 w 1203158"/>
                    <a:gd name="connsiteY2" fmla="*/ 246729 h 1233319"/>
                    <a:gd name="connsiteX3" fmla="*/ 962526 w 1203158"/>
                    <a:gd name="connsiteY3" fmla="*/ 1233319 h 1233319"/>
                    <a:gd name="connsiteX4" fmla="*/ 962526 w 1203158"/>
                    <a:gd name="connsiteY4" fmla="*/ 1233319 h 1233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3319">
                      <a:moveTo>
                        <a:pt x="1203158" y="940694"/>
                      </a:moveTo>
                      <a:lnTo>
                        <a:pt x="191822" y="0"/>
                      </a:lnTo>
                      <a:lnTo>
                        <a:pt x="0" y="246729"/>
                      </a:lnTo>
                      <a:lnTo>
                        <a:pt x="962526" y="1233319"/>
                      </a:lnTo>
                      <a:lnTo>
                        <a:pt x="962526" y="1233319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F94BA934-6A20-4CCC-A7FA-5773FE61544A}"/>
                  </a:ext>
                </a:extLst>
              </p:cNvPr>
              <p:cNvGrpSpPr/>
              <p:nvPr/>
            </p:nvGrpSpPr>
            <p:grpSpPr>
              <a:xfrm>
                <a:off x="8349916" y="1251284"/>
                <a:ext cx="1215189" cy="1239253"/>
                <a:chOff x="8349916" y="1251284"/>
                <a:chExt cx="1215189" cy="1239253"/>
              </a:xfrm>
              <a:pattFill prst="pct40">
                <a:fgClr>
                  <a:schemeClr val="accent1"/>
                </a:fgClr>
                <a:bgClr>
                  <a:schemeClr val="bg1"/>
                </a:bgClr>
              </a:pattFill>
            </p:grpSpPr>
            <p:sp>
              <p:nvSpPr>
                <p:cNvPr id="3" name="Forme libre : forme 2">
                  <a:extLst>
                    <a:ext uri="{FF2B5EF4-FFF2-40B4-BE49-F238E27FC236}">
                      <a16:creationId xmlns:a16="http://schemas.microsoft.com/office/drawing/2014/main" id="{BA3C8F9D-9526-4FE0-8E69-AE4F16B960DD}"/>
                    </a:ext>
                  </a:extLst>
                </p:cNvPr>
                <p:cNvSpPr/>
                <p:nvPr/>
              </p:nvSpPr>
              <p:spPr>
                <a:xfrm>
                  <a:off x="9300411" y="2201779"/>
                  <a:ext cx="264694" cy="288758"/>
                </a:xfrm>
                <a:custGeom>
                  <a:avLst/>
                  <a:gdLst>
                    <a:gd name="connsiteX0" fmla="*/ 0 w 264694"/>
                    <a:gd name="connsiteY0" fmla="*/ 288758 h 288758"/>
                    <a:gd name="connsiteX1" fmla="*/ 252663 w 264694"/>
                    <a:gd name="connsiteY1" fmla="*/ 0 h 288758"/>
                    <a:gd name="connsiteX2" fmla="*/ 264694 w 264694"/>
                    <a:gd name="connsiteY2" fmla="*/ 216568 h 288758"/>
                    <a:gd name="connsiteX3" fmla="*/ 0 w 264694"/>
                    <a:gd name="connsiteY3" fmla="*/ 288758 h 288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4694" h="288758">
                      <a:moveTo>
                        <a:pt x="0" y="288758"/>
                      </a:moveTo>
                      <a:lnTo>
                        <a:pt x="252663" y="0"/>
                      </a:lnTo>
                      <a:lnTo>
                        <a:pt x="264694" y="216568"/>
                      </a:lnTo>
                      <a:lnTo>
                        <a:pt x="0" y="288758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id="{AB37C18A-681A-4C2A-8A70-50D4171775B4}"/>
                    </a:ext>
                  </a:extLst>
                </p:cNvPr>
                <p:cNvSpPr/>
                <p:nvPr/>
              </p:nvSpPr>
              <p:spPr>
                <a:xfrm>
                  <a:off x="8349916" y="1251284"/>
                  <a:ext cx="1203158" cy="1239253"/>
                </a:xfrm>
                <a:custGeom>
                  <a:avLst/>
                  <a:gdLst>
                    <a:gd name="connsiteX0" fmla="*/ 1203158 w 1203158"/>
                    <a:gd name="connsiteY0" fmla="*/ 938463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  <a:gd name="connsiteX0" fmla="*/ 1203158 w 1203158"/>
                    <a:gd name="connsiteY0" fmla="*/ 946628 h 1239253"/>
                    <a:gd name="connsiteX1" fmla="*/ 204537 w 1203158"/>
                    <a:gd name="connsiteY1" fmla="*/ 0 h 1239253"/>
                    <a:gd name="connsiteX2" fmla="*/ 0 w 1203158"/>
                    <a:gd name="connsiteY2" fmla="*/ 252663 h 1239253"/>
                    <a:gd name="connsiteX3" fmla="*/ 962526 w 1203158"/>
                    <a:gd name="connsiteY3" fmla="*/ 1239253 h 1239253"/>
                    <a:gd name="connsiteX4" fmla="*/ 962526 w 1203158"/>
                    <a:gd name="connsiteY4" fmla="*/ 1239253 h 1239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03158" h="1239253">
                      <a:moveTo>
                        <a:pt x="1203158" y="946628"/>
                      </a:moveTo>
                      <a:lnTo>
                        <a:pt x="204537" y="0"/>
                      </a:lnTo>
                      <a:lnTo>
                        <a:pt x="0" y="252663"/>
                      </a:lnTo>
                      <a:lnTo>
                        <a:pt x="962526" y="1239253"/>
                      </a:lnTo>
                      <a:lnTo>
                        <a:pt x="962526" y="1239253"/>
                      </a:lnTo>
                    </a:path>
                  </a:pathLst>
                </a:custGeom>
                <a:pattFill prst="ltUp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63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196" name="Parallélogramme 195">
              <a:extLst>
                <a:ext uri="{FF2B5EF4-FFF2-40B4-BE49-F238E27FC236}">
                  <a16:creationId xmlns:a16="http://schemas.microsoft.com/office/drawing/2014/main" id="{86C9786C-8487-42CC-91EB-3368F7821858}"/>
                </a:ext>
              </a:extLst>
            </p:cNvPr>
            <p:cNvSpPr/>
            <p:nvPr/>
          </p:nvSpPr>
          <p:spPr>
            <a:xfrm rot="20730870">
              <a:off x="9613396" y="2499559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arallélogramme 196">
              <a:extLst>
                <a:ext uri="{FF2B5EF4-FFF2-40B4-BE49-F238E27FC236}">
                  <a16:creationId xmlns:a16="http://schemas.microsoft.com/office/drawing/2014/main" id="{2D7F8399-9861-40C3-8576-DBB9DBB1C5AC}"/>
                </a:ext>
              </a:extLst>
            </p:cNvPr>
            <p:cNvSpPr/>
            <p:nvPr/>
          </p:nvSpPr>
          <p:spPr>
            <a:xfrm rot="20739311">
              <a:off x="9326761" y="2580783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0" name="Parallélogramme 199">
              <a:extLst>
                <a:ext uri="{FF2B5EF4-FFF2-40B4-BE49-F238E27FC236}">
                  <a16:creationId xmlns:a16="http://schemas.microsoft.com/office/drawing/2014/main" id="{AAF3D9A7-5D65-40D4-BF11-A7F289600158}"/>
                </a:ext>
              </a:extLst>
            </p:cNvPr>
            <p:cNvSpPr/>
            <p:nvPr/>
          </p:nvSpPr>
          <p:spPr>
            <a:xfrm rot="20730870">
              <a:off x="9882972" y="2423308"/>
              <a:ext cx="246530" cy="189877"/>
            </a:xfrm>
            <a:prstGeom prst="parallelogram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1" name="Groupe 220">
            <a:extLst>
              <a:ext uri="{FF2B5EF4-FFF2-40B4-BE49-F238E27FC236}">
                <a16:creationId xmlns:a16="http://schemas.microsoft.com/office/drawing/2014/main" id="{1A2F5EEE-E798-44C0-AD02-B770D82A77C3}"/>
              </a:ext>
            </a:extLst>
          </p:cNvPr>
          <p:cNvGrpSpPr/>
          <p:nvPr/>
        </p:nvGrpSpPr>
        <p:grpSpPr>
          <a:xfrm>
            <a:off x="6074228" y="101190"/>
            <a:ext cx="2820794" cy="3005963"/>
            <a:chOff x="6074228" y="101190"/>
            <a:chExt cx="2820794" cy="3005963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3084CA6-E403-47A6-AF76-4EAA50F4C63C}"/>
                </a:ext>
              </a:extLst>
            </p:cNvPr>
            <p:cNvGrpSpPr/>
            <p:nvPr/>
          </p:nvGrpSpPr>
          <p:grpSpPr>
            <a:xfrm>
              <a:off x="6074228" y="101190"/>
              <a:ext cx="2820794" cy="3005963"/>
              <a:chOff x="6084161" y="42462"/>
              <a:chExt cx="2710485" cy="3064430"/>
            </a:xfrm>
            <a:solidFill>
              <a:schemeClr val="bg1"/>
            </a:solidFill>
          </p:grpSpPr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C10CE098-E28E-49DD-9D04-0892778AC870}"/>
                  </a:ext>
                </a:extLst>
              </p:cNvPr>
              <p:cNvSpPr/>
              <p:nvPr/>
            </p:nvSpPr>
            <p:spPr>
              <a:xfrm>
                <a:off x="6085281" y="2137280"/>
                <a:ext cx="762706" cy="969612"/>
              </a:xfrm>
              <a:custGeom>
                <a:avLst/>
                <a:gdLst>
                  <a:gd name="connsiteX0" fmla="*/ 0 w 508000"/>
                  <a:gd name="connsiteY0" fmla="*/ 0 h 1001486"/>
                  <a:gd name="connsiteX1" fmla="*/ 0 w 508000"/>
                  <a:gd name="connsiteY1" fmla="*/ 0 h 1001486"/>
                  <a:gd name="connsiteX2" fmla="*/ 420914 w 508000"/>
                  <a:gd name="connsiteY2" fmla="*/ 0 h 1001486"/>
                  <a:gd name="connsiteX3" fmla="*/ 508000 w 508000"/>
                  <a:gd name="connsiteY3" fmla="*/ 1001486 h 1001486"/>
                  <a:gd name="connsiteX4" fmla="*/ 116114 w 508000"/>
                  <a:gd name="connsiteY4" fmla="*/ 986972 h 1001486"/>
                  <a:gd name="connsiteX5" fmla="*/ 43543 w 508000"/>
                  <a:gd name="connsiteY5" fmla="*/ 29029 h 1001486"/>
                  <a:gd name="connsiteX6" fmla="*/ 435428 w 508000"/>
                  <a:gd name="connsiteY6" fmla="*/ 14514 h 1001486"/>
                  <a:gd name="connsiteX0" fmla="*/ 0 w 498468"/>
                  <a:gd name="connsiteY0" fmla="*/ 0 h 986972"/>
                  <a:gd name="connsiteX1" fmla="*/ 0 w 498468"/>
                  <a:gd name="connsiteY1" fmla="*/ 0 h 986972"/>
                  <a:gd name="connsiteX2" fmla="*/ 420914 w 498468"/>
                  <a:gd name="connsiteY2" fmla="*/ 0 h 986972"/>
                  <a:gd name="connsiteX3" fmla="*/ 498468 w 498468"/>
                  <a:gd name="connsiteY3" fmla="*/ 961824 h 986972"/>
                  <a:gd name="connsiteX4" fmla="*/ 116114 w 498468"/>
                  <a:gd name="connsiteY4" fmla="*/ 986972 h 986972"/>
                  <a:gd name="connsiteX5" fmla="*/ 43543 w 498468"/>
                  <a:gd name="connsiteY5" fmla="*/ 29029 h 986972"/>
                  <a:gd name="connsiteX6" fmla="*/ 435428 w 498468"/>
                  <a:gd name="connsiteY6" fmla="*/ 14514 h 986972"/>
                  <a:gd name="connsiteX0" fmla="*/ 0 w 498468"/>
                  <a:gd name="connsiteY0" fmla="*/ 0 h 986972"/>
                  <a:gd name="connsiteX1" fmla="*/ 420914 w 498468"/>
                  <a:gd name="connsiteY1" fmla="*/ 0 h 986972"/>
                  <a:gd name="connsiteX2" fmla="*/ 498468 w 498468"/>
                  <a:gd name="connsiteY2" fmla="*/ 961824 h 986972"/>
                  <a:gd name="connsiteX3" fmla="*/ 116114 w 498468"/>
                  <a:gd name="connsiteY3" fmla="*/ 986972 h 986972"/>
                  <a:gd name="connsiteX4" fmla="*/ 43543 w 498468"/>
                  <a:gd name="connsiteY4" fmla="*/ 29029 h 986972"/>
                  <a:gd name="connsiteX5" fmla="*/ 435428 w 498468"/>
                  <a:gd name="connsiteY5" fmla="*/ 14514 h 986972"/>
                  <a:gd name="connsiteX0" fmla="*/ 377371 w 454925"/>
                  <a:gd name="connsiteY0" fmla="*/ 0 h 986972"/>
                  <a:gd name="connsiteX1" fmla="*/ 454925 w 454925"/>
                  <a:gd name="connsiteY1" fmla="*/ 961824 h 986972"/>
                  <a:gd name="connsiteX2" fmla="*/ 72571 w 454925"/>
                  <a:gd name="connsiteY2" fmla="*/ 986972 h 986972"/>
                  <a:gd name="connsiteX3" fmla="*/ 0 w 454925"/>
                  <a:gd name="connsiteY3" fmla="*/ 29029 h 986972"/>
                  <a:gd name="connsiteX4" fmla="*/ 391885 w 454925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14514 h 986972"/>
                  <a:gd name="connsiteX0" fmla="*/ 382137 w 459691"/>
                  <a:gd name="connsiteY0" fmla="*/ 0 h 986972"/>
                  <a:gd name="connsiteX1" fmla="*/ 459691 w 459691"/>
                  <a:gd name="connsiteY1" fmla="*/ 961824 h 986972"/>
                  <a:gd name="connsiteX2" fmla="*/ 77337 w 459691"/>
                  <a:gd name="connsiteY2" fmla="*/ 986972 h 986972"/>
                  <a:gd name="connsiteX3" fmla="*/ 0 w 459691"/>
                  <a:gd name="connsiteY3" fmla="*/ 6365 h 986972"/>
                  <a:gd name="connsiteX4" fmla="*/ 396651 w 459691"/>
                  <a:gd name="connsiteY4" fmla="*/ 3182 h 986972"/>
                  <a:gd name="connsiteX0" fmla="*/ 382137 w 459691"/>
                  <a:gd name="connsiteY0" fmla="*/ 25147 h 1012119"/>
                  <a:gd name="connsiteX1" fmla="*/ 459691 w 459691"/>
                  <a:gd name="connsiteY1" fmla="*/ 986971 h 1012119"/>
                  <a:gd name="connsiteX2" fmla="*/ 77337 w 459691"/>
                  <a:gd name="connsiteY2" fmla="*/ 1012119 h 1012119"/>
                  <a:gd name="connsiteX3" fmla="*/ 0 w 459691"/>
                  <a:gd name="connsiteY3" fmla="*/ 31512 h 1012119"/>
                  <a:gd name="connsiteX4" fmla="*/ 372821 w 459691"/>
                  <a:gd name="connsiteY4" fmla="*/ 0 h 1012119"/>
                  <a:gd name="connsiteX0" fmla="*/ 382137 w 459691"/>
                  <a:gd name="connsiteY0" fmla="*/ 2483 h 989455"/>
                  <a:gd name="connsiteX1" fmla="*/ 459691 w 459691"/>
                  <a:gd name="connsiteY1" fmla="*/ 964307 h 989455"/>
                  <a:gd name="connsiteX2" fmla="*/ 77337 w 459691"/>
                  <a:gd name="connsiteY2" fmla="*/ 989455 h 989455"/>
                  <a:gd name="connsiteX3" fmla="*/ 0 w 459691"/>
                  <a:gd name="connsiteY3" fmla="*/ 8848 h 989455"/>
                  <a:gd name="connsiteX4" fmla="*/ 372821 w 459691"/>
                  <a:gd name="connsiteY4" fmla="*/ 0 h 989455"/>
                  <a:gd name="connsiteX0" fmla="*/ 382137 w 459691"/>
                  <a:gd name="connsiteY0" fmla="*/ 17711 h 1004683"/>
                  <a:gd name="connsiteX1" fmla="*/ 459691 w 459691"/>
                  <a:gd name="connsiteY1" fmla="*/ 979535 h 1004683"/>
                  <a:gd name="connsiteX2" fmla="*/ 77337 w 459691"/>
                  <a:gd name="connsiteY2" fmla="*/ 1004683 h 1004683"/>
                  <a:gd name="connsiteX3" fmla="*/ 0 w 459691"/>
                  <a:gd name="connsiteY3" fmla="*/ 24076 h 1004683"/>
                  <a:gd name="connsiteX4" fmla="*/ 372821 w 459691"/>
                  <a:gd name="connsiteY4" fmla="*/ 0 h 1004683"/>
                  <a:gd name="connsiteX0" fmla="*/ 360789 w 438343"/>
                  <a:gd name="connsiteY0" fmla="*/ 17711 h 1004683"/>
                  <a:gd name="connsiteX1" fmla="*/ 438343 w 438343"/>
                  <a:gd name="connsiteY1" fmla="*/ 979535 h 1004683"/>
                  <a:gd name="connsiteX2" fmla="*/ 55989 w 438343"/>
                  <a:gd name="connsiteY2" fmla="*/ 1004683 h 1004683"/>
                  <a:gd name="connsiteX3" fmla="*/ 0 w 438343"/>
                  <a:gd name="connsiteY3" fmla="*/ 24076 h 1004683"/>
                  <a:gd name="connsiteX4" fmla="*/ 351473 w 438343"/>
                  <a:gd name="connsiteY4" fmla="*/ 0 h 1004683"/>
                  <a:gd name="connsiteX0" fmla="*/ 634043 w 711597"/>
                  <a:gd name="connsiteY0" fmla="*/ 17711 h 1004683"/>
                  <a:gd name="connsiteX1" fmla="*/ 711597 w 711597"/>
                  <a:gd name="connsiteY1" fmla="*/ 979535 h 1004683"/>
                  <a:gd name="connsiteX2" fmla="*/ 329243 w 711597"/>
                  <a:gd name="connsiteY2" fmla="*/ 1004683 h 1004683"/>
                  <a:gd name="connsiteX3" fmla="*/ 0 w 711597"/>
                  <a:gd name="connsiteY3" fmla="*/ 57915 h 1004683"/>
                  <a:gd name="connsiteX4" fmla="*/ 624727 w 711597"/>
                  <a:gd name="connsiteY4" fmla="*/ 0 h 1004683"/>
                  <a:gd name="connsiteX0" fmla="*/ 634043 w 711597"/>
                  <a:gd name="connsiteY0" fmla="*/ 17711 h 1065593"/>
                  <a:gd name="connsiteX1" fmla="*/ 711597 w 711597"/>
                  <a:gd name="connsiteY1" fmla="*/ 979535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17711 h 1065593"/>
                  <a:gd name="connsiteX1" fmla="*/ 711597 w 711597"/>
                  <a:gd name="connsiteY1" fmla="*/ 1033677 h 1065593"/>
                  <a:gd name="connsiteX2" fmla="*/ 38910 w 711597"/>
                  <a:gd name="connsiteY2" fmla="*/ 1065593 h 1065593"/>
                  <a:gd name="connsiteX3" fmla="*/ 0 w 711597"/>
                  <a:gd name="connsiteY3" fmla="*/ 57915 h 1065593"/>
                  <a:gd name="connsiteX4" fmla="*/ 624727 w 711597"/>
                  <a:gd name="connsiteY4" fmla="*/ 0 h 1065593"/>
                  <a:gd name="connsiteX0" fmla="*/ 634043 w 711597"/>
                  <a:gd name="connsiteY0" fmla="*/ 614 h 1048496"/>
                  <a:gd name="connsiteX1" fmla="*/ 711597 w 711597"/>
                  <a:gd name="connsiteY1" fmla="*/ 1016580 h 1048496"/>
                  <a:gd name="connsiteX2" fmla="*/ 38910 w 711597"/>
                  <a:gd name="connsiteY2" fmla="*/ 1048496 h 1048496"/>
                  <a:gd name="connsiteX3" fmla="*/ 0 w 711597"/>
                  <a:gd name="connsiteY3" fmla="*/ 40818 h 1048496"/>
                  <a:gd name="connsiteX4" fmla="*/ 667873 w 711597"/>
                  <a:gd name="connsiteY4" fmla="*/ 0 h 1048496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4" fmla="*/ 437763 w 711597"/>
                  <a:gd name="connsiteY4" fmla="*/ 33581 h 1047882"/>
                  <a:gd name="connsiteX0" fmla="*/ 634043 w 711597"/>
                  <a:gd name="connsiteY0" fmla="*/ 0 h 1047882"/>
                  <a:gd name="connsiteX1" fmla="*/ 711597 w 711597"/>
                  <a:gd name="connsiteY1" fmla="*/ 1015966 h 1047882"/>
                  <a:gd name="connsiteX2" fmla="*/ 38910 w 711597"/>
                  <a:gd name="connsiteY2" fmla="*/ 1047882 h 1047882"/>
                  <a:gd name="connsiteX3" fmla="*/ 0 w 711597"/>
                  <a:gd name="connsiteY3" fmla="*/ 40204 h 1047882"/>
                  <a:gd name="connsiteX0" fmla="*/ 677189 w 711597"/>
                  <a:gd name="connsiteY0" fmla="*/ 4528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77189 w 711597"/>
                  <a:gd name="connsiteY0" fmla="*/ 113674 h 1007678"/>
                  <a:gd name="connsiteX1" fmla="*/ 711597 w 711597"/>
                  <a:gd name="connsiteY1" fmla="*/ 975762 h 1007678"/>
                  <a:gd name="connsiteX2" fmla="*/ 38910 w 711597"/>
                  <a:gd name="connsiteY2" fmla="*/ 1007678 h 1007678"/>
                  <a:gd name="connsiteX3" fmla="*/ 0 w 711597"/>
                  <a:gd name="connsiteY3" fmla="*/ 0 h 1007678"/>
                  <a:gd name="connsiteX0" fmla="*/ 648426 w 711597"/>
                  <a:gd name="connsiteY0" fmla="*/ 0 h 1013687"/>
                  <a:gd name="connsiteX1" fmla="*/ 711597 w 711597"/>
                  <a:gd name="connsiteY1" fmla="*/ 981771 h 1013687"/>
                  <a:gd name="connsiteX2" fmla="*/ 38910 w 711597"/>
                  <a:gd name="connsiteY2" fmla="*/ 1013687 h 1013687"/>
                  <a:gd name="connsiteX3" fmla="*/ 0 w 711597"/>
                  <a:gd name="connsiteY3" fmla="*/ 6009 h 101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1597" h="1013687">
                    <a:moveTo>
                      <a:pt x="648426" y="0"/>
                    </a:moveTo>
                    <a:lnTo>
                      <a:pt x="711597" y="981771"/>
                    </a:lnTo>
                    <a:lnTo>
                      <a:pt x="38910" y="1013687"/>
                    </a:lnTo>
                    <a:cubicBezTo>
                      <a:pt x="20247" y="686818"/>
                      <a:pt x="18663" y="332878"/>
                      <a:pt x="0" y="6009"/>
                    </a:cubicBezTo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697E0588-5980-46CE-99C5-99B1F877CEB6}"/>
                  </a:ext>
                </a:extLst>
              </p:cNvPr>
              <p:cNvSpPr/>
              <p:nvPr/>
            </p:nvSpPr>
            <p:spPr>
              <a:xfrm>
                <a:off x="6766684" y="42462"/>
                <a:ext cx="2027962" cy="3020670"/>
              </a:xfrm>
              <a:custGeom>
                <a:avLst/>
                <a:gdLst>
                  <a:gd name="connsiteX0" fmla="*/ 1436915 w 2046515"/>
                  <a:gd name="connsiteY0" fmla="*/ 0 h 3120571"/>
                  <a:gd name="connsiteX1" fmla="*/ 0 w 2046515"/>
                  <a:gd name="connsiteY1" fmla="*/ 2061029 h 3120571"/>
                  <a:gd name="connsiteX2" fmla="*/ 72572 w 2046515"/>
                  <a:gd name="connsiteY2" fmla="*/ 3120571 h 3120571"/>
                  <a:gd name="connsiteX3" fmla="*/ 2046515 w 2046515"/>
                  <a:gd name="connsiteY3" fmla="*/ 14514 h 3120571"/>
                  <a:gd name="connsiteX4" fmla="*/ 1436915 w 2046515"/>
                  <a:gd name="connsiteY4" fmla="*/ 0 h 3120571"/>
                  <a:gd name="connsiteX0" fmla="*/ 1436915 w 2046515"/>
                  <a:gd name="connsiteY0" fmla="*/ 0 h 3077922"/>
                  <a:gd name="connsiteX1" fmla="*/ 0 w 2046515"/>
                  <a:gd name="connsiteY1" fmla="*/ 2061029 h 3077922"/>
                  <a:gd name="connsiteX2" fmla="*/ 72572 w 2046515"/>
                  <a:gd name="connsiteY2" fmla="*/ 3077922 h 3077922"/>
                  <a:gd name="connsiteX3" fmla="*/ 2046515 w 2046515"/>
                  <a:gd name="connsiteY3" fmla="*/ 14514 h 3077922"/>
                  <a:gd name="connsiteX4" fmla="*/ 1436915 w 2046515"/>
                  <a:gd name="connsiteY4" fmla="*/ 0 h 3077922"/>
                  <a:gd name="connsiteX0" fmla="*/ 1448401 w 2058001"/>
                  <a:gd name="connsiteY0" fmla="*/ 0 h 3077922"/>
                  <a:gd name="connsiteX1" fmla="*/ 0 w 2058001"/>
                  <a:gd name="connsiteY1" fmla="*/ 2085400 h 3077922"/>
                  <a:gd name="connsiteX2" fmla="*/ 84058 w 2058001"/>
                  <a:gd name="connsiteY2" fmla="*/ 3077922 h 3077922"/>
                  <a:gd name="connsiteX3" fmla="*/ 2058001 w 2058001"/>
                  <a:gd name="connsiteY3" fmla="*/ 14514 h 3077922"/>
                  <a:gd name="connsiteX4" fmla="*/ 1448401 w 2058001"/>
                  <a:gd name="connsiteY4" fmla="*/ 0 h 3077922"/>
                  <a:gd name="connsiteX0" fmla="*/ 1448401 w 2058001"/>
                  <a:gd name="connsiteY0" fmla="*/ 0 h 3029145"/>
                  <a:gd name="connsiteX1" fmla="*/ 0 w 2058001"/>
                  <a:gd name="connsiteY1" fmla="*/ 2085400 h 3029145"/>
                  <a:gd name="connsiteX2" fmla="*/ 89166 w 2058001"/>
                  <a:gd name="connsiteY2" fmla="*/ 3029145 h 3029145"/>
                  <a:gd name="connsiteX3" fmla="*/ 2058001 w 2058001"/>
                  <a:gd name="connsiteY3" fmla="*/ 14514 h 3029145"/>
                  <a:gd name="connsiteX4" fmla="*/ 1448401 w 2058001"/>
                  <a:gd name="connsiteY4" fmla="*/ 0 h 3029145"/>
                  <a:gd name="connsiteX0" fmla="*/ 1448401 w 2058001"/>
                  <a:gd name="connsiteY0" fmla="*/ 0 h 3024290"/>
                  <a:gd name="connsiteX1" fmla="*/ 0 w 2058001"/>
                  <a:gd name="connsiteY1" fmla="*/ 2085400 h 3024290"/>
                  <a:gd name="connsiteX2" fmla="*/ 84589 w 2058001"/>
                  <a:gd name="connsiteY2" fmla="*/ 3024290 h 3024290"/>
                  <a:gd name="connsiteX3" fmla="*/ 2058001 w 2058001"/>
                  <a:gd name="connsiteY3" fmla="*/ 14514 h 3024290"/>
                  <a:gd name="connsiteX4" fmla="*/ 1448401 w 2058001"/>
                  <a:gd name="connsiteY4" fmla="*/ 0 h 3024290"/>
                  <a:gd name="connsiteX0" fmla="*/ 1443752 w 2058001"/>
                  <a:gd name="connsiteY0" fmla="*/ 5215 h 3009776"/>
                  <a:gd name="connsiteX1" fmla="*/ 0 w 2058001"/>
                  <a:gd name="connsiteY1" fmla="*/ 2070886 h 3009776"/>
                  <a:gd name="connsiteX2" fmla="*/ 84589 w 2058001"/>
                  <a:gd name="connsiteY2" fmla="*/ 3009776 h 3009776"/>
                  <a:gd name="connsiteX3" fmla="*/ 2058001 w 2058001"/>
                  <a:gd name="connsiteY3" fmla="*/ 0 h 3009776"/>
                  <a:gd name="connsiteX4" fmla="*/ 1443752 w 2058001"/>
                  <a:gd name="connsiteY4" fmla="*/ 5215 h 3009776"/>
                  <a:gd name="connsiteX0" fmla="*/ 1443752 w 2058001"/>
                  <a:gd name="connsiteY0" fmla="*/ 5215 h 3048617"/>
                  <a:gd name="connsiteX1" fmla="*/ 0 w 2058001"/>
                  <a:gd name="connsiteY1" fmla="*/ 2070886 h 3048617"/>
                  <a:gd name="connsiteX2" fmla="*/ 84589 w 2058001"/>
                  <a:gd name="connsiteY2" fmla="*/ 3048617 h 3048617"/>
                  <a:gd name="connsiteX3" fmla="*/ 2058001 w 2058001"/>
                  <a:gd name="connsiteY3" fmla="*/ 0 h 3048617"/>
                  <a:gd name="connsiteX4" fmla="*/ 1443752 w 2058001"/>
                  <a:gd name="connsiteY4" fmla="*/ 5215 h 3048617"/>
                  <a:gd name="connsiteX0" fmla="*/ 1443752 w 2022572"/>
                  <a:gd name="connsiteY0" fmla="*/ -1 h 3043401"/>
                  <a:gd name="connsiteX1" fmla="*/ 0 w 2022572"/>
                  <a:gd name="connsiteY1" fmla="*/ 2065670 h 3043401"/>
                  <a:gd name="connsiteX2" fmla="*/ 84589 w 2022572"/>
                  <a:gd name="connsiteY2" fmla="*/ 3043401 h 3043401"/>
                  <a:gd name="connsiteX3" fmla="*/ 2022572 w 2022572"/>
                  <a:gd name="connsiteY3" fmla="*/ 39890 h 3043401"/>
                  <a:gd name="connsiteX4" fmla="*/ 1443752 w 2022572"/>
                  <a:gd name="connsiteY4" fmla="*/ -1 h 3043401"/>
                  <a:gd name="connsiteX0" fmla="*/ 1436667 w 2022572"/>
                  <a:gd name="connsiteY0" fmla="*/ 0 h 3013331"/>
                  <a:gd name="connsiteX1" fmla="*/ 0 w 2022572"/>
                  <a:gd name="connsiteY1" fmla="*/ 2035600 h 3013331"/>
                  <a:gd name="connsiteX2" fmla="*/ 84589 w 2022572"/>
                  <a:gd name="connsiteY2" fmla="*/ 3013331 h 3013331"/>
                  <a:gd name="connsiteX3" fmla="*/ 2022572 w 2022572"/>
                  <a:gd name="connsiteY3" fmla="*/ 9820 h 3013331"/>
                  <a:gd name="connsiteX4" fmla="*/ 1436667 w 2022572"/>
                  <a:gd name="connsiteY4" fmla="*/ 0 h 3013331"/>
                  <a:gd name="connsiteX0" fmla="*/ 1436667 w 2027963"/>
                  <a:gd name="connsiteY0" fmla="*/ 7337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36667 w 2027963"/>
                  <a:gd name="connsiteY4" fmla="*/ 7337 h 3020668"/>
                  <a:gd name="connsiteX0" fmla="*/ 1482911 w 2027963"/>
                  <a:gd name="connsiteY0" fmla="*/ 19603 h 3020668"/>
                  <a:gd name="connsiteX1" fmla="*/ 0 w 2027963"/>
                  <a:gd name="connsiteY1" fmla="*/ 2042937 h 3020668"/>
                  <a:gd name="connsiteX2" fmla="*/ 84589 w 2027963"/>
                  <a:gd name="connsiteY2" fmla="*/ 3020668 h 3020668"/>
                  <a:gd name="connsiteX3" fmla="*/ 2027963 w 2027963"/>
                  <a:gd name="connsiteY3" fmla="*/ 0 h 3020668"/>
                  <a:gd name="connsiteX4" fmla="*/ 1482911 w 2027963"/>
                  <a:gd name="connsiteY4" fmla="*/ 19603 h 30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7963" h="3020668">
                    <a:moveTo>
                      <a:pt x="1482911" y="19603"/>
                    </a:moveTo>
                    <a:lnTo>
                      <a:pt x="0" y="2042937"/>
                    </a:lnTo>
                    <a:lnTo>
                      <a:pt x="84589" y="3020668"/>
                    </a:lnTo>
                    <a:lnTo>
                      <a:pt x="2027963" y="0"/>
                    </a:lnTo>
                    <a:lnTo>
                      <a:pt x="1482911" y="19603"/>
                    </a:lnTo>
                    <a:close/>
                  </a:path>
                </a:pathLst>
              </a:cu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FA22E78F-723C-4D4A-B407-554AF03A3565}"/>
                  </a:ext>
                </a:extLst>
              </p:cNvPr>
              <p:cNvSpPr/>
              <p:nvPr/>
            </p:nvSpPr>
            <p:spPr>
              <a:xfrm>
                <a:off x="6084161" y="50202"/>
                <a:ext cx="2148140" cy="2093212"/>
              </a:xfrm>
              <a:custGeom>
                <a:avLst/>
                <a:gdLst>
                  <a:gd name="connsiteX0" fmla="*/ 0 w 1901371"/>
                  <a:gd name="connsiteY0" fmla="*/ 2119085 h 2119085"/>
                  <a:gd name="connsiteX1" fmla="*/ 464457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19085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901371"/>
                  <a:gd name="connsiteY0" fmla="*/ 2119085 h 2119085"/>
                  <a:gd name="connsiteX1" fmla="*/ 435428 w 1901371"/>
                  <a:gd name="connsiteY1" fmla="*/ 2104520 h 2119085"/>
                  <a:gd name="connsiteX2" fmla="*/ 1857828 w 1901371"/>
                  <a:gd name="connsiteY2" fmla="*/ 58057 h 2119085"/>
                  <a:gd name="connsiteX3" fmla="*/ 1901371 w 1901371"/>
                  <a:gd name="connsiteY3" fmla="*/ 0 h 2119085"/>
                  <a:gd name="connsiteX4" fmla="*/ 1509485 w 1901371"/>
                  <a:gd name="connsiteY4" fmla="*/ 0 h 2119085"/>
                  <a:gd name="connsiteX5" fmla="*/ 0 w 1901371"/>
                  <a:gd name="connsiteY5" fmla="*/ 2119085 h 2119085"/>
                  <a:gd name="connsiteX0" fmla="*/ 0 w 1885099"/>
                  <a:gd name="connsiteY0" fmla="*/ 2119085 h 2119085"/>
                  <a:gd name="connsiteX1" fmla="*/ 435428 w 1885099"/>
                  <a:gd name="connsiteY1" fmla="*/ 2104520 h 2119085"/>
                  <a:gd name="connsiteX2" fmla="*/ 1857828 w 1885099"/>
                  <a:gd name="connsiteY2" fmla="*/ 58057 h 2119085"/>
                  <a:gd name="connsiteX3" fmla="*/ 1885099 w 1885099"/>
                  <a:gd name="connsiteY3" fmla="*/ 29594 h 2119085"/>
                  <a:gd name="connsiteX4" fmla="*/ 1509485 w 1885099"/>
                  <a:gd name="connsiteY4" fmla="*/ 0 h 2119085"/>
                  <a:gd name="connsiteX5" fmla="*/ 0 w 1885099"/>
                  <a:gd name="connsiteY5" fmla="*/ 2119085 h 2119085"/>
                  <a:gd name="connsiteX0" fmla="*/ 0 w 1885099"/>
                  <a:gd name="connsiteY0" fmla="*/ 2091958 h 2091958"/>
                  <a:gd name="connsiteX1" fmla="*/ 435428 w 1885099"/>
                  <a:gd name="connsiteY1" fmla="*/ 2077393 h 2091958"/>
                  <a:gd name="connsiteX2" fmla="*/ 1857828 w 1885099"/>
                  <a:gd name="connsiteY2" fmla="*/ 30930 h 2091958"/>
                  <a:gd name="connsiteX3" fmla="*/ 1885099 w 1885099"/>
                  <a:gd name="connsiteY3" fmla="*/ 2467 h 2091958"/>
                  <a:gd name="connsiteX4" fmla="*/ 1488565 w 1885099"/>
                  <a:gd name="connsiteY4" fmla="*/ 0 h 2091958"/>
                  <a:gd name="connsiteX5" fmla="*/ 0 w 1885099"/>
                  <a:gd name="connsiteY5" fmla="*/ 2091958 h 2091958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732632 w 2129166"/>
                  <a:gd name="connsiteY4" fmla="*/ 0 h 2130799"/>
                  <a:gd name="connsiteX5" fmla="*/ 0 w 2129166"/>
                  <a:gd name="connsiteY5" fmla="*/ 2130799 h 2130799"/>
                  <a:gd name="connsiteX0" fmla="*/ 0 w 2129166"/>
                  <a:gd name="connsiteY0" fmla="*/ 2130799 h 2130799"/>
                  <a:gd name="connsiteX1" fmla="*/ 679495 w 2129166"/>
                  <a:gd name="connsiteY1" fmla="*/ 2077393 h 2130799"/>
                  <a:gd name="connsiteX2" fmla="*/ 2101895 w 2129166"/>
                  <a:gd name="connsiteY2" fmla="*/ 30930 h 2130799"/>
                  <a:gd name="connsiteX3" fmla="*/ 2129166 w 2129166"/>
                  <a:gd name="connsiteY3" fmla="*/ 2467 h 2130799"/>
                  <a:gd name="connsiteX4" fmla="*/ 1580090 w 2129166"/>
                  <a:gd name="connsiteY4" fmla="*/ 0 h 2130799"/>
                  <a:gd name="connsiteX5" fmla="*/ 0 w 2129166"/>
                  <a:gd name="connsiteY5" fmla="*/ 2130799 h 2130799"/>
                  <a:gd name="connsiteX0" fmla="*/ 0 w 2101895"/>
                  <a:gd name="connsiteY0" fmla="*/ 2130799 h 2130799"/>
                  <a:gd name="connsiteX1" fmla="*/ 679495 w 2101895"/>
                  <a:gd name="connsiteY1" fmla="*/ 2077393 h 2130799"/>
                  <a:gd name="connsiteX2" fmla="*/ 2101895 w 2101895"/>
                  <a:gd name="connsiteY2" fmla="*/ 30930 h 2130799"/>
                  <a:gd name="connsiteX3" fmla="*/ 1580090 w 2101895"/>
                  <a:gd name="connsiteY3" fmla="*/ 0 h 2130799"/>
                  <a:gd name="connsiteX4" fmla="*/ 0 w 2101895"/>
                  <a:gd name="connsiteY4" fmla="*/ 2130799 h 2130799"/>
                  <a:gd name="connsiteX0" fmla="*/ 0 w 2101895"/>
                  <a:gd name="connsiteY0" fmla="*/ 2099869 h 2099869"/>
                  <a:gd name="connsiteX1" fmla="*/ 679495 w 2101895"/>
                  <a:gd name="connsiteY1" fmla="*/ 2046463 h 2099869"/>
                  <a:gd name="connsiteX2" fmla="*/ 2101895 w 2101895"/>
                  <a:gd name="connsiteY2" fmla="*/ 0 h 2099869"/>
                  <a:gd name="connsiteX3" fmla="*/ 1551747 w 2101895"/>
                  <a:gd name="connsiteY3" fmla="*/ 6658 h 2099869"/>
                  <a:gd name="connsiteX4" fmla="*/ 0 w 2101895"/>
                  <a:gd name="connsiteY4" fmla="*/ 2099869 h 2099869"/>
                  <a:gd name="connsiteX0" fmla="*/ 0 w 2148139"/>
                  <a:gd name="connsiteY0" fmla="*/ 2093211 h 2093211"/>
                  <a:gd name="connsiteX1" fmla="*/ 679495 w 2148139"/>
                  <a:gd name="connsiteY1" fmla="*/ 2039805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  <a:gd name="connsiteX0" fmla="*/ 0 w 2148139"/>
                  <a:gd name="connsiteY0" fmla="*/ 2093211 h 2093211"/>
                  <a:gd name="connsiteX1" fmla="*/ 679495 w 2148139"/>
                  <a:gd name="connsiteY1" fmla="*/ 2072513 h 2093211"/>
                  <a:gd name="connsiteX2" fmla="*/ 2148139 w 2148139"/>
                  <a:gd name="connsiteY2" fmla="*/ 5607 h 2093211"/>
                  <a:gd name="connsiteX3" fmla="*/ 1551747 w 2148139"/>
                  <a:gd name="connsiteY3" fmla="*/ 0 h 2093211"/>
                  <a:gd name="connsiteX4" fmla="*/ 0 w 2148139"/>
                  <a:gd name="connsiteY4" fmla="*/ 2093211 h 2093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39" h="2093211">
                    <a:moveTo>
                      <a:pt x="0" y="2093211"/>
                    </a:moveTo>
                    <a:lnTo>
                      <a:pt x="679495" y="2072513"/>
                    </a:lnTo>
                    <a:lnTo>
                      <a:pt x="2148139" y="5607"/>
                    </a:lnTo>
                    <a:lnTo>
                      <a:pt x="1551747" y="0"/>
                    </a:lnTo>
                    <a:lnTo>
                      <a:pt x="0" y="2093211"/>
                    </a:lnTo>
                    <a:close/>
                  </a:path>
                </a:pathLst>
              </a:custGeom>
              <a:pattFill prst="ltUp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6" name="Forme libre : forme 215">
              <a:extLst>
                <a:ext uri="{FF2B5EF4-FFF2-40B4-BE49-F238E27FC236}">
                  <a16:creationId xmlns:a16="http://schemas.microsoft.com/office/drawing/2014/main" id="{B19CE92F-7662-4F2A-9A2E-E8700298EE84}"/>
                </a:ext>
              </a:extLst>
            </p:cNvPr>
            <p:cNvSpPr/>
            <p:nvPr/>
          </p:nvSpPr>
          <p:spPr>
            <a:xfrm>
              <a:off x="6900530" y="1690576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Forme libre : forme 217">
              <a:extLst>
                <a:ext uri="{FF2B5EF4-FFF2-40B4-BE49-F238E27FC236}">
                  <a16:creationId xmlns:a16="http://schemas.microsoft.com/office/drawing/2014/main" id="{C3A4B0D7-F761-46AA-951E-9C4B60E8517F}"/>
                </a:ext>
              </a:extLst>
            </p:cNvPr>
            <p:cNvSpPr/>
            <p:nvPr/>
          </p:nvSpPr>
          <p:spPr>
            <a:xfrm>
              <a:off x="7522843" y="879590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Forme libre : forme 218">
              <a:extLst>
                <a:ext uri="{FF2B5EF4-FFF2-40B4-BE49-F238E27FC236}">
                  <a16:creationId xmlns:a16="http://schemas.microsoft.com/office/drawing/2014/main" id="{95111A5D-1E91-4679-BF7D-6548E6044B42}"/>
                </a:ext>
              </a:extLst>
            </p:cNvPr>
            <p:cNvSpPr/>
            <p:nvPr/>
          </p:nvSpPr>
          <p:spPr>
            <a:xfrm>
              <a:off x="8068845" y="148944"/>
              <a:ext cx="382772" cy="707065"/>
            </a:xfrm>
            <a:custGeom>
              <a:avLst/>
              <a:gdLst>
                <a:gd name="connsiteX0" fmla="*/ 0 w 382772"/>
                <a:gd name="connsiteY0" fmla="*/ 414669 h 691116"/>
                <a:gd name="connsiteX1" fmla="*/ 37214 w 382772"/>
                <a:gd name="connsiteY1" fmla="*/ 691116 h 691116"/>
                <a:gd name="connsiteX2" fmla="*/ 382772 w 382772"/>
                <a:gd name="connsiteY2" fmla="*/ 228600 h 691116"/>
                <a:gd name="connsiteX3" fmla="*/ 350875 w 382772"/>
                <a:gd name="connsiteY3" fmla="*/ 0 h 691116"/>
                <a:gd name="connsiteX4" fmla="*/ 0 w 382772"/>
                <a:gd name="connsiteY4" fmla="*/ 414669 h 691116"/>
                <a:gd name="connsiteX0" fmla="*/ 0 w 382772"/>
                <a:gd name="connsiteY0" fmla="*/ 425302 h 701749"/>
                <a:gd name="connsiteX1" fmla="*/ 37214 w 382772"/>
                <a:gd name="connsiteY1" fmla="*/ 701749 h 701749"/>
                <a:gd name="connsiteX2" fmla="*/ 382772 w 382772"/>
                <a:gd name="connsiteY2" fmla="*/ 239233 h 701749"/>
                <a:gd name="connsiteX3" fmla="*/ 318978 w 382772"/>
                <a:gd name="connsiteY3" fmla="*/ 0 h 701749"/>
                <a:gd name="connsiteX4" fmla="*/ 0 w 382772"/>
                <a:gd name="connsiteY4" fmla="*/ 425302 h 701749"/>
                <a:gd name="connsiteX0" fmla="*/ 0 w 382772"/>
                <a:gd name="connsiteY0" fmla="*/ 430618 h 707065"/>
                <a:gd name="connsiteX1" fmla="*/ 37214 w 382772"/>
                <a:gd name="connsiteY1" fmla="*/ 707065 h 707065"/>
                <a:gd name="connsiteX2" fmla="*/ 382772 w 382772"/>
                <a:gd name="connsiteY2" fmla="*/ 244549 h 707065"/>
                <a:gd name="connsiteX3" fmla="*/ 340243 w 382772"/>
                <a:gd name="connsiteY3" fmla="*/ 0 h 707065"/>
                <a:gd name="connsiteX4" fmla="*/ 0 w 382772"/>
                <a:gd name="connsiteY4" fmla="*/ 430618 h 70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772" h="707065">
                  <a:moveTo>
                    <a:pt x="0" y="430618"/>
                  </a:moveTo>
                  <a:lnTo>
                    <a:pt x="37214" y="707065"/>
                  </a:lnTo>
                  <a:lnTo>
                    <a:pt x="382772" y="244549"/>
                  </a:lnTo>
                  <a:lnTo>
                    <a:pt x="340243" y="0"/>
                  </a:lnTo>
                  <a:lnTo>
                    <a:pt x="0" y="43061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164F0698-A96B-4841-90A9-CF9C96051E09}"/>
                </a:ext>
              </a:extLst>
            </p:cNvPr>
            <p:cNvSpPr/>
            <p:nvPr/>
          </p:nvSpPr>
          <p:spPr>
            <a:xfrm rot="21480000">
              <a:off x="6167079" y="2294067"/>
              <a:ext cx="560720" cy="21072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90003A3-73C2-4FB2-A5F1-3CBF0B8B0E9C}"/>
              </a:ext>
            </a:extLst>
          </p:cNvPr>
          <p:cNvGrpSpPr/>
          <p:nvPr/>
        </p:nvGrpSpPr>
        <p:grpSpPr>
          <a:xfrm>
            <a:off x="4837693" y="2021458"/>
            <a:ext cx="1290573" cy="1128142"/>
            <a:chOff x="4837693" y="2021458"/>
            <a:chExt cx="1290573" cy="1128142"/>
          </a:xfrm>
        </p:grpSpPr>
        <p:sp>
          <p:nvSpPr>
            <p:cNvPr id="24" name="porte renault">
              <a:extLst>
                <a:ext uri="{FF2B5EF4-FFF2-40B4-BE49-F238E27FC236}">
                  <a16:creationId xmlns:a16="http://schemas.microsoft.com/office/drawing/2014/main" id="{E682FAF2-A97E-4DAC-8B8C-816FA1A26A8A}"/>
                </a:ext>
              </a:extLst>
            </p:cNvPr>
            <p:cNvSpPr/>
            <p:nvPr/>
          </p:nvSpPr>
          <p:spPr>
            <a:xfrm>
              <a:off x="4837693" y="2054116"/>
              <a:ext cx="1290573" cy="1095484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856" h="1080901">
                  <a:moveTo>
                    <a:pt x="48079" y="1080901"/>
                  </a:moveTo>
                  <a:lnTo>
                    <a:pt x="1539856" y="1043939"/>
                  </a:lnTo>
                  <a:lnTo>
                    <a:pt x="1474862" y="108759"/>
                  </a:lnTo>
                  <a:lnTo>
                    <a:pt x="1072259" y="121723"/>
                  </a:lnTo>
                  <a:cubicBezTo>
                    <a:pt x="1071964" y="81953"/>
                    <a:pt x="1065835" y="39770"/>
                    <a:pt x="1065540" y="0"/>
                  </a:cubicBezTo>
                  <a:lnTo>
                    <a:pt x="358431" y="17716"/>
                  </a:lnTo>
                  <a:lnTo>
                    <a:pt x="351950" y="139371"/>
                  </a:lnTo>
                  <a:lnTo>
                    <a:pt x="0" y="147451"/>
                  </a:lnTo>
                  <a:lnTo>
                    <a:pt x="48079" y="108090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1FC29BC-BA1F-4643-8D8B-9B5FAB453AAA}"/>
                </a:ext>
              </a:extLst>
            </p:cNvPr>
            <p:cNvSpPr txBox="1"/>
            <p:nvPr/>
          </p:nvSpPr>
          <p:spPr>
            <a:xfrm rot="-60000">
              <a:off x="5131057" y="2021458"/>
              <a:ext cx="717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RENAULT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E61D4E-3037-4B6B-9C04-3DD2AC90E8E3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56C3C-AE9A-4378-919D-76F5EC22019A}"/>
                </a:ext>
              </a:extLst>
            </p:cNvPr>
            <p:cNvSpPr/>
            <p:nvPr/>
          </p:nvSpPr>
          <p:spPr>
            <a:xfrm rot="21480000">
              <a:off x="4882766" y="2289164"/>
              <a:ext cx="208559" cy="134027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54A3B0-8D46-4197-B9B5-BB5D4251A78D}"/>
                </a:ext>
              </a:extLst>
            </p:cNvPr>
            <p:cNvSpPr/>
            <p:nvPr/>
          </p:nvSpPr>
          <p:spPr>
            <a:xfrm rot="21480000">
              <a:off x="4893424" y="2559311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95E2E5-CA91-4D40-BCC4-29787547D292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A70AA53-C3DC-4C17-AC8A-0049BAB5434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771FB7B-B4CC-4EF5-8C2F-BA6680258C1E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43F329-F773-4C2A-9DFD-B61932F1791A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F3257FE-6017-4EA7-A8F7-356837EF111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osange 87">
              <a:extLst>
                <a:ext uri="{FF2B5EF4-FFF2-40B4-BE49-F238E27FC236}">
                  <a16:creationId xmlns:a16="http://schemas.microsoft.com/office/drawing/2014/main" id="{562F4F2E-0481-49FD-907F-95DB45B8B7A6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95222F7-C471-4F85-9AE4-4606210F1EB5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E36CF81-548D-4705-804D-A2AD779E5C0A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96A9E9-EE25-454F-9C00-1584B22D5B5D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15D3DDA-906E-441F-9586-9722F3DB112C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97F4BA-49F1-43AA-BF0A-767871853170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136E94-0A83-4A17-8595-F2BCFDCEE3C4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Losange 158">
              <a:extLst>
                <a:ext uri="{FF2B5EF4-FFF2-40B4-BE49-F238E27FC236}">
                  <a16:creationId xmlns:a16="http://schemas.microsoft.com/office/drawing/2014/main" id="{C34CFB01-DFA4-4139-AE72-DAE54BA83C46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292126"/>
            <a:ext cx="2053009" cy="2396769"/>
            <a:chOff x="7262211" y="1292126"/>
            <a:chExt cx="2053009" cy="2396769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solidFill>
                  <a:schemeClr val="bg1"/>
                </a:solidFill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Forme libre : forme 276">
                <a:extLst>
                  <a:ext uri="{FF2B5EF4-FFF2-40B4-BE49-F238E27FC236}">
                    <a16:creationId xmlns:a16="http://schemas.microsoft.com/office/drawing/2014/main" id="{0C1C2F8B-B460-4F01-860F-FBC042E095D5}"/>
                  </a:ext>
                </a:extLst>
              </p:cNvPr>
              <p:cNvSpPr/>
              <p:nvPr/>
            </p:nvSpPr>
            <p:spPr>
              <a:xfrm rot="209827">
                <a:off x="7711725" y="273927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Forme libre : forme 278">
                <a:extLst>
                  <a:ext uri="{FF2B5EF4-FFF2-40B4-BE49-F238E27FC236}">
                    <a16:creationId xmlns:a16="http://schemas.microsoft.com/office/drawing/2014/main" id="{1E322A2F-1E1D-4694-AE52-9D0A03F13D33}"/>
                  </a:ext>
                </a:extLst>
              </p:cNvPr>
              <p:cNvSpPr/>
              <p:nvPr/>
            </p:nvSpPr>
            <p:spPr>
              <a:xfrm rot="235478">
                <a:off x="7553801" y="263811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387774" y="253585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orme libre : forme 280">
                <a:extLst>
                  <a:ext uri="{FF2B5EF4-FFF2-40B4-BE49-F238E27FC236}">
                    <a16:creationId xmlns:a16="http://schemas.microsoft.com/office/drawing/2014/main" id="{02259316-35FE-4154-B36D-0901A5550FC1}"/>
                  </a:ext>
                </a:extLst>
              </p:cNvPr>
              <p:cNvSpPr/>
              <p:nvPr/>
            </p:nvSpPr>
            <p:spPr>
              <a:xfrm rot="209827">
                <a:off x="7708602" y="2468462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orme libre : forme 281">
                <a:extLst>
                  <a:ext uri="{FF2B5EF4-FFF2-40B4-BE49-F238E27FC236}">
                    <a16:creationId xmlns:a16="http://schemas.microsoft.com/office/drawing/2014/main" id="{651D1D92-A19F-47A3-BD8D-5C91F6158696}"/>
                  </a:ext>
                </a:extLst>
              </p:cNvPr>
              <p:cNvSpPr/>
              <p:nvPr/>
            </p:nvSpPr>
            <p:spPr>
              <a:xfrm rot="235478">
                <a:off x="7550678" y="236729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C9CD1525-F552-47BD-B827-E9F253E4D67F}"/>
                  </a:ext>
                </a:extLst>
              </p:cNvPr>
              <p:cNvSpPr/>
              <p:nvPr/>
            </p:nvSpPr>
            <p:spPr>
              <a:xfrm rot="253462">
                <a:off x="7384651" y="226504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B84F7E96-E9A8-4AAD-89E7-7A2830F843A0}"/>
                  </a:ext>
                </a:extLst>
              </p:cNvPr>
              <p:cNvSpPr/>
              <p:nvPr/>
            </p:nvSpPr>
            <p:spPr>
              <a:xfrm rot="209827">
                <a:off x="7714619" y="219549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556695" y="209433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1B9F18D2-E869-4B2E-B361-D66171EAD1A6}"/>
                  </a:ext>
                </a:extLst>
              </p:cNvPr>
              <p:cNvSpPr/>
              <p:nvPr/>
            </p:nvSpPr>
            <p:spPr>
              <a:xfrm rot="253462">
                <a:off x="7390668" y="199207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152CE51B-6BD0-4A63-94AE-7D649AD9D3B3}"/>
                  </a:ext>
                </a:extLst>
              </p:cNvPr>
              <p:cNvSpPr/>
              <p:nvPr/>
            </p:nvSpPr>
            <p:spPr>
              <a:xfrm rot="209827">
                <a:off x="7714526" y="1968173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D486FD5B-0A43-41FB-BAEE-55FB5F48A3A6}"/>
                  </a:ext>
                </a:extLst>
              </p:cNvPr>
              <p:cNvSpPr/>
              <p:nvPr/>
            </p:nvSpPr>
            <p:spPr>
              <a:xfrm rot="235478">
                <a:off x="7556602" y="1867008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0575" y="176475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12" name="Groupe 311">
            <a:extLst>
              <a:ext uri="{FF2B5EF4-FFF2-40B4-BE49-F238E27FC236}">
                <a16:creationId xmlns:a16="http://schemas.microsoft.com/office/drawing/2014/main" id="{F383E962-D803-42D7-996D-8DAE839C305B}"/>
              </a:ext>
            </a:extLst>
          </p:cNvPr>
          <p:cNvGrpSpPr/>
          <p:nvPr/>
        </p:nvGrpSpPr>
        <p:grpSpPr>
          <a:xfrm>
            <a:off x="1889920" y="1861923"/>
            <a:ext cx="1737890" cy="3176706"/>
            <a:chOff x="1889920" y="1861923"/>
            <a:chExt cx="1737890" cy="3176706"/>
          </a:xfrm>
        </p:grpSpPr>
        <p:grpSp>
          <p:nvGrpSpPr>
            <p:cNvPr id="310" name="Groupe 309">
              <a:extLst>
                <a:ext uri="{FF2B5EF4-FFF2-40B4-BE49-F238E27FC236}">
                  <a16:creationId xmlns:a16="http://schemas.microsoft.com/office/drawing/2014/main" id="{3072870C-6E27-4D86-B7D9-C5780F56E58E}"/>
                </a:ext>
              </a:extLst>
            </p:cNvPr>
            <p:cNvGrpSpPr/>
            <p:nvPr/>
          </p:nvGrpSpPr>
          <p:grpSpPr>
            <a:xfrm>
              <a:off x="1889920" y="1861923"/>
              <a:ext cx="1737890" cy="3176706"/>
              <a:chOff x="1889920" y="1861923"/>
              <a:chExt cx="1737890" cy="3176706"/>
            </a:xfrm>
          </p:grpSpPr>
          <p:grpSp>
            <p:nvGrpSpPr>
              <p:cNvPr id="168" name="Groupe 167">
                <a:extLst>
                  <a:ext uri="{FF2B5EF4-FFF2-40B4-BE49-F238E27FC236}">
                    <a16:creationId xmlns:a16="http://schemas.microsoft.com/office/drawing/2014/main" id="{111A5896-77F6-4900-90CF-DA6D2E2B5915}"/>
                  </a:ext>
                </a:extLst>
              </p:cNvPr>
              <p:cNvGrpSpPr/>
              <p:nvPr/>
            </p:nvGrpSpPr>
            <p:grpSpPr>
              <a:xfrm>
                <a:off x="1889920" y="1861923"/>
                <a:ext cx="1737890" cy="3176706"/>
                <a:chOff x="2588654" y="1815921"/>
                <a:chExt cx="1442433" cy="3322749"/>
              </a:xfrm>
              <a:solidFill>
                <a:schemeClr val="bg1"/>
              </a:solidFill>
            </p:grpSpPr>
            <p:sp>
              <p:nvSpPr>
                <p:cNvPr id="169" name="Forme libre : forme 168">
                  <a:extLst>
                    <a:ext uri="{FF2B5EF4-FFF2-40B4-BE49-F238E27FC236}">
                      <a16:creationId xmlns:a16="http://schemas.microsoft.com/office/drawing/2014/main" id="{C80941E0-B1F9-4CDA-93D0-E87167F26769}"/>
                    </a:ext>
                  </a:extLst>
                </p:cNvPr>
                <p:cNvSpPr/>
                <p:nvPr/>
              </p:nvSpPr>
              <p:spPr>
                <a:xfrm>
                  <a:off x="3657600" y="2125014"/>
                  <a:ext cx="373487" cy="2825400"/>
                </a:xfrm>
                <a:custGeom>
                  <a:avLst/>
                  <a:gdLst>
                    <a:gd name="connsiteX0" fmla="*/ 0 w 373487"/>
                    <a:gd name="connsiteY0" fmla="*/ 1043189 h 2833352"/>
                    <a:gd name="connsiteX1" fmla="*/ 218941 w 373487"/>
                    <a:gd name="connsiteY1" fmla="*/ 0 h 2833352"/>
                    <a:gd name="connsiteX2" fmla="*/ 373487 w 373487"/>
                    <a:gd name="connsiteY2" fmla="*/ 1803042 h 2833352"/>
                    <a:gd name="connsiteX3" fmla="*/ 180304 w 373487"/>
                    <a:gd name="connsiteY3" fmla="*/ 2833352 h 2833352"/>
                    <a:gd name="connsiteX4" fmla="*/ 0 w 373487"/>
                    <a:gd name="connsiteY4" fmla="*/ 1043189 h 2833352"/>
                    <a:gd name="connsiteX0" fmla="*/ 0 w 373487"/>
                    <a:gd name="connsiteY0" fmla="*/ 1043189 h 2825400"/>
                    <a:gd name="connsiteX1" fmla="*/ 218941 w 373487"/>
                    <a:gd name="connsiteY1" fmla="*/ 0 h 2825400"/>
                    <a:gd name="connsiteX2" fmla="*/ 373487 w 373487"/>
                    <a:gd name="connsiteY2" fmla="*/ 1803042 h 2825400"/>
                    <a:gd name="connsiteX3" fmla="*/ 156450 w 373487"/>
                    <a:gd name="connsiteY3" fmla="*/ 2825400 h 2825400"/>
                    <a:gd name="connsiteX4" fmla="*/ 0 w 373487"/>
                    <a:gd name="connsiteY4" fmla="*/ 1043189 h 2825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487" h="2825400">
                      <a:moveTo>
                        <a:pt x="0" y="1043189"/>
                      </a:moveTo>
                      <a:lnTo>
                        <a:pt x="218941" y="0"/>
                      </a:lnTo>
                      <a:lnTo>
                        <a:pt x="373487" y="1803042"/>
                      </a:lnTo>
                      <a:lnTo>
                        <a:pt x="156450" y="2825400"/>
                      </a:lnTo>
                      <a:lnTo>
                        <a:pt x="0" y="104318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0" name="Forme libre : forme 169">
                  <a:extLst>
                    <a:ext uri="{FF2B5EF4-FFF2-40B4-BE49-F238E27FC236}">
                      <a16:creationId xmlns:a16="http://schemas.microsoft.com/office/drawing/2014/main" id="{CABE00E9-069B-4906-9441-B4826C5ED092}"/>
                    </a:ext>
                  </a:extLst>
                </p:cNvPr>
                <p:cNvSpPr/>
                <p:nvPr/>
              </p:nvSpPr>
              <p:spPr>
                <a:xfrm>
                  <a:off x="2588654" y="2704564"/>
                  <a:ext cx="1079921" cy="605306"/>
                </a:xfrm>
                <a:custGeom>
                  <a:avLst/>
                  <a:gdLst>
                    <a:gd name="connsiteX0" fmla="*/ 1056067 w 1056067"/>
                    <a:gd name="connsiteY0" fmla="*/ 399245 h 566670"/>
                    <a:gd name="connsiteX1" fmla="*/ 0 w 1056067"/>
                    <a:gd name="connsiteY1" fmla="*/ 566670 h 566670"/>
                    <a:gd name="connsiteX2" fmla="*/ 399245 w 1056067"/>
                    <a:gd name="connsiteY2" fmla="*/ 0 h 566670"/>
                    <a:gd name="connsiteX3" fmla="*/ 1056067 w 1056067"/>
                    <a:gd name="connsiteY3" fmla="*/ 399245 h 566670"/>
                    <a:gd name="connsiteX0" fmla="*/ 1056067 w 1056067"/>
                    <a:gd name="connsiteY0" fmla="*/ 437881 h 605306"/>
                    <a:gd name="connsiteX1" fmla="*/ 0 w 1056067"/>
                    <a:gd name="connsiteY1" fmla="*/ 605306 h 605306"/>
                    <a:gd name="connsiteX2" fmla="*/ 463639 w 1056067"/>
                    <a:gd name="connsiteY2" fmla="*/ 0 h 605306"/>
                    <a:gd name="connsiteX3" fmla="*/ 1056067 w 1056067"/>
                    <a:gd name="connsiteY3" fmla="*/ 437881 h 605306"/>
                    <a:gd name="connsiteX0" fmla="*/ 1079921 w 1079921"/>
                    <a:gd name="connsiteY0" fmla="*/ 437881 h 605306"/>
                    <a:gd name="connsiteX1" fmla="*/ 0 w 1079921"/>
                    <a:gd name="connsiteY1" fmla="*/ 605306 h 605306"/>
                    <a:gd name="connsiteX2" fmla="*/ 463639 w 1079921"/>
                    <a:gd name="connsiteY2" fmla="*/ 0 h 605306"/>
                    <a:gd name="connsiteX3" fmla="*/ 1079921 w 1079921"/>
                    <a:gd name="connsiteY3" fmla="*/ 437881 h 605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921" h="605306">
                      <a:moveTo>
                        <a:pt x="1079921" y="437881"/>
                      </a:moveTo>
                      <a:lnTo>
                        <a:pt x="0" y="605306"/>
                      </a:lnTo>
                      <a:lnTo>
                        <a:pt x="463639" y="0"/>
                      </a:lnTo>
                      <a:lnTo>
                        <a:pt x="1079921" y="437881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1" name="Forme libre : forme 170">
                  <a:extLst>
                    <a:ext uri="{FF2B5EF4-FFF2-40B4-BE49-F238E27FC236}">
                      <a16:creationId xmlns:a16="http://schemas.microsoft.com/office/drawing/2014/main" id="{C3EC4782-4625-4BA4-B2EE-7B4A762098BB}"/>
                    </a:ext>
                  </a:extLst>
                </p:cNvPr>
                <p:cNvSpPr/>
                <p:nvPr/>
              </p:nvSpPr>
              <p:spPr>
                <a:xfrm>
                  <a:off x="2601532" y="1815921"/>
                  <a:ext cx="1275009" cy="1481071"/>
                </a:xfrm>
                <a:custGeom>
                  <a:avLst/>
                  <a:gdLst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21972 w 1275009"/>
                    <a:gd name="connsiteY3" fmla="*/ 386366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361728 w 1275009"/>
                    <a:gd name="connsiteY3" fmla="*/ 394318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  <a:gd name="connsiteX0" fmla="*/ 1056068 w 1275009"/>
                    <a:gd name="connsiteY0" fmla="*/ 1313645 h 1481071"/>
                    <a:gd name="connsiteX1" fmla="*/ 1275009 w 1275009"/>
                    <a:gd name="connsiteY1" fmla="*/ 296214 h 1481071"/>
                    <a:gd name="connsiteX2" fmla="*/ 759854 w 1275009"/>
                    <a:gd name="connsiteY2" fmla="*/ 0 h 1481071"/>
                    <a:gd name="connsiteX3" fmla="*/ 409436 w 1275009"/>
                    <a:gd name="connsiteY3" fmla="*/ 410221 h 1481071"/>
                    <a:gd name="connsiteX4" fmla="*/ 0 w 1275009"/>
                    <a:gd name="connsiteY4" fmla="*/ 1481071 h 1481071"/>
                    <a:gd name="connsiteX5" fmla="*/ 450761 w 1275009"/>
                    <a:gd name="connsiteY5" fmla="*/ 875764 h 1481071"/>
                    <a:gd name="connsiteX6" fmla="*/ 1056068 w 1275009"/>
                    <a:gd name="connsiteY6" fmla="*/ 1313645 h 1481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75009" h="1481071">
                      <a:moveTo>
                        <a:pt x="1056068" y="1313645"/>
                      </a:moveTo>
                      <a:lnTo>
                        <a:pt x="1275009" y="296214"/>
                      </a:lnTo>
                      <a:lnTo>
                        <a:pt x="759854" y="0"/>
                      </a:lnTo>
                      <a:lnTo>
                        <a:pt x="409436" y="410221"/>
                      </a:lnTo>
                      <a:lnTo>
                        <a:pt x="0" y="1481071"/>
                      </a:lnTo>
                      <a:lnTo>
                        <a:pt x="450761" y="875764"/>
                      </a:lnTo>
                      <a:lnTo>
                        <a:pt x="1056068" y="131364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2" name="Connecteur droit 171">
                  <a:extLst>
                    <a:ext uri="{FF2B5EF4-FFF2-40B4-BE49-F238E27FC236}">
                      <a16:creationId xmlns:a16="http://schemas.microsoft.com/office/drawing/2014/main" id="{FF873CA3-BF7E-4D2C-81B3-D367FB93AB46}"/>
                    </a:ext>
                  </a:extLst>
                </p:cNvPr>
                <p:cNvCxnSpPr>
                  <a:stCxn id="171" idx="5"/>
                  <a:endCxn id="171" idx="2"/>
                </p:cNvCxnSpPr>
                <p:nvPr/>
              </p:nvCxnSpPr>
              <p:spPr>
                <a:xfrm flipV="1">
                  <a:off x="3052293" y="1815921"/>
                  <a:ext cx="309093" cy="875764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3" name="Forme libre : forme 172">
                  <a:extLst>
                    <a:ext uri="{FF2B5EF4-FFF2-40B4-BE49-F238E27FC236}">
                      <a16:creationId xmlns:a16="http://schemas.microsoft.com/office/drawing/2014/main" id="{217335F4-F914-4648-8807-D8503151FDA5}"/>
                    </a:ext>
                  </a:extLst>
                </p:cNvPr>
                <p:cNvSpPr/>
                <p:nvPr/>
              </p:nvSpPr>
              <p:spPr>
                <a:xfrm>
                  <a:off x="2601532" y="3155324"/>
                  <a:ext cx="1210614" cy="1983346"/>
                </a:xfrm>
                <a:custGeom>
                  <a:avLst/>
                  <a:gdLst>
                    <a:gd name="connsiteX0" fmla="*/ 1133340 w 1133340"/>
                    <a:gd name="connsiteY0" fmla="*/ 1790163 h 1983346"/>
                    <a:gd name="connsiteX1" fmla="*/ 64394 w 1133340"/>
                    <a:gd name="connsiteY1" fmla="*/ 1983346 h 1983346"/>
                    <a:gd name="connsiteX2" fmla="*/ 0 w 1133340"/>
                    <a:gd name="connsiteY2" fmla="*/ 218941 h 1983346"/>
                    <a:gd name="connsiteX3" fmla="*/ 991673 w 1133340"/>
                    <a:gd name="connsiteY3" fmla="*/ 0 h 1983346"/>
                    <a:gd name="connsiteX4" fmla="*/ 1133340 w 1133340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218941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23492 w 1223492"/>
                    <a:gd name="connsiteY0" fmla="*/ 1790163 h 1983346"/>
                    <a:gd name="connsiteX1" fmla="*/ 154546 w 1223492"/>
                    <a:gd name="connsiteY1" fmla="*/ 1983346 h 1983346"/>
                    <a:gd name="connsiteX2" fmla="*/ 0 w 1223492"/>
                    <a:gd name="connsiteY2" fmla="*/ 154547 h 1983346"/>
                    <a:gd name="connsiteX3" fmla="*/ 1081825 w 1223492"/>
                    <a:gd name="connsiteY3" fmla="*/ 0 h 1983346"/>
                    <a:gd name="connsiteX4" fmla="*/ 1223492 w 1223492"/>
                    <a:gd name="connsiteY4" fmla="*/ 1790163 h 1983346"/>
                    <a:gd name="connsiteX0" fmla="*/ 1210614 w 1210614"/>
                    <a:gd name="connsiteY0" fmla="*/ 1790163 h 1983346"/>
                    <a:gd name="connsiteX1" fmla="*/ 141668 w 1210614"/>
                    <a:gd name="connsiteY1" fmla="*/ 1983346 h 1983346"/>
                    <a:gd name="connsiteX2" fmla="*/ 0 w 1210614"/>
                    <a:gd name="connsiteY2" fmla="*/ 154547 h 1983346"/>
                    <a:gd name="connsiteX3" fmla="*/ 1068947 w 1210614"/>
                    <a:gd name="connsiteY3" fmla="*/ 0 h 1983346"/>
                    <a:gd name="connsiteX4" fmla="*/ 1210614 w 1210614"/>
                    <a:gd name="connsiteY4" fmla="*/ 1790163 h 1983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0614" h="1983346">
                      <a:moveTo>
                        <a:pt x="1210614" y="1790163"/>
                      </a:moveTo>
                      <a:lnTo>
                        <a:pt x="141668" y="1983346"/>
                      </a:lnTo>
                      <a:lnTo>
                        <a:pt x="0" y="154547"/>
                      </a:lnTo>
                      <a:lnTo>
                        <a:pt x="1068947" y="0"/>
                      </a:lnTo>
                      <a:lnTo>
                        <a:pt x="1210614" y="17901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0792AEDF-BE03-46EA-8B53-5783F667EF7E}"/>
                  </a:ext>
                </a:extLst>
              </p:cNvPr>
              <p:cNvSpPr/>
              <p:nvPr/>
            </p:nvSpPr>
            <p:spPr>
              <a:xfrm rot="21059145">
                <a:off x="2595031" y="4512829"/>
                <a:ext cx="284651" cy="4361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48C912B2-80F7-442A-B363-69BDF47D3D67}"/>
                  </a:ext>
                </a:extLst>
              </p:cNvPr>
              <p:cNvSpPr/>
              <p:nvPr/>
            </p:nvSpPr>
            <p:spPr>
              <a:xfrm rot="21059145">
                <a:off x="2137577" y="457984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4157CFE2-C59D-4E92-9BB4-2D7816579976}"/>
                  </a:ext>
                </a:extLst>
              </p:cNvPr>
              <p:cNvSpPr/>
              <p:nvPr/>
            </p:nvSpPr>
            <p:spPr>
              <a:xfrm rot="21059145">
                <a:off x="2984281" y="441386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33FD9762-1EA1-4258-9B99-2F1525D3DFAD}"/>
                  </a:ext>
                </a:extLst>
              </p:cNvPr>
              <p:cNvSpPr/>
              <p:nvPr/>
            </p:nvSpPr>
            <p:spPr>
              <a:xfrm rot="21059145">
                <a:off x="2088834" y="4185573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853D0098-0943-4AA7-B32B-19B457C36C57}"/>
                  </a:ext>
                </a:extLst>
              </p:cNvPr>
              <p:cNvSpPr/>
              <p:nvPr/>
            </p:nvSpPr>
            <p:spPr>
              <a:xfrm rot="21059145">
                <a:off x="2935549" y="4053136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289FD76F-9477-4B67-9080-2FF4F0828ACC}"/>
                  </a:ext>
                </a:extLst>
              </p:cNvPr>
              <p:cNvSpPr/>
              <p:nvPr/>
            </p:nvSpPr>
            <p:spPr>
              <a:xfrm rot="21059145">
                <a:off x="2520540" y="410382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A40C914C-CE28-4758-8F6C-E3B3739FD14F}"/>
                  </a:ext>
                </a:extLst>
              </p:cNvPr>
              <p:cNvSpPr/>
              <p:nvPr/>
            </p:nvSpPr>
            <p:spPr>
              <a:xfrm rot="21059145">
                <a:off x="2050737" y="3788328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059F203A-A9ED-4A07-A554-A6641A5E6CE8}"/>
                  </a:ext>
                </a:extLst>
              </p:cNvPr>
              <p:cNvSpPr/>
              <p:nvPr/>
            </p:nvSpPr>
            <p:spPr>
              <a:xfrm rot="21059145">
                <a:off x="2877791" y="3648937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4E6305AD-2C50-4E95-B22D-CC42739636A5}"/>
                  </a:ext>
                </a:extLst>
              </p:cNvPr>
              <p:cNvSpPr/>
              <p:nvPr/>
            </p:nvSpPr>
            <p:spPr>
              <a:xfrm rot="21059145">
                <a:off x="2464263" y="3708069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9D38CBA-7FF4-4A83-80F5-ACDF1DD9B3A0}"/>
                  </a:ext>
                </a:extLst>
              </p:cNvPr>
              <p:cNvSpPr/>
              <p:nvPr/>
            </p:nvSpPr>
            <p:spPr>
              <a:xfrm rot="21059145">
                <a:off x="2001701" y="33978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8B1DB3C6-0F7E-4115-AFC1-C0D8797BAF2A}"/>
                  </a:ext>
                </a:extLst>
              </p:cNvPr>
              <p:cNvSpPr/>
              <p:nvPr/>
            </p:nvSpPr>
            <p:spPr>
              <a:xfrm rot="21129917">
                <a:off x="2831556" y="3267980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7A471FE-4B27-4273-89C4-24EE8FC3143C}"/>
                  </a:ext>
                </a:extLst>
              </p:cNvPr>
              <p:cNvSpPr/>
              <p:nvPr/>
            </p:nvSpPr>
            <p:spPr>
              <a:xfrm rot="21059145">
                <a:off x="2425752" y="3325222"/>
                <a:ext cx="267227" cy="2852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1" name="Ellipse 310">
              <a:extLst>
                <a:ext uri="{FF2B5EF4-FFF2-40B4-BE49-F238E27FC236}">
                  <a16:creationId xmlns:a16="http://schemas.microsoft.com/office/drawing/2014/main" id="{76B46CD7-3152-4DF5-A802-05B7D12D22AD}"/>
                </a:ext>
              </a:extLst>
            </p:cNvPr>
            <p:cNvSpPr/>
            <p:nvPr/>
          </p:nvSpPr>
          <p:spPr>
            <a:xfrm>
              <a:off x="2365759" y="2963535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1" name="Groupe 320">
            <a:extLst>
              <a:ext uri="{FF2B5EF4-FFF2-40B4-BE49-F238E27FC236}">
                <a16:creationId xmlns:a16="http://schemas.microsoft.com/office/drawing/2014/main" id="{5A9BEA84-EC20-4D72-B5A2-99C2D2AE08E9}"/>
              </a:ext>
            </a:extLst>
          </p:cNvPr>
          <p:cNvGrpSpPr/>
          <p:nvPr/>
        </p:nvGrpSpPr>
        <p:grpSpPr>
          <a:xfrm>
            <a:off x="3223875" y="2458152"/>
            <a:ext cx="1179094" cy="2182760"/>
            <a:chOff x="3223875" y="2458152"/>
            <a:chExt cx="1179094" cy="2182760"/>
          </a:xfrm>
        </p:grpSpPr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A14A289A-7956-465F-9C93-ABFD9DA5ECA7}"/>
                </a:ext>
              </a:extLst>
            </p:cNvPr>
            <p:cNvGrpSpPr/>
            <p:nvPr/>
          </p:nvGrpSpPr>
          <p:grpSpPr>
            <a:xfrm>
              <a:off x="3223875" y="2458152"/>
              <a:ext cx="1179094" cy="2182760"/>
              <a:chOff x="3223875" y="2458152"/>
              <a:chExt cx="1179094" cy="2182760"/>
            </a:xfrm>
          </p:grpSpPr>
          <p:grpSp>
            <p:nvGrpSpPr>
              <p:cNvPr id="174" name="Groupe 173">
                <a:extLst>
                  <a:ext uri="{FF2B5EF4-FFF2-40B4-BE49-F238E27FC236}">
                    <a16:creationId xmlns:a16="http://schemas.microsoft.com/office/drawing/2014/main" id="{77108200-9B5A-44EB-9FBC-13D0B90C9B8C}"/>
                  </a:ext>
                </a:extLst>
              </p:cNvPr>
              <p:cNvGrpSpPr/>
              <p:nvPr/>
            </p:nvGrpSpPr>
            <p:grpSpPr>
              <a:xfrm>
                <a:off x="3223875" y="2458152"/>
                <a:ext cx="1179094" cy="2182760"/>
                <a:chOff x="3683988" y="2989690"/>
                <a:chExt cx="1015233" cy="1948070"/>
              </a:xfrm>
              <a:solidFill>
                <a:schemeClr val="bg1"/>
              </a:solidFill>
            </p:grpSpPr>
            <p:sp>
              <p:nvSpPr>
                <p:cNvPr id="175" name="Forme libre : forme 174">
                  <a:extLst>
                    <a:ext uri="{FF2B5EF4-FFF2-40B4-BE49-F238E27FC236}">
                      <a16:creationId xmlns:a16="http://schemas.microsoft.com/office/drawing/2014/main" id="{DE16C8AB-A55D-4B42-A445-9877889A21D8}"/>
                    </a:ext>
                  </a:extLst>
                </p:cNvPr>
                <p:cNvSpPr/>
                <p:nvPr/>
              </p:nvSpPr>
              <p:spPr>
                <a:xfrm>
                  <a:off x="3683988" y="3816626"/>
                  <a:ext cx="800549" cy="1121134"/>
                </a:xfrm>
                <a:custGeom>
                  <a:avLst/>
                  <a:gdLst>
                    <a:gd name="connsiteX0" fmla="*/ 0 w 707666"/>
                    <a:gd name="connsiteY0" fmla="*/ 87464 h 1121134"/>
                    <a:gd name="connsiteX1" fmla="*/ 620201 w 707666"/>
                    <a:gd name="connsiteY1" fmla="*/ 0 h 1121134"/>
                    <a:gd name="connsiteX2" fmla="*/ 699714 w 707666"/>
                    <a:gd name="connsiteY2" fmla="*/ 946205 h 1121134"/>
                    <a:gd name="connsiteX3" fmla="*/ 707666 w 707666"/>
                    <a:gd name="connsiteY3" fmla="*/ 1009816 h 1121134"/>
                    <a:gd name="connsiteX4" fmla="*/ 31805 w 707666"/>
                    <a:gd name="connsiteY4" fmla="*/ 1121134 h 1121134"/>
                    <a:gd name="connsiteX5" fmla="*/ 0 w 707666"/>
                    <a:gd name="connsiteY5" fmla="*/ 87464 h 1121134"/>
                    <a:gd name="connsiteX0" fmla="*/ 0 w 755374"/>
                    <a:gd name="connsiteY0" fmla="*/ 95415 h 1121134"/>
                    <a:gd name="connsiteX1" fmla="*/ 667909 w 755374"/>
                    <a:gd name="connsiteY1" fmla="*/ 0 h 1121134"/>
                    <a:gd name="connsiteX2" fmla="*/ 747422 w 755374"/>
                    <a:gd name="connsiteY2" fmla="*/ 946205 h 1121134"/>
                    <a:gd name="connsiteX3" fmla="*/ 755374 w 755374"/>
                    <a:gd name="connsiteY3" fmla="*/ 1009816 h 1121134"/>
                    <a:gd name="connsiteX4" fmla="*/ 79513 w 755374"/>
                    <a:gd name="connsiteY4" fmla="*/ 1121134 h 1121134"/>
                    <a:gd name="connsiteX5" fmla="*/ 0 w 755374"/>
                    <a:gd name="connsiteY5" fmla="*/ 95415 h 1121134"/>
                    <a:gd name="connsiteX0" fmla="*/ 0 w 800548"/>
                    <a:gd name="connsiteY0" fmla="*/ 95415 h 1121134"/>
                    <a:gd name="connsiteX1" fmla="*/ 713083 w 800548"/>
                    <a:gd name="connsiteY1" fmla="*/ 0 h 1121134"/>
                    <a:gd name="connsiteX2" fmla="*/ 792596 w 800548"/>
                    <a:gd name="connsiteY2" fmla="*/ 946205 h 1121134"/>
                    <a:gd name="connsiteX3" fmla="*/ 800548 w 800548"/>
                    <a:gd name="connsiteY3" fmla="*/ 1009816 h 1121134"/>
                    <a:gd name="connsiteX4" fmla="*/ 124687 w 800548"/>
                    <a:gd name="connsiteY4" fmla="*/ 1121134 h 1121134"/>
                    <a:gd name="connsiteX5" fmla="*/ 0 w 800548"/>
                    <a:gd name="connsiteY5" fmla="*/ 95415 h 1121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0548" h="1121134">
                      <a:moveTo>
                        <a:pt x="0" y="95415"/>
                      </a:moveTo>
                      <a:lnTo>
                        <a:pt x="713083" y="0"/>
                      </a:lnTo>
                      <a:lnTo>
                        <a:pt x="792596" y="946205"/>
                      </a:lnTo>
                      <a:lnTo>
                        <a:pt x="800548" y="1009816"/>
                      </a:lnTo>
                      <a:lnTo>
                        <a:pt x="124687" y="1121134"/>
                      </a:lnTo>
                      <a:lnTo>
                        <a:pt x="0" y="9541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6" name="Forme libre : forme 175">
                  <a:extLst>
                    <a:ext uri="{FF2B5EF4-FFF2-40B4-BE49-F238E27FC236}">
                      <a16:creationId xmlns:a16="http://schemas.microsoft.com/office/drawing/2014/main" id="{1CB4787E-68CA-4228-970E-DEB562DCD42C}"/>
                    </a:ext>
                  </a:extLst>
                </p:cNvPr>
                <p:cNvSpPr/>
                <p:nvPr/>
              </p:nvSpPr>
              <p:spPr>
                <a:xfrm>
                  <a:off x="4389120" y="2989690"/>
                  <a:ext cx="310101" cy="1844703"/>
                </a:xfrm>
                <a:custGeom>
                  <a:avLst/>
                  <a:gdLst>
                    <a:gd name="connsiteX0" fmla="*/ 0 w 310101"/>
                    <a:gd name="connsiteY0" fmla="*/ 826936 h 1844703"/>
                    <a:gd name="connsiteX1" fmla="*/ 222637 w 310101"/>
                    <a:gd name="connsiteY1" fmla="*/ 0 h 1844703"/>
                    <a:gd name="connsiteX2" fmla="*/ 310101 w 310101"/>
                    <a:gd name="connsiteY2" fmla="*/ 763326 h 1844703"/>
                    <a:gd name="connsiteX3" fmla="*/ 87464 w 310101"/>
                    <a:gd name="connsiteY3" fmla="*/ 1844703 h 1844703"/>
                    <a:gd name="connsiteX4" fmla="*/ 0 w 310101"/>
                    <a:gd name="connsiteY4" fmla="*/ 826936 h 1844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0101" h="1844703">
                      <a:moveTo>
                        <a:pt x="0" y="826936"/>
                      </a:moveTo>
                      <a:lnTo>
                        <a:pt x="222637" y="0"/>
                      </a:lnTo>
                      <a:lnTo>
                        <a:pt x="310101" y="763326"/>
                      </a:lnTo>
                      <a:lnTo>
                        <a:pt x="87464" y="1844703"/>
                      </a:lnTo>
                      <a:lnTo>
                        <a:pt x="0" y="826936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77" name="Forme libre : forme 176">
                  <a:extLst>
                    <a:ext uri="{FF2B5EF4-FFF2-40B4-BE49-F238E27FC236}">
                      <a16:creationId xmlns:a16="http://schemas.microsoft.com/office/drawing/2014/main" id="{4E07E01C-C808-45FA-8C31-5904D396816D}"/>
                    </a:ext>
                  </a:extLst>
                </p:cNvPr>
                <p:cNvSpPr/>
                <p:nvPr/>
              </p:nvSpPr>
              <p:spPr>
                <a:xfrm>
                  <a:off x="3688477" y="3001618"/>
                  <a:ext cx="919304" cy="922176"/>
                </a:xfrm>
                <a:custGeom>
                  <a:avLst/>
                  <a:gdLst>
                    <a:gd name="connsiteX0" fmla="*/ 882595 w 882595"/>
                    <a:gd name="connsiteY0" fmla="*/ 0 h 906448"/>
                    <a:gd name="connsiteX1" fmla="*/ 341906 w 882595"/>
                    <a:gd name="connsiteY1" fmla="*/ 71561 h 906448"/>
                    <a:gd name="connsiteX2" fmla="*/ 254442 w 882595"/>
                    <a:gd name="connsiteY2" fmla="*/ 79513 h 906448"/>
                    <a:gd name="connsiteX3" fmla="*/ 0 w 882595"/>
                    <a:gd name="connsiteY3" fmla="*/ 906448 h 906448"/>
                    <a:gd name="connsiteX4" fmla="*/ 675861 w 882595"/>
                    <a:gd name="connsiteY4" fmla="*/ 826935 h 906448"/>
                    <a:gd name="connsiteX5" fmla="*/ 882595 w 882595"/>
                    <a:gd name="connsiteY5" fmla="*/ 0 h 906448"/>
                    <a:gd name="connsiteX0" fmla="*/ 894522 w 894522"/>
                    <a:gd name="connsiteY0" fmla="*/ 0 h 902472"/>
                    <a:gd name="connsiteX1" fmla="*/ 341906 w 894522"/>
                    <a:gd name="connsiteY1" fmla="*/ 67585 h 902472"/>
                    <a:gd name="connsiteX2" fmla="*/ 254442 w 894522"/>
                    <a:gd name="connsiteY2" fmla="*/ 75537 h 902472"/>
                    <a:gd name="connsiteX3" fmla="*/ 0 w 894522"/>
                    <a:gd name="connsiteY3" fmla="*/ 902472 h 902472"/>
                    <a:gd name="connsiteX4" fmla="*/ 675861 w 894522"/>
                    <a:gd name="connsiteY4" fmla="*/ 822959 h 902472"/>
                    <a:gd name="connsiteX5" fmla="*/ 894522 w 894522"/>
                    <a:gd name="connsiteY5" fmla="*/ 0 h 902472"/>
                    <a:gd name="connsiteX0" fmla="*/ 885423 w 885423"/>
                    <a:gd name="connsiteY0" fmla="*/ 0 h 911570"/>
                    <a:gd name="connsiteX1" fmla="*/ 332807 w 885423"/>
                    <a:gd name="connsiteY1" fmla="*/ 67585 h 911570"/>
                    <a:gd name="connsiteX2" fmla="*/ 245343 w 885423"/>
                    <a:gd name="connsiteY2" fmla="*/ 75537 h 911570"/>
                    <a:gd name="connsiteX3" fmla="*/ 0 w 885423"/>
                    <a:gd name="connsiteY3" fmla="*/ 911570 h 911570"/>
                    <a:gd name="connsiteX4" fmla="*/ 666762 w 885423"/>
                    <a:gd name="connsiteY4" fmla="*/ 822959 h 911570"/>
                    <a:gd name="connsiteX5" fmla="*/ 885423 w 885423"/>
                    <a:gd name="connsiteY5" fmla="*/ 0 h 911570"/>
                    <a:gd name="connsiteX0" fmla="*/ 919304 w 919304"/>
                    <a:gd name="connsiteY0" fmla="*/ 0 h 922177"/>
                    <a:gd name="connsiteX1" fmla="*/ 366688 w 919304"/>
                    <a:gd name="connsiteY1" fmla="*/ 67585 h 922177"/>
                    <a:gd name="connsiteX2" fmla="*/ 279224 w 919304"/>
                    <a:gd name="connsiteY2" fmla="*/ 75537 h 922177"/>
                    <a:gd name="connsiteX3" fmla="*/ 0 w 919304"/>
                    <a:gd name="connsiteY3" fmla="*/ 922177 h 922177"/>
                    <a:gd name="connsiteX4" fmla="*/ 700643 w 919304"/>
                    <a:gd name="connsiteY4" fmla="*/ 822959 h 922177"/>
                    <a:gd name="connsiteX5" fmla="*/ 919304 w 919304"/>
                    <a:gd name="connsiteY5" fmla="*/ 0 h 922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9304" h="922177">
                      <a:moveTo>
                        <a:pt x="919304" y="0"/>
                      </a:moveTo>
                      <a:lnTo>
                        <a:pt x="366688" y="67585"/>
                      </a:lnTo>
                      <a:lnTo>
                        <a:pt x="279224" y="75537"/>
                      </a:lnTo>
                      <a:lnTo>
                        <a:pt x="0" y="922177"/>
                      </a:lnTo>
                      <a:lnTo>
                        <a:pt x="700643" y="822959"/>
                      </a:lnTo>
                      <a:lnTo>
                        <a:pt x="919304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78" name="Connecteur droit 177">
                  <a:extLst>
                    <a:ext uri="{FF2B5EF4-FFF2-40B4-BE49-F238E27FC236}">
                      <a16:creationId xmlns:a16="http://schemas.microsoft.com/office/drawing/2014/main" id="{02232A33-4B6E-4B81-9296-C453689462CA}"/>
                    </a:ext>
                  </a:extLst>
                </p:cNvPr>
                <p:cNvCxnSpPr>
                  <a:cxnSpLocks/>
                  <a:endCxn id="175" idx="0"/>
                </p:cNvCxnSpPr>
                <p:nvPr/>
              </p:nvCxnSpPr>
              <p:spPr>
                <a:xfrm flipH="1">
                  <a:off x="3683988" y="3391623"/>
                  <a:ext cx="430611" cy="520418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Connecteur droit 178">
                  <a:extLst>
                    <a:ext uri="{FF2B5EF4-FFF2-40B4-BE49-F238E27FC236}">
                      <a16:creationId xmlns:a16="http://schemas.microsoft.com/office/drawing/2014/main" id="{01F4F07B-146A-4B29-9D80-E4A77B7E5DCA}"/>
                    </a:ext>
                  </a:extLst>
                </p:cNvPr>
                <p:cNvCxnSpPr>
                  <a:cxnSpLocks/>
                  <a:stCxn id="177" idx="2"/>
                </p:cNvCxnSpPr>
                <p:nvPr/>
              </p:nvCxnSpPr>
              <p:spPr>
                <a:xfrm>
                  <a:off x="3967701" y="3077155"/>
                  <a:ext cx="148657" cy="308745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Connecteur droit 179">
                  <a:extLst>
                    <a:ext uri="{FF2B5EF4-FFF2-40B4-BE49-F238E27FC236}">
                      <a16:creationId xmlns:a16="http://schemas.microsoft.com/office/drawing/2014/main" id="{775F9FF3-21B2-4FF4-93D5-AFBC744A04D7}"/>
                    </a:ext>
                  </a:extLst>
                </p:cNvPr>
                <p:cNvCxnSpPr>
                  <a:endCxn id="176" idx="1"/>
                </p:cNvCxnSpPr>
                <p:nvPr/>
              </p:nvCxnSpPr>
              <p:spPr>
                <a:xfrm flipV="1">
                  <a:off x="4117162" y="2989690"/>
                  <a:ext cx="494595" cy="396210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eur droit 180">
                  <a:extLst>
                    <a:ext uri="{FF2B5EF4-FFF2-40B4-BE49-F238E27FC236}">
                      <a16:creationId xmlns:a16="http://schemas.microsoft.com/office/drawing/2014/main" id="{F7AFCE92-B3B1-4873-9DAA-3DA7EC875860}"/>
                    </a:ext>
                  </a:extLst>
                </p:cNvPr>
                <p:cNvCxnSpPr>
                  <a:endCxn id="177" idx="4"/>
                </p:cNvCxnSpPr>
                <p:nvPr/>
              </p:nvCxnSpPr>
              <p:spPr>
                <a:xfrm>
                  <a:off x="4117162" y="3385900"/>
                  <a:ext cx="271958" cy="438677"/>
                </a:xfrm>
                <a:prstGeom prst="lin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Forme libre : forme 312">
                <a:extLst>
                  <a:ext uri="{FF2B5EF4-FFF2-40B4-BE49-F238E27FC236}">
                    <a16:creationId xmlns:a16="http://schemas.microsoft.com/office/drawing/2014/main" id="{4CA6A40F-4593-4A56-B504-265D3AC3C7C4}"/>
                  </a:ext>
                </a:extLst>
              </p:cNvPr>
              <p:cNvSpPr/>
              <p:nvPr/>
            </p:nvSpPr>
            <p:spPr>
              <a:xfrm>
                <a:off x="3246120" y="3054096"/>
                <a:ext cx="1124712" cy="1234440"/>
              </a:xfrm>
              <a:custGeom>
                <a:avLst/>
                <a:gdLst>
                  <a:gd name="connsiteX0" fmla="*/ 1124712 w 1124712"/>
                  <a:gd name="connsiteY0" fmla="*/ 0 h 1234440"/>
                  <a:gd name="connsiteX1" fmla="*/ 868680 w 1124712"/>
                  <a:gd name="connsiteY1" fmla="*/ 1042416 h 1234440"/>
                  <a:gd name="connsiteX2" fmla="*/ 54864 w 1124712"/>
                  <a:gd name="connsiteY2" fmla="*/ 1143000 h 1234440"/>
                  <a:gd name="connsiteX3" fmla="*/ 0 w 1124712"/>
                  <a:gd name="connsiteY3" fmla="*/ 1234440 h 1234440"/>
                  <a:gd name="connsiteX4" fmla="*/ 832104 w 1124712"/>
                  <a:gd name="connsiteY4" fmla="*/ 1133856 h 1234440"/>
                  <a:gd name="connsiteX5" fmla="*/ 868680 w 1124712"/>
                  <a:gd name="connsiteY5" fmla="*/ 1051560 h 1234440"/>
                  <a:gd name="connsiteX6" fmla="*/ 841248 w 1124712"/>
                  <a:gd name="connsiteY6" fmla="*/ 1143000 h 1234440"/>
                  <a:gd name="connsiteX7" fmla="*/ 1124712 w 1124712"/>
                  <a:gd name="connsiteY7" fmla="*/ 54864 h 1234440"/>
                  <a:gd name="connsiteX8" fmla="*/ 1124712 w 1124712"/>
                  <a:gd name="connsiteY8" fmla="*/ 54864 h 1234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4712" h="1234440">
                    <a:moveTo>
                      <a:pt x="1124712" y="0"/>
                    </a:moveTo>
                    <a:lnTo>
                      <a:pt x="868680" y="1042416"/>
                    </a:lnTo>
                    <a:lnTo>
                      <a:pt x="54864" y="1143000"/>
                    </a:lnTo>
                    <a:lnTo>
                      <a:pt x="0" y="1234440"/>
                    </a:lnTo>
                    <a:lnTo>
                      <a:pt x="832104" y="1133856"/>
                    </a:lnTo>
                    <a:lnTo>
                      <a:pt x="868680" y="1051560"/>
                    </a:lnTo>
                    <a:lnTo>
                      <a:pt x="841248" y="1143000"/>
                    </a:lnTo>
                    <a:lnTo>
                      <a:pt x="1124712" y="54864"/>
                    </a:lnTo>
                    <a:lnTo>
                      <a:pt x="1124712" y="54864"/>
                    </a:lnTo>
                  </a:path>
                </a:pathLst>
              </a:custGeom>
              <a:solidFill>
                <a:schemeClr val="bg2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CAF0A12-1A23-4CD9-8ECD-4FB470E08750}"/>
                </a:ext>
              </a:extLst>
            </p:cNvPr>
            <p:cNvSpPr/>
            <p:nvPr/>
          </p:nvSpPr>
          <p:spPr>
            <a:xfrm rot="21129917">
              <a:off x="3725259" y="3612423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44D50D2-B26A-4959-AEBC-B154F7E1C2B4}"/>
                </a:ext>
              </a:extLst>
            </p:cNvPr>
            <p:cNvSpPr/>
            <p:nvPr/>
          </p:nvSpPr>
          <p:spPr>
            <a:xfrm rot="21059145">
              <a:off x="3319455" y="3669665"/>
              <a:ext cx="267227" cy="285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8" name="Forme libre : forme 317">
              <a:extLst>
                <a:ext uri="{FF2B5EF4-FFF2-40B4-BE49-F238E27FC236}">
                  <a16:creationId xmlns:a16="http://schemas.microsoft.com/office/drawing/2014/main" id="{0ADC6DC9-0EEE-4E13-9DAC-BC22EBEA41A3}"/>
                </a:ext>
              </a:extLst>
            </p:cNvPr>
            <p:cNvSpPr/>
            <p:nvPr/>
          </p:nvSpPr>
          <p:spPr>
            <a:xfrm>
              <a:off x="4096512" y="3209544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9" name="Forme libre : forme 318">
              <a:extLst>
                <a:ext uri="{FF2B5EF4-FFF2-40B4-BE49-F238E27FC236}">
                  <a16:creationId xmlns:a16="http://schemas.microsoft.com/office/drawing/2014/main" id="{E2F90560-4E48-495F-A623-3FFAD232C0C9}"/>
                </a:ext>
              </a:extLst>
            </p:cNvPr>
            <p:cNvSpPr/>
            <p:nvPr/>
          </p:nvSpPr>
          <p:spPr>
            <a:xfrm>
              <a:off x="4201803" y="2786733"/>
              <a:ext cx="118872" cy="521208"/>
            </a:xfrm>
            <a:custGeom>
              <a:avLst/>
              <a:gdLst>
                <a:gd name="connsiteX0" fmla="*/ 9144 w 118872"/>
                <a:gd name="connsiteY0" fmla="*/ 256032 h 521208"/>
                <a:gd name="connsiteX1" fmla="*/ 36576 w 118872"/>
                <a:gd name="connsiteY1" fmla="*/ 521208 h 521208"/>
                <a:gd name="connsiteX2" fmla="*/ 118872 w 118872"/>
                <a:gd name="connsiteY2" fmla="*/ 173736 h 521208"/>
                <a:gd name="connsiteX3" fmla="*/ 82296 w 118872"/>
                <a:gd name="connsiteY3" fmla="*/ 0 h 521208"/>
                <a:gd name="connsiteX4" fmla="*/ 0 w 118872"/>
                <a:gd name="connsiteY4" fmla="*/ 347472 h 521208"/>
                <a:gd name="connsiteX5" fmla="*/ 0 w 118872"/>
                <a:gd name="connsiteY5" fmla="*/ 347472 h 521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872" h="521208">
                  <a:moveTo>
                    <a:pt x="9144" y="256032"/>
                  </a:moveTo>
                  <a:lnTo>
                    <a:pt x="36576" y="521208"/>
                  </a:lnTo>
                  <a:lnTo>
                    <a:pt x="118872" y="173736"/>
                  </a:lnTo>
                  <a:lnTo>
                    <a:pt x="82296" y="0"/>
                  </a:lnTo>
                  <a:lnTo>
                    <a:pt x="0" y="347472"/>
                  </a:lnTo>
                  <a:lnTo>
                    <a:pt x="0" y="347472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0" name="Ellipse 319">
              <a:extLst>
                <a:ext uri="{FF2B5EF4-FFF2-40B4-BE49-F238E27FC236}">
                  <a16:creationId xmlns:a16="http://schemas.microsoft.com/office/drawing/2014/main" id="{2DCF7B58-765A-4229-9877-C00D46AB6F74}"/>
                </a:ext>
              </a:extLst>
            </p:cNvPr>
            <p:cNvSpPr/>
            <p:nvPr/>
          </p:nvSpPr>
          <p:spPr>
            <a:xfrm>
              <a:off x="3906503" y="2822493"/>
              <a:ext cx="204358" cy="181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107079FE-0417-4E10-AF79-DDC5E243BD5E}"/>
              </a:ext>
            </a:extLst>
          </p:cNvPr>
          <p:cNvGrpSpPr/>
          <p:nvPr/>
        </p:nvGrpSpPr>
        <p:grpSpPr>
          <a:xfrm>
            <a:off x="3031918" y="4032009"/>
            <a:ext cx="1684602" cy="2849197"/>
            <a:chOff x="2753213" y="3843715"/>
            <a:chExt cx="1876175" cy="3023171"/>
          </a:xfrm>
        </p:grpSpPr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52F53237-3A68-4322-8B2F-06C6B58E2D9D}"/>
                </a:ext>
              </a:extLst>
            </p:cNvPr>
            <p:cNvSpPr/>
            <p:nvPr/>
          </p:nvSpPr>
          <p:spPr>
            <a:xfrm>
              <a:off x="2776475" y="3944105"/>
              <a:ext cx="776343" cy="2922781"/>
            </a:xfrm>
            <a:custGeom>
              <a:avLst/>
              <a:gdLst>
                <a:gd name="connsiteX0" fmla="*/ 0 w 818148"/>
                <a:gd name="connsiteY0" fmla="*/ 0 h 2213810"/>
                <a:gd name="connsiteX1" fmla="*/ 60158 w 818148"/>
                <a:gd name="connsiteY1" fmla="*/ 914400 h 2213810"/>
                <a:gd name="connsiteX2" fmla="*/ 818148 w 818148"/>
                <a:gd name="connsiteY2" fmla="*/ 2213810 h 2213810"/>
                <a:gd name="connsiteX3" fmla="*/ 818148 w 818148"/>
                <a:gd name="connsiteY3" fmla="*/ 2213810 h 2213810"/>
                <a:gd name="connsiteX0" fmla="*/ 84221 w 902369"/>
                <a:gd name="connsiteY0" fmla="*/ 0 h 2213810"/>
                <a:gd name="connsiteX1" fmla="*/ 0 w 902369"/>
                <a:gd name="connsiteY1" fmla="*/ 938463 h 2213810"/>
                <a:gd name="connsiteX2" fmla="*/ 902369 w 902369"/>
                <a:gd name="connsiteY2" fmla="*/ 2213810 h 2213810"/>
                <a:gd name="connsiteX3" fmla="*/ 902369 w 902369"/>
                <a:gd name="connsiteY3" fmla="*/ 2213810 h 2213810"/>
                <a:gd name="connsiteX0" fmla="*/ 0 w 986590"/>
                <a:gd name="connsiteY0" fmla="*/ 0 h 2225842"/>
                <a:gd name="connsiteX1" fmla="*/ 84221 w 986590"/>
                <a:gd name="connsiteY1" fmla="*/ 950495 h 2225842"/>
                <a:gd name="connsiteX2" fmla="*/ 986590 w 986590"/>
                <a:gd name="connsiteY2" fmla="*/ 2225842 h 2225842"/>
                <a:gd name="connsiteX3" fmla="*/ 986590 w 986590"/>
                <a:gd name="connsiteY3" fmla="*/ 2225842 h 2225842"/>
                <a:gd name="connsiteX0" fmla="*/ 24062 w 1010652"/>
                <a:gd name="connsiteY0" fmla="*/ 0 h 2225842"/>
                <a:gd name="connsiteX1" fmla="*/ 0 w 1010652"/>
                <a:gd name="connsiteY1" fmla="*/ 0 h 2225842"/>
                <a:gd name="connsiteX2" fmla="*/ 108283 w 1010652"/>
                <a:gd name="connsiteY2" fmla="*/ 950495 h 2225842"/>
                <a:gd name="connsiteX3" fmla="*/ 1010652 w 1010652"/>
                <a:gd name="connsiteY3" fmla="*/ 2225842 h 2225842"/>
                <a:gd name="connsiteX4" fmla="*/ 1010652 w 1010652"/>
                <a:gd name="connsiteY4" fmla="*/ 2225842 h 2225842"/>
                <a:gd name="connsiteX0" fmla="*/ 180472 w 1167062"/>
                <a:gd name="connsiteY0" fmla="*/ 12032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98619 w 1167062"/>
                <a:gd name="connsiteY0" fmla="*/ 1251285 h 2237874"/>
                <a:gd name="connsiteX1" fmla="*/ 0 w 1167062"/>
                <a:gd name="connsiteY1" fmla="*/ 0 h 2237874"/>
                <a:gd name="connsiteX2" fmla="*/ 264693 w 1167062"/>
                <a:gd name="connsiteY2" fmla="*/ 962527 h 2237874"/>
                <a:gd name="connsiteX3" fmla="*/ 1167062 w 1167062"/>
                <a:gd name="connsiteY3" fmla="*/ 2237874 h 2237874"/>
                <a:gd name="connsiteX4" fmla="*/ 1167062 w 1167062"/>
                <a:gd name="connsiteY4" fmla="*/ 2237874 h 2237874"/>
                <a:gd name="connsiteX0" fmla="*/ 926430 w 1094873"/>
                <a:gd name="connsiteY0" fmla="*/ 1251285 h 2237874"/>
                <a:gd name="connsiteX1" fmla="*/ 0 w 1094873"/>
                <a:gd name="connsiteY1" fmla="*/ 0 h 2237874"/>
                <a:gd name="connsiteX2" fmla="*/ 192504 w 1094873"/>
                <a:gd name="connsiteY2" fmla="*/ 962527 h 2237874"/>
                <a:gd name="connsiteX3" fmla="*/ 1094873 w 1094873"/>
                <a:gd name="connsiteY3" fmla="*/ 2237874 h 2237874"/>
                <a:gd name="connsiteX4" fmla="*/ 1094873 w 1094873"/>
                <a:gd name="connsiteY4" fmla="*/ 2237874 h 2237874"/>
                <a:gd name="connsiteX0" fmla="*/ 818145 w 986588"/>
                <a:gd name="connsiteY0" fmla="*/ 1251285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0 w 986588"/>
                <a:gd name="connsiteY1" fmla="*/ 0 h 2237874"/>
                <a:gd name="connsiteX2" fmla="*/ 84219 w 986588"/>
                <a:gd name="connsiteY2" fmla="*/ 962527 h 2237874"/>
                <a:gd name="connsiteX3" fmla="*/ 986588 w 986588"/>
                <a:gd name="connsiteY3" fmla="*/ 2237874 h 2237874"/>
                <a:gd name="connsiteX4" fmla="*/ 986588 w 986588"/>
                <a:gd name="connsiteY4" fmla="*/ 2237874 h 2237874"/>
                <a:gd name="connsiteX0" fmla="*/ 938461 w 986588"/>
                <a:gd name="connsiteY0" fmla="*/ 1203158 h 2237874"/>
                <a:gd name="connsiteX1" fmla="*/ 926430 w 986588"/>
                <a:gd name="connsiteY1" fmla="*/ 1167064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38461 w 986588"/>
                <a:gd name="connsiteY0" fmla="*/ 1203158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86588 w 986588"/>
                <a:gd name="connsiteY1" fmla="*/ 1467853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0" fmla="*/ 950493 w 986588"/>
                <a:gd name="connsiteY0" fmla="*/ 2177716 h 2237874"/>
                <a:gd name="connsiteX1" fmla="*/ 914398 w 986588"/>
                <a:gd name="connsiteY1" fmla="*/ 1191127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50493 w 986588"/>
                <a:gd name="connsiteY0" fmla="*/ 2177716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50493 w 986588"/>
                <a:gd name="connsiteY6" fmla="*/ 2177716 h 2237874"/>
                <a:gd name="connsiteX0" fmla="*/ 972615 w 986588"/>
                <a:gd name="connsiteY0" fmla="*/ 2221961 h 2237874"/>
                <a:gd name="connsiteX1" fmla="*/ 914398 w 986588"/>
                <a:gd name="connsiteY1" fmla="*/ 1106906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72615 w 986588"/>
                <a:gd name="connsiteY0" fmla="*/ 2221961 h 2237874"/>
                <a:gd name="connsiteX1" fmla="*/ 914398 w 986588"/>
                <a:gd name="connsiteY1" fmla="*/ 368370 h 2237874"/>
                <a:gd name="connsiteX2" fmla="*/ 0 w 986588"/>
                <a:gd name="connsiteY2" fmla="*/ 0 h 2237874"/>
                <a:gd name="connsiteX3" fmla="*/ 84219 w 986588"/>
                <a:gd name="connsiteY3" fmla="*/ 962527 h 2237874"/>
                <a:gd name="connsiteX4" fmla="*/ 986588 w 986588"/>
                <a:gd name="connsiteY4" fmla="*/ 2237874 h 2237874"/>
                <a:gd name="connsiteX5" fmla="*/ 986588 w 986588"/>
                <a:gd name="connsiteY5" fmla="*/ 2237874 h 2237874"/>
                <a:gd name="connsiteX6" fmla="*/ 972615 w 986588"/>
                <a:gd name="connsiteY6" fmla="*/ 2221961 h 2237874"/>
                <a:gd name="connsiteX0" fmla="*/ 987814 w 1001787"/>
                <a:gd name="connsiteY0" fmla="*/ 2612950 h 2628863"/>
                <a:gd name="connsiteX1" fmla="*/ 929597 w 1001787"/>
                <a:gd name="connsiteY1" fmla="*/ 759359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87814 w 1001787"/>
                <a:gd name="connsiteY0" fmla="*/ 2612950 h 2628863"/>
                <a:gd name="connsiteX1" fmla="*/ 929597 w 1001787"/>
                <a:gd name="connsiteY1" fmla="*/ 440774 h 2628863"/>
                <a:gd name="connsiteX2" fmla="*/ 0 w 1001787"/>
                <a:gd name="connsiteY2" fmla="*/ 0 h 2628863"/>
                <a:gd name="connsiteX3" fmla="*/ 99418 w 1001787"/>
                <a:gd name="connsiteY3" fmla="*/ 1353516 h 2628863"/>
                <a:gd name="connsiteX4" fmla="*/ 1001787 w 1001787"/>
                <a:gd name="connsiteY4" fmla="*/ 2628863 h 2628863"/>
                <a:gd name="connsiteX5" fmla="*/ 1001787 w 1001787"/>
                <a:gd name="connsiteY5" fmla="*/ 2628863 h 2628863"/>
                <a:gd name="connsiteX6" fmla="*/ 987814 w 1001787"/>
                <a:gd name="connsiteY6" fmla="*/ 2612950 h 2628863"/>
                <a:gd name="connsiteX0" fmla="*/ 927015 w 940988"/>
                <a:gd name="connsiteY0" fmla="*/ 2917053 h 2932966"/>
                <a:gd name="connsiteX1" fmla="*/ 868798 w 940988"/>
                <a:gd name="connsiteY1" fmla="*/ 744877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927015 w 940988"/>
                <a:gd name="connsiteY0" fmla="*/ 2917053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927015 w 940988"/>
                <a:gd name="connsiteY6" fmla="*/ 2917053 h 2932966"/>
                <a:gd name="connsiteX0" fmla="*/ 805417 w 940988"/>
                <a:gd name="connsiteY0" fmla="*/ 2931535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6" fmla="*/ 805417 w 940988"/>
                <a:gd name="connsiteY6" fmla="*/ 2931535 h 2932966"/>
                <a:gd name="connsiteX0" fmla="*/ 866216 w 940988"/>
                <a:gd name="connsiteY0" fmla="*/ 2946015 h 2946015"/>
                <a:gd name="connsiteX1" fmla="*/ 747200 w 940988"/>
                <a:gd name="connsiteY1" fmla="*/ 802801 h 2946015"/>
                <a:gd name="connsiteX2" fmla="*/ 0 w 940988"/>
                <a:gd name="connsiteY2" fmla="*/ 0 h 2946015"/>
                <a:gd name="connsiteX3" fmla="*/ 38619 w 940988"/>
                <a:gd name="connsiteY3" fmla="*/ 1657619 h 2946015"/>
                <a:gd name="connsiteX4" fmla="*/ 940988 w 940988"/>
                <a:gd name="connsiteY4" fmla="*/ 2932966 h 2946015"/>
                <a:gd name="connsiteX5" fmla="*/ 940988 w 940988"/>
                <a:gd name="connsiteY5" fmla="*/ 2932966 h 2946015"/>
                <a:gd name="connsiteX6" fmla="*/ 866216 w 940988"/>
                <a:gd name="connsiteY6" fmla="*/ 2946015 h 2946015"/>
                <a:gd name="connsiteX0" fmla="*/ 940988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940988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940988"/>
                <a:gd name="connsiteY0" fmla="*/ 2932966 h 2932966"/>
                <a:gd name="connsiteX1" fmla="*/ 747200 w 940988"/>
                <a:gd name="connsiteY1" fmla="*/ 802801 h 2932966"/>
                <a:gd name="connsiteX2" fmla="*/ 0 w 940988"/>
                <a:gd name="connsiteY2" fmla="*/ 0 h 2932966"/>
                <a:gd name="connsiteX3" fmla="*/ 38619 w 940988"/>
                <a:gd name="connsiteY3" fmla="*/ 1657619 h 2932966"/>
                <a:gd name="connsiteX4" fmla="*/ 940988 w 940988"/>
                <a:gd name="connsiteY4" fmla="*/ 2932966 h 2932966"/>
                <a:gd name="connsiteX5" fmla="*/ 864990 w 940988"/>
                <a:gd name="connsiteY5" fmla="*/ 2932966 h 2932966"/>
                <a:gd name="connsiteX0" fmla="*/ 864990 w 864990"/>
                <a:gd name="connsiteY0" fmla="*/ 2932966 h 2932966"/>
                <a:gd name="connsiteX1" fmla="*/ 747200 w 864990"/>
                <a:gd name="connsiteY1" fmla="*/ 802801 h 2932966"/>
                <a:gd name="connsiteX2" fmla="*/ 0 w 864990"/>
                <a:gd name="connsiteY2" fmla="*/ 0 h 2932966"/>
                <a:gd name="connsiteX3" fmla="*/ 38619 w 864990"/>
                <a:gd name="connsiteY3" fmla="*/ 1657619 h 2932966"/>
                <a:gd name="connsiteX4" fmla="*/ 864990 w 864990"/>
                <a:gd name="connsiteY4" fmla="*/ 2932966 h 2932966"/>
                <a:gd name="connsiteX0" fmla="*/ 744764 w 747200"/>
                <a:gd name="connsiteY0" fmla="*/ 3020557 h 3020557"/>
                <a:gd name="connsiteX1" fmla="*/ 747200 w 747200"/>
                <a:gd name="connsiteY1" fmla="*/ 802801 h 3020557"/>
                <a:gd name="connsiteX2" fmla="*/ 0 w 747200"/>
                <a:gd name="connsiteY2" fmla="*/ 0 h 3020557"/>
                <a:gd name="connsiteX3" fmla="*/ 38619 w 747200"/>
                <a:gd name="connsiteY3" fmla="*/ 1657619 h 3020557"/>
                <a:gd name="connsiteX4" fmla="*/ 744764 w 747200"/>
                <a:gd name="connsiteY4" fmla="*/ 3020557 h 3020557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38619 w 776343"/>
                <a:gd name="connsiteY3" fmla="*/ 1657619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747200 w 776343"/>
                <a:gd name="connsiteY1" fmla="*/ 802801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  <a:gd name="connsiteX0" fmla="*/ 776343 w 776343"/>
                <a:gd name="connsiteY0" fmla="*/ 2922782 h 2922782"/>
                <a:gd name="connsiteX1" fmla="*/ 597206 w 776343"/>
                <a:gd name="connsiteY1" fmla="*/ 870492 h 2922782"/>
                <a:gd name="connsiteX2" fmla="*/ 0 w 776343"/>
                <a:gd name="connsiteY2" fmla="*/ 0 h 2922782"/>
                <a:gd name="connsiteX3" fmla="*/ 54409 w 776343"/>
                <a:gd name="connsiteY3" fmla="*/ 1537280 h 2922782"/>
                <a:gd name="connsiteX4" fmla="*/ 776343 w 776343"/>
                <a:gd name="connsiteY4" fmla="*/ 2922782 h 2922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43" h="2922782">
                  <a:moveTo>
                    <a:pt x="776343" y="2922782"/>
                  </a:moveTo>
                  <a:lnTo>
                    <a:pt x="597206" y="870492"/>
                  </a:lnTo>
                  <a:lnTo>
                    <a:pt x="0" y="0"/>
                  </a:lnTo>
                  <a:lnTo>
                    <a:pt x="54409" y="1537280"/>
                  </a:lnTo>
                  <a:lnTo>
                    <a:pt x="776343" y="292278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D70984F-1A9D-4BFD-92FC-70CB63FC49CF}"/>
                </a:ext>
              </a:extLst>
            </p:cNvPr>
            <p:cNvSpPr/>
            <p:nvPr/>
          </p:nvSpPr>
          <p:spPr>
            <a:xfrm>
              <a:off x="3368378" y="4216669"/>
              <a:ext cx="1261010" cy="2637349"/>
            </a:xfrm>
            <a:custGeom>
              <a:avLst/>
              <a:gdLst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081463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7558"/>
                <a:gd name="connsiteX1" fmla="*/ 0 w 1191126"/>
                <a:gd name="connsiteY1" fmla="*/ 1010652 h 2117558"/>
                <a:gd name="connsiteX2" fmla="*/ 48126 w 1191126"/>
                <a:gd name="connsiteY2" fmla="*/ 2110960 h 2117558"/>
                <a:gd name="connsiteX3" fmla="*/ 541421 w 1191126"/>
                <a:gd name="connsiteY3" fmla="*/ 2117558 h 2117558"/>
                <a:gd name="connsiteX4" fmla="*/ 1191126 w 1191126"/>
                <a:gd name="connsiteY4" fmla="*/ 1419726 h 2117558"/>
                <a:gd name="connsiteX5" fmla="*/ 1010653 w 1191126"/>
                <a:gd name="connsiteY5" fmla="*/ 0 h 2117558"/>
                <a:gd name="connsiteX0" fmla="*/ 1010653 w 1191126"/>
                <a:gd name="connsiteY0" fmla="*/ 0 h 2110960"/>
                <a:gd name="connsiteX1" fmla="*/ 0 w 1191126"/>
                <a:gd name="connsiteY1" fmla="*/ 1010652 h 2110960"/>
                <a:gd name="connsiteX2" fmla="*/ 48126 w 1191126"/>
                <a:gd name="connsiteY2" fmla="*/ 2110960 h 2110960"/>
                <a:gd name="connsiteX3" fmla="*/ 1191126 w 1191126"/>
                <a:gd name="connsiteY3" fmla="*/ 1419726 h 2110960"/>
                <a:gd name="connsiteX4" fmla="*/ 1010653 w 1191126"/>
                <a:gd name="connsiteY4" fmla="*/ 0 h 2110960"/>
                <a:gd name="connsiteX0" fmla="*/ 1010653 w 1191126"/>
                <a:gd name="connsiteY0" fmla="*/ 0 h 2171260"/>
                <a:gd name="connsiteX1" fmla="*/ 0 w 1191126"/>
                <a:gd name="connsiteY1" fmla="*/ 1010652 h 2171260"/>
                <a:gd name="connsiteX2" fmla="*/ 229867 w 1191126"/>
                <a:gd name="connsiteY2" fmla="*/ 2171260 h 2171260"/>
                <a:gd name="connsiteX3" fmla="*/ 1191126 w 1191126"/>
                <a:gd name="connsiteY3" fmla="*/ 1419726 h 2171260"/>
                <a:gd name="connsiteX4" fmla="*/ 1010653 w 1191126"/>
                <a:gd name="connsiteY4" fmla="*/ 0 h 2171260"/>
                <a:gd name="connsiteX0" fmla="*/ 1010653 w 1191126"/>
                <a:gd name="connsiteY0" fmla="*/ 0 h 2135080"/>
                <a:gd name="connsiteX1" fmla="*/ 0 w 1191126"/>
                <a:gd name="connsiteY1" fmla="*/ 1010652 h 2135080"/>
                <a:gd name="connsiteX2" fmla="*/ 48127 w 1191126"/>
                <a:gd name="connsiteY2" fmla="*/ 2135080 h 2135080"/>
                <a:gd name="connsiteX3" fmla="*/ 1191126 w 1191126"/>
                <a:gd name="connsiteY3" fmla="*/ 1419726 h 2135080"/>
                <a:gd name="connsiteX4" fmla="*/ 1010653 w 1191126"/>
                <a:gd name="connsiteY4" fmla="*/ 0 h 2135080"/>
                <a:gd name="connsiteX0" fmla="*/ 1010653 w 1179010"/>
                <a:gd name="connsiteY0" fmla="*/ 0 h 2135080"/>
                <a:gd name="connsiteX1" fmla="*/ 0 w 1179010"/>
                <a:gd name="connsiteY1" fmla="*/ 1010652 h 2135080"/>
                <a:gd name="connsiteX2" fmla="*/ 48127 w 1179010"/>
                <a:gd name="connsiteY2" fmla="*/ 2135080 h 2135080"/>
                <a:gd name="connsiteX3" fmla="*/ 1179010 w 1179010"/>
                <a:gd name="connsiteY3" fmla="*/ 1250887 h 2135080"/>
                <a:gd name="connsiteX4" fmla="*/ 1010653 w 1179010"/>
                <a:gd name="connsiteY4" fmla="*/ 0 h 2135080"/>
                <a:gd name="connsiteX0" fmla="*/ 1010653 w 1154778"/>
                <a:gd name="connsiteY0" fmla="*/ 0 h 2135080"/>
                <a:gd name="connsiteX1" fmla="*/ 0 w 1154778"/>
                <a:gd name="connsiteY1" fmla="*/ 1010652 h 2135080"/>
                <a:gd name="connsiteX2" fmla="*/ 48127 w 1154778"/>
                <a:gd name="connsiteY2" fmla="*/ 2135080 h 2135080"/>
                <a:gd name="connsiteX3" fmla="*/ 1154778 w 1154778"/>
                <a:gd name="connsiteY3" fmla="*/ 1057929 h 2135080"/>
                <a:gd name="connsiteX4" fmla="*/ 1010653 w 1154778"/>
                <a:gd name="connsiteY4" fmla="*/ 0 h 2135080"/>
                <a:gd name="connsiteX0" fmla="*/ 949853 w 1154778"/>
                <a:gd name="connsiteY0" fmla="*/ 0 h 2511589"/>
                <a:gd name="connsiteX1" fmla="*/ 0 w 1154778"/>
                <a:gd name="connsiteY1" fmla="*/ 1387161 h 2511589"/>
                <a:gd name="connsiteX2" fmla="*/ 48127 w 1154778"/>
                <a:gd name="connsiteY2" fmla="*/ 2511589 h 2511589"/>
                <a:gd name="connsiteX3" fmla="*/ 1154778 w 1154778"/>
                <a:gd name="connsiteY3" fmla="*/ 1434438 h 2511589"/>
                <a:gd name="connsiteX4" fmla="*/ 949853 w 1154778"/>
                <a:gd name="connsiteY4" fmla="*/ 0 h 2511589"/>
                <a:gd name="connsiteX0" fmla="*/ 1041052 w 1245977"/>
                <a:gd name="connsiteY0" fmla="*/ 0 h 2511589"/>
                <a:gd name="connsiteX1" fmla="*/ 0 w 1245977"/>
                <a:gd name="connsiteY1" fmla="*/ 387964 h 2511589"/>
                <a:gd name="connsiteX2" fmla="*/ 139326 w 1245977"/>
                <a:gd name="connsiteY2" fmla="*/ 2511589 h 2511589"/>
                <a:gd name="connsiteX3" fmla="*/ 1245977 w 1245977"/>
                <a:gd name="connsiteY3" fmla="*/ 1434438 h 2511589"/>
                <a:gd name="connsiteX4" fmla="*/ 1041052 w 1245977"/>
                <a:gd name="connsiteY4" fmla="*/ 0 h 2511589"/>
                <a:gd name="connsiteX0" fmla="*/ 965053 w 1169978"/>
                <a:gd name="connsiteY0" fmla="*/ 0 h 2511589"/>
                <a:gd name="connsiteX1" fmla="*/ 0 w 1169978"/>
                <a:gd name="connsiteY1" fmla="*/ 330040 h 2511589"/>
                <a:gd name="connsiteX2" fmla="*/ 63327 w 1169978"/>
                <a:gd name="connsiteY2" fmla="*/ 2511589 h 2511589"/>
                <a:gd name="connsiteX3" fmla="*/ 1169978 w 1169978"/>
                <a:gd name="connsiteY3" fmla="*/ 1434438 h 2511589"/>
                <a:gd name="connsiteX4" fmla="*/ 965053 w 1169978"/>
                <a:gd name="connsiteY4" fmla="*/ 0 h 2511589"/>
                <a:gd name="connsiteX0" fmla="*/ 1056252 w 1169978"/>
                <a:gd name="connsiteY0" fmla="*/ 0 h 2685362"/>
                <a:gd name="connsiteX1" fmla="*/ 0 w 1169978"/>
                <a:gd name="connsiteY1" fmla="*/ 503813 h 2685362"/>
                <a:gd name="connsiteX2" fmla="*/ 63327 w 1169978"/>
                <a:gd name="connsiteY2" fmla="*/ 2685362 h 2685362"/>
                <a:gd name="connsiteX3" fmla="*/ 1169978 w 1169978"/>
                <a:gd name="connsiteY3" fmla="*/ 1608211 h 2685362"/>
                <a:gd name="connsiteX4" fmla="*/ 1056252 w 1169978"/>
                <a:gd name="connsiteY4" fmla="*/ 0 h 2685362"/>
                <a:gd name="connsiteX0" fmla="*/ 1101852 w 1169978"/>
                <a:gd name="connsiteY0" fmla="*/ 0 h 2786731"/>
                <a:gd name="connsiteX1" fmla="*/ 0 w 1169978"/>
                <a:gd name="connsiteY1" fmla="*/ 605182 h 2786731"/>
                <a:gd name="connsiteX2" fmla="*/ 63327 w 1169978"/>
                <a:gd name="connsiteY2" fmla="*/ 2786731 h 2786731"/>
                <a:gd name="connsiteX3" fmla="*/ 1169978 w 1169978"/>
                <a:gd name="connsiteY3" fmla="*/ 1709580 h 2786731"/>
                <a:gd name="connsiteX4" fmla="*/ 1101852 w 1169978"/>
                <a:gd name="connsiteY4" fmla="*/ 0 h 2786731"/>
                <a:gd name="connsiteX0" fmla="*/ 1056252 w 1169978"/>
                <a:gd name="connsiteY0" fmla="*/ 0 h 2946024"/>
                <a:gd name="connsiteX1" fmla="*/ 0 w 1169978"/>
                <a:gd name="connsiteY1" fmla="*/ 764475 h 2946024"/>
                <a:gd name="connsiteX2" fmla="*/ 63327 w 1169978"/>
                <a:gd name="connsiteY2" fmla="*/ 2946024 h 2946024"/>
                <a:gd name="connsiteX3" fmla="*/ 1169978 w 1169978"/>
                <a:gd name="connsiteY3" fmla="*/ 1868873 h 2946024"/>
                <a:gd name="connsiteX4" fmla="*/ 1056252 w 1169978"/>
                <a:gd name="connsiteY4" fmla="*/ 0 h 2946024"/>
                <a:gd name="connsiteX0" fmla="*/ 949852 w 1169978"/>
                <a:gd name="connsiteY0" fmla="*/ 0 h 2772251"/>
                <a:gd name="connsiteX1" fmla="*/ 0 w 1169978"/>
                <a:gd name="connsiteY1" fmla="*/ 590702 h 2772251"/>
                <a:gd name="connsiteX2" fmla="*/ 63327 w 1169978"/>
                <a:gd name="connsiteY2" fmla="*/ 2772251 h 2772251"/>
                <a:gd name="connsiteX3" fmla="*/ 1169978 w 1169978"/>
                <a:gd name="connsiteY3" fmla="*/ 1695100 h 2772251"/>
                <a:gd name="connsiteX4" fmla="*/ 949852 w 1169978"/>
                <a:gd name="connsiteY4" fmla="*/ 0 h 2772251"/>
                <a:gd name="connsiteX0" fmla="*/ 949852 w 1063580"/>
                <a:gd name="connsiteY0" fmla="*/ 0 h 2772251"/>
                <a:gd name="connsiteX1" fmla="*/ 0 w 1063580"/>
                <a:gd name="connsiteY1" fmla="*/ 590702 h 2772251"/>
                <a:gd name="connsiteX2" fmla="*/ 63327 w 1063580"/>
                <a:gd name="connsiteY2" fmla="*/ 2772251 h 2772251"/>
                <a:gd name="connsiteX3" fmla="*/ 1063580 w 1063580"/>
                <a:gd name="connsiteY3" fmla="*/ 1781987 h 2772251"/>
                <a:gd name="connsiteX4" fmla="*/ 949852 w 1063580"/>
                <a:gd name="connsiteY4" fmla="*/ 0 h 2772251"/>
                <a:gd name="connsiteX0" fmla="*/ 889053 w 1063580"/>
                <a:gd name="connsiteY0" fmla="*/ 0 h 2670883"/>
                <a:gd name="connsiteX1" fmla="*/ 0 w 1063580"/>
                <a:gd name="connsiteY1" fmla="*/ 489334 h 2670883"/>
                <a:gd name="connsiteX2" fmla="*/ 63327 w 1063580"/>
                <a:gd name="connsiteY2" fmla="*/ 2670883 h 2670883"/>
                <a:gd name="connsiteX3" fmla="*/ 1063580 w 1063580"/>
                <a:gd name="connsiteY3" fmla="*/ 1680619 h 2670883"/>
                <a:gd name="connsiteX4" fmla="*/ 889053 w 1063580"/>
                <a:gd name="connsiteY4" fmla="*/ 0 h 2670883"/>
                <a:gd name="connsiteX0" fmla="*/ 889053 w 1002781"/>
                <a:gd name="connsiteY0" fmla="*/ 0 h 2670883"/>
                <a:gd name="connsiteX1" fmla="*/ 0 w 1002781"/>
                <a:gd name="connsiteY1" fmla="*/ 489334 h 2670883"/>
                <a:gd name="connsiteX2" fmla="*/ 63327 w 1002781"/>
                <a:gd name="connsiteY2" fmla="*/ 2670883 h 2670883"/>
                <a:gd name="connsiteX3" fmla="*/ 1002781 w 1002781"/>
                <a:gd name="connsiteY3" fmla="*/ 1738544 h 2670883"/>
                <a:gd name="connsiteX4" fmla="*/ 889053 w 1002781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139326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965052 w 1078780"/>
                <a:gd name="connsiteY0" fmla="*/ 0 h 2670883"/>
                <a:gd name="connsiteX1" fmla="*/ 0 w 1078780"/>
                <a:gd name="connsiteY1" fmla="*/ 518297 h 2670883"/>
                <a:gd name="connsiteX2" fmla="*/ 78527 w 1078780"/>
                <a:gd name="connsiteY2" fmla="*/ 2670883 h 2670883"/>
                <a:gd name="connsiteX3" fmla="*/ 1078780 w 1078780"/>
                <a:gd name="connsiteY3" fmla="*/ 1738544 h 2670883"/>
                <a:gd name="connsiteX4" fmla="*/ 965052 w 1078780"/>
                <a:gd name="connsiteY4" fmla="*/ 0 h 2670883"/>
                <a:gd name="connsiteX0" fmla="*/ 1014557 w 1128285"/>
                <a:gd name="connsiteY0" fmla="*/ 0 h 2670883"/>
                <a:gd name="connsiteX1" fmla="*/ 0 w 1128285"/>
                <a:gd name="connsiteY1" fmla="*/ 558723 h 2670883"/>
                <a:gd name="connsiteX2" fmla="*/ 128032 w 1128285"/>
                <a:gd name="connsiteY2" fmla="*/ 2670883 h 2670883"/>
                <a:gd name="connsiteX3" fmla="*/ 1128285 w 1128285"/>
                <a:gd name="connsiteY3" fmla="*/ 1738544 h 2670883"/>
                <a:gd name="connsiteX4" fmla="*/ 1014557 w 1128285"/>
                <a:gd name="connsiteY4" fmla="*/ 0 h 2670883"/>
                <a:gd name="connsiteX0" fmla="*/ 1163072 w 1276800"/>
                <a:gd name="connsiteY0" fmla="*/ 0 h 2670883"/>
                <a:gd name="connsiteX1" fmla="*/ 0 w 1276800"/>
                <a:gd name="connsiteY1" fmla="*/ 612625 h 2670883"/>
                <a:gd name="connsiteX2" fmla="*/ 276547 w 1276800"/>
                <a:gd name="connsiteY2" fmla="*/ 2670883 h 2670883"/>
                <a:gd name="connsiteX3" fmla="*/ 1276800 w 1276800"/>
                <a:gd name="connsiteY3" fmla="*/ 1738544 h 2670883"/>
                <a:gd name="connsiteX4" fmla="*/ 1163072 w 1276800"/>
                <a:gd name="connsiteY4" fmla="*/ 0 h 2670883"/>
                <a:gd name="connsiteX0" fmla="*/ 1163072 w 1276800"/>
                <a:gd name="connsiteY0" fmla="*/ 0 h 2718047"/>
                <a:gd name="connsiteX1" fmla="*/ 0 w 1276800"/>
                <a:gd name="connsiteY1" fmla="*/ 612625 h 2718047"/>
                <a:gd name="connsiteX2" fmla="*/ 43167 w 1276800"/>
                <a:gd name="connsiteY2" fmla="*/ 2718047 h 2718047"/>
                <a:gd name="connsiteX3" fmla="*/ 1276800 w 1276800"/>
                <a:gd name="connsiteY3" fmla="*/ 1738544 h 2718047"/>
                <a:gd name="connsiteX4" fmla="*/ 1163072 w 1276800"/>
                <a:gd name="connsiteY4" fmla="*/ 0 h 2718047"/>
                <a:gd name="connsiteX0" fmla="*/ 1163072 w 1276800"/>
                <a:gd name="connsiteY0" fmla="*/ 0 h 2765211"/>
                <a:gd name="connsiteX1" fmla="*/ 0 w 1276800"/>
                <a:gd name="connsiteY1" fmla="*/ 612625 h 2765211"/>
                <a:gd name="connsiteX2" fmla="*/ 156321 w 1276800"/>
                <a:gd name="connsiteY2" fmla="*/ 2765211 h 2765211"/>
                <a:gd name="connsiteX3" fmla="*/ 1276800 w 1276800"/>
                <a:gd name="connsiteY3" fmla="*/ 1738544 h 2765211"/>
                <a:gd name="connsiteX4" fmla="*/ 1163072 w 1276800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618205 h 2765211"/>
                <a:gd name="connsiteX4" fmla="*/ 1163072 w 1261011"/>
                <a:gd name="connsiteY4" fmla="*/ 0 h 2765211"/>
                <a:gd name="connsiteX0" fmla="*/ 1163072 w 1261011"/>
                <a:gd name="connsiteY0" fmla="*/ 0 h 2765211"/>
                <a:gd name="connsiteX1" fmla="*/ 0 w 1261011"/>
                <a:gd name="connsiteY1" fmla="*/ 612625 h 2765211"/>
                <a:gd name="connsiteX2" fmla="*/ 156321 w 1261011"/>
                <a:gd name="connsiteY2" fmla="*/ 2765211 h 2765211"/>
                <a:gd name="connsiteX3" fmla="*/ 1261011 w 1261011"/>
                <a:gd name="connsiteY3" fmla="*/ 1558036 h 2765211"/>
                <a:gd name="connsiteX4" fmla="*/ 1163072 w 1261011"/>
                <a:gd name="connsiteY4" fmla="*/ 0 h 2765211"/>
                <a:gd name="connsiteX0" fmla="*/ 1163072 w 1261011"/>
                <a:gd name="connsiteY0" fmla="*/ 0 h 2637351"/>
                <a:gd name="connsiteX1" fmla="*/ 0 w 1261011"/>
                <a:gd name="connsiteY1" fmla="*/ 612625 h 2637351"/>
                <a:gd name="connsiteX2" fmla="*/ 180004 w 1261011"/>
                <a:gd name="connsiteY2" fmla="*/ 2637351 h 2637351"/>
                <a:gd name="connsiteX3" fmla="*/ 1261011 w 1261011"/>
                <a:gd name="connsiteY3" fmla="*/ 1558036 h 2637351"/>
                <a:gd name="connsiteX4" fmla="*/ 1163072 w 1261011"/>
                <a:gd name="connsiteY4" fmla="*/ 0 h 263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1011" h="2637351">
                  <a:moveTo>
                    <a:pt x="1163072" y="0"/>
                  </a:moveTo>
                  <a:lnTo>
                    <a:pt x="0" y="612625"/>
                  </a:lnTo>
                  <a:lnTo>
                    <a:pt x="180004" y="2637351"/>
                  </a:lnTo>
                  <a:lnTo>
                    <a:pt x="1261011" y="1558036"/>
                  </a:lnTo>
                  <a:lnTo>
                    <a:pt x="1163072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11EB8EA4-B93E-4926-83A1-BD595C1A742F}"/>
                </a:ext>
              </a:extLst>
            </p:cNvPr>
            <p:cNvSpPr/>
            <p:nvPr/>
          </p:nvSpPr>
          <p:spPr>
            <a:xfrm>
              <a:off x="2753213" y="3843715"/>
              <a:ext cx="1781918" cy="986386"/>
            </a:xfrm>
            <a:custGeom>
              <a:avLst/>
              <a:gdLst>
                <a:gd name="connsiteX0" fmla="*/ 0 w 1949116"/>
                <a:gd name="connsiteY0" fmla="*/ 180474 h 1359569"/>
                <a:gd name="connsiteX1" fmla="*/ 1780674 w 1949116"/>
                <a:gd name="connsiteY1" fmla="*/ 0 h 1359569"/>
                <a:gd name="connsiteX2" fmla="*/ 1949116 w 1949116"/>
                <a:gd name="connsiteY2" fmla="*/ 300790 h 1359569"/>
                <a:gd name="connsiteX3" fmla="*/ 878306 w 1949116"/>
                <a:gd name="connsiteY3" fmla="*/ 1359569 h 1359569"/>
                <a:gd name="connsiteX4" fmla="*/ 0 w 1949116"/>
                <a:gd name="connsiteY4" fmla="*/ 180474 h 1359569"/>
                <a:gd name="connsiteX0" fmla="*/ 0 w 1949116"/>
                <a:gd name="connsiteY0" fmla="*/ 180474 h 1323475"/>
                <a:gd name="connsiteX1" fmla="*/ 1780674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49116"/>
                <a:gd name="connsiteY0" fmla="*/ 180474 h 1323475"/>
                <a:gd name="connsiteX1" fmla="*/ 1720516 w 1949116"/>
                <a:gd name="connsiteY1" fmla="*/ 0 h 1323475"/>
                <a:gd name="connsiteX2" fmla="*/ 1949116 w 1949116"/>
                <a:gd name="connsiteY2" fmla="*/ 300790 h 1323475"/>
                <a:gd name="connsiteX3" fmla="*/ 914400 w 1949116"/>
                <a:gd name="connsiteY3" fmla="*/ 1323475 h 1323475"/>
                <a:gd name="connsiteX4" fmla="*/ 0 w 1949116"/>
                <a:gd name="connsiteY4" fmla="*/ 180474 h 1323475"/>
                <a:gd name="connsiteX0" fmla="*/ 0 w 1933916"/>
                <a:gd name="connsiteY0" fmla="*/ 256193 h 1399194"/>
                <a:gd name="connsiteX1" fmla="*/ 1720516 w 1933916"/>
                <a:gd name="connsiteY1" fmla="*/ 75719 h 1399194"/>
                <a:gd name="connsiteX2" fmla="*/ 1933916 w 1933916"/>
                <a:gd name="connsiteY2" fmla="*/ 0 h 1399194"/>
                <a:gd name="connsiteX3" fmla="*/ 914400 w 1933916"/>
                <a:gd name="connsiteY3" fmla="*/ 1399194 h 1399194"/>
                <a:gd name="connsiteX4" fmla="*/ 0 w 1933916"/>
                <a:gd name="connsiteY4" fmla="*/ 256193 h 1399194"/>
                <a:gd name="connsiteX0" fmla="*/ 0 w 1933916"/>
                <a:gd name="connsiteY0" fmla="*/ 256193 h 776507"/>
                <a:gd name="connsiteX1" fmla="*/ 1720516 w 1933916"/>
                <a:gd name="connsiteY1" fmla="*/ 75719 h 776507"/>
                <a:gd name="connsiteX2" fmla="*/ 1933916 w 1933916"/>
                <a:gd name="connsiteY2" fmla="*/ 0 h 776507"/>
                <a:gd name="connsiteX3" fmla="*/ 868801 w 1933916"/>
                <a:gd name="connsiteY3" fmla="*/ 776507 h 776507"/>
                <a:gd name="connsiteX4" fmla="*/ 0 w 1933916"/>
                <a:gd name="connsiteY4" fmla="*/ 256193 h 776507"/>
                <a:gd name="connsiteX0" fmla="*/ 0 w 1690720"/>
                <a:gd name="connsiteY0" fmla="*/ 169307 h 776507"/>
                <a:gd name="connsiteX1" fmla="*/ 1477320 w 1690720"/>
                <a:gd name="connsiteY1" fmla="*/ 75719 h 776507"/>
                <a:gd name="connsiteX2" fmla="*/ 1690720 w 1690720"/>
                <a:gd name="connsiteY2" fmla="*/ 0 h 776507"/>
                <a:gd name="connsiteX3" fmla="*/ 625605 w 1690720"/>
                <a:gd name="connsiteY3" fmla="*/ 776507 h 776507"/>
                <a:gd name="connsiteX4" fmla="*/ 0 w 1690720"/>
                <a:gd name="connsiteY4" fmla="*/ 169307 h 776507"/>
                <a:gd name="connsiteX0" fmla="*/ 0 w 1690720"/>
                <a:gd name="connsiteY0" fmla="*/ 169307 h 1051647"/>
                <a:gd name="connsiteX1" fmla="*/ 1477320 w 1690720"/>
                <a:gd name="connsiteY1" fmla="*/ 75719 h 1051647"/>
                <a:gd name="connsiteX2" fmla="*/ 1690720 w 1690720"/>
                <a:gd name="connsiteY2" fmla="*/ 0 h 1051647"/>
                <a:gd name="connsiteX3" fmla="*/ 154412 w 1690720"/>
                <a:gd name="connsiteY3" fmla="*/ 1051647 h 1051647"/>
                <a:gd name="connsiteX4" fmla="*/ 0 w 1690720"/>
                <a:gd name="connsiteY4" fmla="*/ 169307 h 1051647"/>
                <a:gd name="connsiteX0" fmla="*/ 0 w 2268312"/>
                <a:gd name="connsiteY0" fmla="*/ 154827 h 1051647"/>
                <a:gd name="connsiteX1" fmla="*/ 2054912 w 2268312"/>
                <a:gd name="connsiteY1" fmla="*/ 75719 h 1051647"/>
                <a:gd name="connsiteX2" fmla="*/ 2268312 w 2268312"/>
                <a:gd name="connsiteY2" fmla="*/ 0 h 1051647"/>
                <a:gd name="connsiteX3" fmla="*/ 732004 w 2268312"/>
                <a:gd name="connsiteY3" fmla="*/ 1051647 h 1051647"/>
                <a:gd name="connsiteX4" fmla="*/ 0 w 2268312"/>
                <a:gd name="connsiteY4" fmla="*/ 154827 h 1051647"/>
                <a:gd name="connsiteX0" fmla="*/ 0 w 2435509"/>
                <a:gd name="connsiteY0" fmla="*/ 270676 h 1051647"/>
                <a:gd name="connsiteX1" fmla="*/ 2222109 w 2435509"/>
                <a:gd name="connsiteY1" fmla="*/ 75719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2435509"/>
                <a:gd name="connsiteY0" fmla="*/ 270676 h 1051647"/>
                <a:gd name="connsiteX1" fmla="*/ 1507719 w 2435509"/>
                <a:gd name="connsiteY1" fmla="*/ 119163 h 1051647"/>
                <a:gd name="connsiteX2" fmla="*/ 2435509 w 2435509"/>
                <a:gd name="connsiteY2" fmla="*/ 0 h 1051647"/>
                <a:gd name="connsiteX3" fmla="*/ 899201 w 2435509"/>
                <a:gd name="connsiteY3" fmla="*/ 1051647 h 1051647"/>
                <a:gd name="connsiteX4" fmla="*/ 0 w 2435509"/>
                <a:gd name="connsiteY4" fmla="*/ 270676 h 1051647"/>
                <a:gd name="connsiteX0" fmla="*/ 0 w 1933916"/>
                <a:gd name="connsiteY0" fmla="*/ 151513 h 932484"/>
                <a:gd name="connsiteX1" fmla="*/ 1507719 w 1933916"/>
                <a:gd name="connsiteY1" fmla="*/ 0 h 932484"/>
                <a:gd name="connsiteX2" fmla="*/ 1933916 w 1933916"/>
                <a:gd name="connsiteY2" fmla="*/ 213902 h 932484"/>
                <a:gd name="connsiteX3" fmla="*/ 899201 w 1933916"/>
                <a:gd name="connsiteY3" fmla="*/ 932484 h 932484"/>
                <a:gd name="connsiteX4" fmla="*/ 0 w 1933916"/>
                <a:gd name="connsiteY4" fmla="*/ 151513 h 932484"/>
                <a:gd name="connsiteX0" fmla="*/ 0 w 1933916"/>
                <a:gd name="connsiteY0" fmla="*/ 194957 h 975928"/>
                <a:gd name="connsiteX1" fmla="*/ 1629317 w 1933916"/>
                <a:gd name="connsiteY1" fmla="*/ 0 h 975928"/>
                <a:gd name="connsiteX2" fmla="*/ 1933916 w 1933916"/>
                <a:gd name="connsiteY2" fmla="*/ 257346 h 975928"/>
                <a:gd name="connsiteX3" fmla="*/ 899201 w 1933916"/>
                <a:gd name="connsiteY3" fmla="*/ 975928 h 975928"/>
                <a:gd name="connsiteX4" fmla="*/ 0 w 1933916"/>
                <a:gd name="connsiteY4" fmla="*/ 194957 h 975928"/>
                <a:gd name="connsiteX0" fmla="*/ 0 w 1933916"/>
                <a:gd name="connsiteY0" fmla="*/ 165994 h 946965"/>
                <a:gd name="connsiteX1" fmla="*/ 1705316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933916"/>
                <a:gd name="connsiteY0" fmla="*/ 165994 h 946965"/>
                <a:gd name="connsiteX1" fmla="*/ 1583717 w 1933916"/>
                <a:gd name="connsiteY1" fmla="*/ 0 h 946965"/>
                <a:gd name="connsiteX2" fmla="*/ 1933916 w 1933916"/>
                <a:gd name="connsiteY2" fmla="*/ 228383 h 946965"/>
                <a:gd name="connsiteX3" fmla="*/ 899201 w 1933916"/>
                <a:gd name="connsiteY3" fmla="*/ 946965 h 946965"/>
                <a:gd name="connsiteX4" fmla="*/ 0 w 1933916"/>
                <a:gd name="connsiteY4" fmla="*/ 165994 h 946965"/>
                <a:gd name="connsiteX0" fmla="*/ 0 w 1842717"/>
                <a:gd name="connsiteY0" fmla="*/ 165994 h 946965"/>
                <a:gd name="connsiteX1" fmla="*/ 1583717 w 1842717"/>
                <a:gd name="connsiteY1" fmla="*/ 0 h 946965"/>
                <a:gd name="connsiteX2" fmla="*/ 1842717 w 1842717"/>
                <a:gd name="connsiteY2" fmla="*/ 373194 h 946965"/>
                <a:gd name="connsiteX3" fmla="*/ 899201 w 1842717"/>
                <a:gd name="connsiteY3" fmla="*/ 946965 h 946965"/>
                <a:gd name="connsiteX4" fmla="*/ 0 w 1842717"/>
                <a:gd name="connsiteY4" fmla="*/ 165994 h 946965"/>
                <a:gd name="connsiteX0" fmla="*/ 0 w 1842717"/>
                <a:gd name="connsiteY0" fmla="*/ 122551 h 903522"/>
                <a:gd name="connsiteX1" fmla="*/ 1492519 w 1842717"/>
                <a:gd name="connsiteY1" fmla="*/ 0 h 903522"/>
                <a:gd name="connsiteX2" fmla="*/ 1842717 w 1842717"/>
                <a:gd name="connsiteY2" fmla="*/ 329751 h 903522"/>
                <a:gd name="connsiteX3" fmla="*/ 899201 w 1842717"/>
                <a:gd name="connsiteY3" fmla="*/ 903522 h 903522"/>
                <a:gd name="connsiteX4" fmla="*/ 0 w 1842717"/>
                <a:gd name="connsiteY4" fmla="*/ 122551 h 903522"/>
                <a:gd name="connsiteX0" fmla="*/ 0 w 1842717"/>
                <a:gd name="connsiteY0" fmla="*/ 79108 h 860079"/>
                <a:gd name="connsiteX1" fmla="*/ 1538118 w 1842717"/>
                <a:gd name="connsiteY1" fmla="*/ 0 h 860079"/>
                <a:gd name="connsiteX2" fmla="*/ 1842717 w 1842717"/>
                <a:gd name="connsiteY2" fmla="*/ 286308 h 860079"/>
                <a:gd name="connsiteX3" fmla="*/ 899201 w 1842717"/>
                <a:gd name="connsiteY3" fmla="*/ 860079 h 860079"/>
                <a:gd name="connsiteX4" fmla="*/ 0 w 1842717"/>
                <a:gd name="connsiteY4" fmla="*/ 79108 h 860079"/>
                <a:gd name="connsiteX0" fmla="*/ 0 w 1781918"/>
                <a:gd name="connsiteY0" fmla="*/ 79108 h 860079"/>
                <a:gd name="connsiteX1" fmla="*/ 1538118 w 1781918"/>
                <a:gd name="connsiteY1" fmla="*/ 0 h 860079"/>
                <a:gd name="connsiteX2" fmla="*/ 1781918 w 1781918"/>
                <a:gd name="connsiteY2" fmla="*/ 373195 h 860079"/>
                <a:gd name="connsiteX3" fmla="*/ 899201 w 1781918"/>
                <a:gd name="connsiteY3" fmla="*/ 860079 h 860079"/>
                <a:gd name="connsiteX4" fmla="*/ 0 w 1781918"/>
                <a:gd name="connsiteY4" fmla="*/ 79108 h 860079"/>
                <a:gd name="connsiteX0" fmla="*/ 0 w 1781918"/>
                <a:gd name="connsiteY0" fmla="*/ 79108 h 932484"/>
                <a:gd name="connsiteX1" fmla="*/ 1538118 w 1781918"/>
                <a:gd name="connsiteY1" fmla="*/ 0 h 932484"/>
                <a:gd name="connsiteX2" fmla="*/ 1781918 w 1781918"/>
                <a:gd name="connsiteY2" fmla="*/ 373195 h 932484"/>
                <a:gd name="connsiteX3" fmla="*/ 762404 w 1781918"/>
                <a:gd name="connsiteY3" fmla="*/ 932484 h 932484"/>
                <a:gd name="connsiteX4" fmla="*/ 0 w 1781918"/>
                <a:gd name="connsiteY4" fmla="*/ 79108 h 932484"/>
                <a:gd name="connsiteX0" fmla="*/ 0 w 1781918"/>
                <a:gd name="connsiteY0" fmla="*/ 79108 h 979648"/>
                <a:gd name="connsiteX1" fmla="*/ 1538118 w 1781918"/>
                <a:gd name="connsiteY1" fmla="*/ 0 h 979648"/>
                <a:gd name="connsiteX2" fmla="*/ 1781918 w 1781918"/>
                <a:gd name="connsiteY2" fmla="*/ 373195 h 979648"/>
                <a:gd name="connsiteX3" fmla="*/ 620961 w 1781918"/>
                <a:gd name="connsiteY3" fmla="*/ 979648 h 979648"/>
                <a:gd name="connsiteX4" fmla="*/ 0 w 1781918"/>
                <a:gd name="connsiteY4" fmla="*/ 79108 h 979648"/>
                <a:gd name="connsiteX0" fmla="*/ 0 w 1781918"/>
                <a:gd name="connsiteY0" fmla="*/ 79108 h 993123"/>
                <a:gd name="connsiteX1" fmla="*/ 1538118 w 1781918"/>
                <a:gd name="connsiteY1" fmla="*/ 0 h 993123"/>
                <a:gd name="connsiteX2" fmla="*/ 1781918 w 1781918"/>
                <a:gd name="connsiteY2" fmla="*/ 373195 h 993123"/>
                <a:gd name="connsiteX3" fmla="*/ 628034 w 1781918"/>
                <a:gd name="connsiteY3" fmla="*/ 993123 h 993123"/>
                <a:gd name="connsiteX4" fmla="*/ 0 w 1781918"/>
                <a:gd name="connsiteY4" fmla="*/ 79108 h 993123"/>
                <a:gd name="connsiteX0" fmla="*/ 0 w 1781918"/>
                <a:gd name="connsiteY0" fmla="*/ 79108 h 972910"/>
                <a:gd name="connsiteX1" fmla="*/ 1538118 w 1781918"/>
                <a:gd name="connsiteY1" fmla="*/ 0 h 972910"/>
                <a:gd name="connsiteX2" fmla="*/ 1781918 w 1781918"/>
                <a:gd name="connsiteY2" fmla="*/ 373195 h 972910"/>
                <a:gd name="connsiteX3" fmla="*/ 606817 w 1781918"/>
                <a:gd name="connsiteY3" fmla="*/ 972910 h 972910"/>
                <a:gd name="connsiteX4" fmla="*/ 0 w 1781918"/>
                <a:gd name="connsiteY4" fmla="*/ 79108 h 972910"/>
                <a:gd name="connsiteX0" fmla="*/ 0 w 1781918"/>
                <a:gd name="connsiteY0" fmla="*/ 79108 h 986385"/>
                <a:gd name="connsiteX1" fmla="*/ 1538118 w 1781918"/>
                <a:gd name="connsiteY1" fmla="*/ 0 h 986385"/>
                <a:gd name="connsiteX2" fmla="*/ 1781918 w 1781918"/>
                <a:gd name="connsiteY2" fmla="*/ 373195 h 986385"/>
                <a:gd name="connsiteX3" fmla="*/ 620961 w 1781918"/>
                <a:gd name="connsiteY3" fmla="*/ 986385 h 986385"/>
                <a:gd name="connsiteX4" fmla="*/ 0 w 1781918"/>
                <a:gd name="connsiteY4" fmla="*/ 79108 h 986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918" h="986385">
                  <a:moveTo>
                    <a:pt x="0" y="79108"/>
                  </a:moveTo>
                  <a:lnTo>
                    <a:pt x="1538118" y="0"/>
                  </a:lnTo>
                  <a:lnTo>
                    <a:pt x="1781918" y="373195"/>
                  </a:lnTo>
                  <a:lnTo>
                    <a:pt x="620961" y="986385"/>
                  </a:lnTo>
                  <a:lnTo>
                    <a:pt x="0" y="79108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2" name="Forme libre : forme 321">
            <a:extLst>
              <a:ext uri="{FF2B5EF4-FFF2-40B4-BE49-F238E27FC236}">
                <a16:creationId xmlns:a16="http://schemas.microsoft.com/office/drawing/2014/main" id="{E57B7EEA-1CE8-43CE-AE50-82B63E99C2DA}"/>
              </a:ext>
            </a:extLst>
          </p:cNvPr>
          <p:cNvSpPr/>
          <p:nvPr/>
        </p:nvSpPr>
        <p:spPr>
          <a:xfrm>
            <a:off x="3714932" y="5412900"/>
            <a:ext cx="970116" cy="1121514"/>
          </a:xfrm>
          <a:custGeom>
            <a:avLst/>
            <a:gdLst>
              <a:gd name="connsiteX0" fmla="*/ 0 w 1005840"/>
              <a:gd name="connsiteY0" fmla="*/ 941832 h 1088136"/>
              <a:gd name="connsiteX1" fmla="*/ 1005840 w 1005840"/>
              <a:gd name="connsiteY1" fmla="*/ 0 h 1088136"/>
              <a:gd name="connsiteX2" fmla="*/ 1005840 w 1005840"/>
              <a:gd name="connsiteY2" fmla="*/ 173736 h 1088136"/>
              <a:gd name="connsiteX3" fmla="*/ 9144 w 1005840"/>
              <a:gd name="connsiteY3" fmla="*/ 1088136 h 1088136"/>
              <a:gd name="connsiteX4" fmla="*/ 0 w 1005840"/>
              <a:gd name="connsiteY4" fmla="*/ 941832 h 108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5840" h="1088136">
                <a:moveTo>
                  <a:pt x="0" y="941832"/>
                </a:moveTo>
                <a:lnTo>
                  <a:pt x="1005840" y="0"/>
                </a:lnTo>
                <a:lnTo>
                  <a:pt x="1005840" y="173736"/>
                </a:lnTo>
                <a:lnTo>
                  <a:pt x="9144" y="1088136"/>
                </a:lnTo>
                <a:lnTo>
                  <a:pt x="0" y="941832"/>
                </a:lnTo>
                <a:close/>
              </a:path>
            </a:pathLst>
          </a:custGeom>
          <a:pattFill prst="ltVert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15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FD2581C-95BB-41A4-BDC1-B3E73F9FEA4D}"/>
              </a:ext>
            </a:extLst>
          </p:cNvPr>
          <p:cNvSpPr/>
          <p:nvPr/>
        </p:nvSpPr>
        <p:spPr>
          <a:xfrm>
            <a:off x="1922045" y="82721"/>
            <a:ext cx="8247126" cy="6786358"/>
          </a:xfrm>
          <a:prstGeom prst="rect">
            <a:avLst/>
          </a:pr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8ADB3D40-4C44-4E5B-ABDB-A2EFBACAB848}"/>
              </a:ext>
            </a:extLst>
          </p:cNvPr>
          <p:cNvSpPr/>
          <p:nvPr/>
        </p:nvSpPr>
        <p:spPr>
          <a:xfrm>
            <a:off x="1888958" y="63330"/>
            <a:ext cx="7146909" cy="3313533"/>
          </a:xfrm>
          <a:custGeom>
            <a:avLst/>
            <a:gdLst>
              <a:gd name="connsiteX0" fmla="*/ 0 w 7002379"/>
              <a:gd name="connsiteY0" fmla="*/ 938464 h 3031958"/>
              <a:gd name="connsiteX1" fmla="*/ 2971800 w 7002379"/>
              <a:gd name="connsiteY1" fmla="*/ 3031958 h 3031958"/>
              <a:gd name="connsiteX2" fmla="*/ 5053263 w 7002379"/>
              <a:gd name="connsiteY2" fmla="*/ 2911643 h 3031958"/>
              <a:gd name="connsiteX3" fmla="*/ 7002379 w 7002379"/>
              <a:gd name="connsiteY3" fmla="*/ 0 h 3031958"/>
              <a:gd name="connsiteX4" fmla="*/ 7002379 w 7002379"/>
              <a:gd name="connsiteY4" fmla="*/ 0 h 3031958"/>
              <a:gd name="connsiteX0" fmla="*/ 0 w 7174360"/>
              <a:gd name="connsiteY0" fmla="*/ 1184394 h 3277888"/>
              <a:gd name="connsiteX1" fmla="*/ 2971800 w 7174360"/>
              <a:gd name="connsiteY1" fmla="*/ 3277888 h 3277888"/>
              <a:gd name="connsiteX2" fmla="*/ 5053263 w 7174360"/>
              <a:gd name="connsiteY2" fmla="*/ 3157573 h 3277888"/>
              <a:gd name="connsiteX3" fmla="*/ 7002379 w 7174360"/>
              <a:gd name="connsiteY3" fmla="*/ 245930 h 3277888"/>
              <a:gd name="connsiteX4" fmla="*/ 7098632 w 7174360"/>
              <a:gd name="connsiteY4" fmla="*/ 137646 h 3277888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0" fmla="*/ 0 w 7247912"/>
              <a:gd name="connsiteY0" fmla="*/ 1237357 h 3330851"/>
              <a:gd name="connsiteX1" fmla="*/ 2971800 w 7247912"/>
              <a:gd name="connsiteY1" fmla="*/ 3330851 h 3330851"/>
              <a:gd name="connsiteX2" fmla="*/ 5053263 w 7247912"/>
              <a:gd name="connsiteY2" fmla="*/ 3210536 h 3330851"/>
              <a:gd name="connsiteX3" fmla="*/ 7002379 w 7247912"/>
              <a:gd name="connsiteY3" fmla="*/ 298893 h 3330851"/>
              <a:gd name="connsiteX4" fmla="*/ 7230979 w 7247912"/>
              <a:gd name="connsiteY4" fmla="*/ 70293 h 3330851"/>
              <a:gd name="connsiteX5" fmla="*/ 7230978 w 7247912"/>
              <a:gd name="connsiteY5" fmla="*/ 58263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0" fmla="*/ 24064 w 7266004"/>
              <a:gd name="connsiteY0" fmla="*/ 1237357 h 3330851"/>
              <a:gd name="connsiteX1" fmla="*/ 2995864 w 7266004"/>
              <a:gd name="connsiteY1" fmla="*/ 3330851 h 3330851"/>
              <a:gd name="connsiteX2" fmla="*/ 5077327 w 7266004"/>
              <a:gd name="connsiteY2" fmla="*/ 3210536 h 3330851"/>
              <a:gd name="connsiteX3" fmla="*/ 7026443 w 7266004"/>
              <a:gd name="connsiteY3" fmla="*/ 298893 h 3330851"/>
              <a:gd name="connsiteX4" fmla="*/ 7255043 w 7266004"/>
              <a:gd name="connsiteY4" fmla="*/ 70293 h 3330851"/>
              <a:gd name="connsiteX5" fmla="*/ 0 w 7266004"/>
              <a:gd name="connsiteY5" fmla="*/ 154515 h 3330851"/>
              <a:gd name="connsiteX6" fmla="*/ 24064 w 7266004"/>
              <a:gd name="connsiteY6" fmla="*/ 1237357 h 3330851"/>
              <a:gd name="connsiteX0" fmla="*/ 0 w 7241940"/>
              <a:gd name="connsiteY0" fmla="*/ 1237357 h 3330851"/>
              <a:gd name="connsiteX1" fmla="*/ 2971800 w 7241940"/>
              <a:gd name="connsiteY1" fmla="*/ 3330851 h 3330851"/>
              <a:gd name="connsiteX2" fmla="*/ 5053263 w 7241940"/>
              <a:gd name="connsiteY2" fmla="*/ 3210536 h 3330851"/>
              <a:gd name="connsiteX3" fmla="*/ 7002379 w 7241940"/>
              <a:gd name="connsiteY3" fmla="*/ 298893 h 3330851"/>
              <a:gd name="connsiteX4" fmla="*/ 7230979 w 7241940"/>
              <a:gd name="connsiteY4" fmla="*/ 70293 h 3330851"/>
              <a:gd name="connsiteX5" fmla="*/ 12030 w 7241940"/>
              <a:gd name="connsiteY5" fmla="*/ 166547 h 3330851"/>
              <a:gd name="connsiteX6" fmla="*/ 0 w 7241940"/>
              <a:gd name="connsiteY6" fmla="*/ 1237357 h 3330851"/>
              <a:gd name="connsiteX0" fmla="*/ 0 w 7195639"/>
              <a:gd name="connsiteY0" fmla="*/ 1204035 h 3297529"/>
              <a:gd name="connsiteX1" fmla="*/ 2971800 w 7195639"/>
              <a:gd name="connsiteY1" fmla="*/ 3297529 h 3297529"/>
              <a:gd name="connsiteX2" fmla="*/ 5053263 w 7195639"/>
              <a:gd name="connsiteY2" fmla="*/ 3177214 h 3297529"/>
              <a:gd name="connsiteX3" fmla="*/ 7002379 w 7195639"/>
              <a:gd name="connsiteY3" fmla="*/ 265571 h 3297529"/>
              <a:gd name="connsiteX4" fmla="*/ 7146758 w 7195639"/>
              <a:gd name="connsiteY4" fmla="*/ 109160 h 3297529"/>
              <a:gd name="connsiteX5" fmla="*/ 12030 w 7195639"/>
              <a:gd name="connsiteY5" fmla="*/ 133225 h 3297529"/>
              <a:gd name="connsiteX6" fmla="*/ 0 w 7195639"/>
              <a:gd name="connsiteY6" fmla="*/ 1204035 h 3297529"/>
              <a:gd name="connsiteX0" fmla="*/ 0 w 7146909"/>
              <a:gd name="connsiteY0" fmla="*/ 1107744 h 3201238"/>
              <a:gd name="connsiteX1" fmla="*/ 2971800 w 7146909"/>
              <a:gd name="connsiteY1" fmla="*/ 3201238 h 3201238"/>
              <a:gd name="connsiteX2" fmla="*/ 5053263 w 7146909"/>
              <a:gd name="connsiteY2" fmla="*/ 3080923 h 3201238"/>
              <a:gd name="connsiteX3" fmla="*/ 7146758 w 7146909"/>
              <a:gd name="connsiteY3" fmla="*/ 12869 h 3201238"/>
              <a:gd name="connsiteX4" fmla="*/ 12030 w 7146909"/>
              <a:gd name="connsiteY4" fmla="*/ 36934 h 3201238"/>
              <a:gd name="connsiteX5" fmla="*/ 0 w 7146909"/>
              <a:gd name="connsiteY5" fmla="*/ 1107744 h 3201238"/>
              <a:gd name="connsiteX0" fmla="*/ 0 w 7146909"/>
              <a:gd name="connsiteY0" fmla="*/ 1107744 h 3257386"/>
              <a:gd name="connsiteX1" fmla="*/ 2971800 w 7146909"/>
              <a:gd name="connsiteY1" fmla="*/ 3201238 h 3257386"/>
              <a:gd name="connsiteX2" fmla="*/ 4973052 w 7146909"/>
              <a:gd name="connsiteY2" fmla="*/ 3257386 h 3257386"/>
              <a:gd name="connsiteX3" fmla="*/ 7146758 w 7146909"/>
              <a:gd name="connsiteY3" fmla="*/ 12869 h 3257386"/>
              <a:gd name="connsiteX4" fmla="*/ 12030 w 7146909"/>
              <a:gd name="connsiteY4" fmla="*/ 36934 h 3257386"/>
              <a:gd name="connsiteX5" fmla="*/ 0 w 7146909"/>
              <a:gd name="connsiteY5" fmla="*/ 1107744 h 3257386"/>
              <a:gd name="connsiteX0" fmla="*/ 0 w 7146909"/>
              <a:gd name="connsiteY0" fmla="*/ 1107744 h 3329575"/>
              <a:gd name="connsiteX1" fmla="*/ 3132221 w 7146909"/>
              <a:gd name="connsiteY1" fmla="*/ 3329575 h 3329575"/>
              <a:gd name="connsiteX2" fmla="*/ 4973052 w 7146909"/>
              <a:gd name="connsiteY2" fmla="*/ 3257386 h 3329575"/>
              <a:gd name="connsiteX3" fmla="*/ 7146758 w 7146909"/>
              <a:gd name="connsiteY3" fmla="*/ 12869 h 3329575"/>
              <a:gd name="connsiteX4" fmla="*/ 12030 w 7146909"/>
              <a:gd name="connsiteY4" fmla="*/ 36934 h 3329575"/>
              <a:gd name="connsiteX5" fmla="*/ 0 w 7146909"/>
              <a:gd name="connsiteY5" fmla="*/ 1107744 h 3329575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57386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  <a:gd name="connsiteX0" fmla="*/ 0 w 7146909"/>
              <a:gd name="connsiteY0" fmla="*/ 1107744 h 3313533"/>
              <a:gd name="connsiteX1" fmla="*/ 3148263 w 7146909"/>
              <a:gd name="connsiteY1" fmla="*/ 3313533 h 3313533"/>
              <a:gd name="connsiteX2" fmla="*/ 4973052 w 7146909"/>
              <a:gd name="connsiteY2" fmla="*/ 3236121 h 3313533"/>
              <a:gd name="connsiteX3" fmla="*/ 7146758 w 7146909"/>
              <a:gd name="connsiteY3" fmla="*/ 12869 h 3313533"/>
              <a:gd name="connsiteX4" fmla="*/ 12030 w 7146909"/>
              <a:gd name="connsiteY4" fmla="*/ 36934 h 3313533"/>
              <a:gd name="connsiteX5" fmla="*/ 0 w 7146909"/>
              <a:gd name="connsiteY5" fmla="*/ 1107744 h 331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6909" h="3313533">
                <a:moveTo>
                  <a:pt x="0" y="1107744"/>
                </a:moveTo>
                <a:lnTo>
                  <a:pt x="3148263" y="3313533"/>
                </a:lnTo>
                <a:cubicBezTo>
                  <a:pt x="3756526" y="3294817"/>
                  <a:pt x="4364789" y="3254837"/>
                  <a:pt x="4973052" y="3236121"/>
                </a:cubicBezTo>
                <a:cubicBezTo>
                  <a:pt x="5670884" y="2213436"/>
                  <a:pt x="6448926" y="1035554"/>
                  <a:pt x="7146758" y="12869"/>
                </a:cubicBezTo>
                <a:cubicBezTo>
                  <a:pt x="7184858" y="-27236"/>
                  <a:pt x="12030" y="39440"/>
                  <a:pt x="12030" y="36934"/>
                </a:cubicBezTo>
                <a:lnTo>
                  <a:pt x="0" y="110774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 : forme 38">
            <a:extLst>
              <a:ext uri="{FF2B5EF4-FFF2-40B4-BE49-F238E27FC236}">
                <a16:creationId xmlns:a16="http://schemas.microsoft.com/office/drawing/2014/main" id="{8B52A80A-6344-4604-A086-FC1CEB20211D}"/>
              </a:ext>
            </a:extLst>
          </p:cNvPr>
          <p:cNvSpPr/>
          <p:nvPr/>
        </p:nvSpPr>
        <p:spPr>
          <a:xfrm>
            <a:off x="7112138" y="71000"/>
            <a:ext cx="3102343" cy="3851040"/>
          </a:xfrm>
          <a:custGeom>
            <a:avLst/>
            <a:gdLst>
              <a:gd name="connsiteX0" fmla="*/ 2995864 w 3007895"/>
              <a:gd name="connsiteY0" fmla="*/ 2791327 h 3477127"/>
              <a:gd name="connsiteX1" fmla="*/ 625643 w 3007895"/>
              <a:gd name="connsiteY1" fmla="*/ 3477127 h 3477127"/>
              <a:gd name="connsiteX2" fmla="*/ 0 w 3007895"/>
              <a:gd name="connsiteY2" fmla="*/ 2923674 h 3477127"/>
              <a:gd name="connsiteX3" fmla="*/ 1973179 w 3007895"/>
              <a:gd name="connsiteY3" fmla="*/ 0 h 3477127"/>
              <a:gd name="connsiteX4" fmla="*/ 3007895 w 3007895"/>
              <a:gd name="connsiteY4" fmla="*/ 0 h 3477127"/>
              <a:gd name="connsiteX5" fmla="*/ 2995864 w 3007895"/>
              <a:gd name="connsiteY5" fmla="*/ 2791327 h 3477127"/>
              <a:gd name="connsiteX0" fmla="*/ 2995864 w 3007895"/>
              <a:gd name="connsiteY0" fmla="*/ 3019927 h 3705727"/>
              <a:gd name="connsiteX1" fmla="*/ 625643 w 3007895"/>
              <a:gd name="connsiteY1" fmla="*/ 3705727 h 3705727"/>
              <a:gd name="connsiteX2" fmla="*/ 0 w 3007895"/>
              <a:gd name="connsiteY2" fmla="*/ 3152274 h 3705727"/>
              <a:gd name="connsiteX3" fmla="*/ 2069431 w 3007895"/>
              <a:gd name="connsiteY3" fmla="*/ 0 h 3705727"/>
              <a:gd name="connsiteX4" fmla="*/ 3007895 w 3007895"/>
              <a:gd name="connsiteY4" fmla="*/ 228600 h 3705727"/>
              <a:gd name="connsiteX5" fmla="*/ 2995864 w 3007895"/>
              <a:gd name="connsiteY5" fmla="*/ 3019927 h 3705727"/>
              <a:gd name="connsiteX0" fmla="*/ 2995864 w 3019927"/>
              <a:gd name="connsiteY0" fmla="*/ 3031959 h 3717759"/>
              <a:gd name="connsiteX1" fmla="*/ 625643 w 3019927"/>
              <a:gd name="connsiteY1" fmla="*/ 3717759 h 3717759"/>
              <a:gd name="connsiteX2" fmla="*/ 0 w 3019927"/>
              <a:gd name="connsiteY2" fmla="*/ 3164306 h 3717759"/>
              <a:gd name="connsiteX3" fmla="*/ 2069431 w 3019927"/>
              <a:gd name="connsiteY3" fmla="*/ 12032 h 3717759"/>
              <a:gd name="connsiteX4" fmla="*/ 3019927 w 3019927"/>
              <a:gd name="connsiteY4" fmla="*/ 0 h 3717759"/>
              <a:gd name="connsiteX5" fmla="*/ 2995864 w 3019927"/>
              <a:gd name="connsiteY5" fmla="*/ 3031959 h 3717759"/>
              <a:gd name="connsiteX0" fmla="*/ 2995864 w 3019927"/>
              <a:gd name="connsiteY0" fmla="*/ 3031959 h 3758703"/>
              <a:gd name="connsiteX1" fmla="*/ 564228 w 3019927"/>
              <a:gd name="connsiteY1" fmla="*/ 3758703 h 3758703"/>
              <a:gd name="connsiteX2" fmla="*/ 0 w 3019927"/>
              <a:gd name="connsiteY2" fmla="*/ 3164306 h 3758703"/>
              <a:gd name="connsiteX3" fmla="*/ 2069431 w 3019927"/>
              <a:gd name="connsiteY3" fmla="*/ 12032 h 3758703"/>
              <a:gd name="connsiteX4" fmla="*/ 3019927 w 3019927"/>
              <a:gd name="connsiteY4" fmla="*/ 0 h 3758703"/>
              <a:gd name="connsiteX5" fmla="*/ 2995864 w 3019927"/>
              <a:gd name="connsiteY5" fmla="*/ 3031959 h 3758703"/>
              <a:gd name="connsiteX0" fmla="*/ 3064103 w 3088166"/>
              <a:gd name="connsiteY0" fmla="*/ 3031959 h 3758703"/>
              <a:gd name="connsiteX1" fmla="*/ 632467 w 3088166"/>
              <a:gd name="connsiteY1" fmla="*/ 3758703 h 3758703"/>
              <a:gd name="connsiteX2" fmla="*/ 0 w 3088166"/>
              <a:gd name="connsiteY2" fmla="*/ 3246193 h 3758703"/>
              <a:gd name="connsiteX3" fmla="*/ 2137670 w 3088166"/>
              <a:gd name="connsiteY3" fmla="*/ 12032 h 3758703"/>
              <a:gd name="connsiteX4" fmla="*/ 3088166 w 3088166"/>
              <a:gd name="connsiteY4" fmla="*/ 0 h 3758703"/>
              <a:gd name="connsiteX5" fmla="*/ 3064103 w 3088166"/>
              <a:gd name="connsiteY5" fmla="*/ 3031959 h 3758703"/>
              <a:gd name="connsiteX0" fmla="*/ 3064103 w 3088166"/>
              <a:gd name="connsiteY0" fmla="*/ 3031959 h 3772350"/>
              <a:gd name="connsiteX1" fmla="*/ 605171 w 3088166"/>
              <a:gd name="connsiteY1" fmla="*/ 3772350 h 3772350"/>
              <a:gd name="connsiteX2" fmla="*/ 0 w 3088166"/>
              <a:gd name="connsiteY2" fmla="*/ 3246193 h 3772350"/>
              <a:gd name="connsiteX3" fmla="*/ 2137670 w 3088166"/>
              <a:gd name="connsiteY3" fmla="*/ 12032 h 3772350"/>
              <a:gd name="connsiteX4" fmla="*/ 3088166 w 3088166"/>
              <a:gd name="connsiteY4" fmla="*/ 0 h 3772350"/>
              <a:gd name="connsiteX5" fmla="*/ 3064103 w 3088166"/>
              <a:gd name="connsiteY5" fmla="*/ 3031959 h 3772350"/>
              <a:gd name="connsiteX0" fmla="*/ 3064103 w 3088166"/>
              <a:gd name="connsiteY0" fmla="*/ 3031959 h 3885764"/>
              <a:gd name="connsiteX1" fmla="*/ 513023 w 3088166"/>
              <a:gd name="connsiteY1" fmla="*/ 3885764 h 3885764"/>
              <a:gd name="connsiteX2" fmla="*/ 0 w 3088166"/>
              <a:gd name="connsiteY2" fmla="*/ 3246193 h 3885764"/>
              <a:gd name="connsiteX3" fmla="*/ 2137670 w 3088166"/>
              <a:gd name="connsiteY3" fmla="*/ 12032 h 3885764"/>
              <a:gd name="connsiteX4" fmla="*/ 3088166 w 3088166"/>
              <a:gd name="connsiteY4" fmla="*/ 0 h 3885764"/>
              <a:gd name="connsiteX5" fmla="*/ 3064103 w 3088166"/>
              <a:gd name="connsiteY5" fmla="*/ 3031959 h 3885764"/>
              <a:gd name="connsiteX0" fmla="*/ 3064103 w 3088166"/>
              <a:gd name="connsiteY0" fmla="*/ 3031959 h 3864499"/>
              <a:gd name="connsiteX1" fmla="*/ 498846 w 3088166"/>
              <a:gd name="connsiteY1" fmla="*/ 3864499 h 3864499"/>
              <a:gd name="connsiteX2" fmla="*/ 0 w 3088166"/>
              <a:gd name="connsiteY2" fmla="*/ 3246193 h 3864499"/>
              <a:gd name="connsiteX3" fmla="*/ 2137670 w 3088166"/>
              <a:gd name="connsiteY3" fmla="*/ 12032 h 3864499"/>
              <a:gd name="connsiteX4" fmla="*/ 3088166 w 3088166"/>
              <a:gd name="connsiteY4" fmla="*/ 0 h 3864499"/>
              <a:gd name="connsiteX5" fmla="*/ 3064103 w 3088166"/>
              <a:gd name="connsiteY5" fmla="*/ 3031959 h 3864499"/>
              <a:gd name="connsiteX0" fmla="*/ 3078280 w 3102343"/>
              <a:gd name="connsiteY0" fmla="*/ 3031959 h 3864499"/>
              <a:gd name="connsiteX1" fmla="*/ 513023 w 3102343"/>
              <a:gd name="connsiteY1" fmla="*/ 3864499 h 3864499"/>
              <a:gd name="connsiteX2" fmla="*/ 0 w 3102343"/>
              <a:gd name="connsiteY2" fmla="*/ 3288723 h 3864499"/>
              <a:gd name="connsiteX3" fmla="*/ 2151847 w 3102343"/>
              <a:gd name="connsiteY3" fmla="*/ 12032 h 3864499"/>
              <a:gd name="connsiteX4" fmla="*/ 3102343 w 3102343"/>
              <a:gd name="connsiteY4" fmla="*/ 0 h 3864499"/>
              <a:gd name="connsiteX5" fmla="*/ 3078280 w 3102343"/>
              <a:gd name="connsiteY5" fmla="*/ 3031959 h 3864499"/>
              <a:gd name="connsiteX0" fmla="*/ 3078280 w 3102343"/>
              <a:gd name="connsiteY0" fmla="*/ 3031959 h 3885764"/>
              <a:gd name="connsiteX1" fmla="*/ 491758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8280 w 3102343"/>
              <a:gd name="connsiteY0" fmla="*/ 3031959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8280 w 3102343"/>
              <a:gd name="connsiteY5" fmla="*/ 3031959 h 3885764"/>
              <a:gd name="connsiteX0" fmla="*/ 3071192 w 3102343"/>
              <a:gd name="connsiteY0" fmla="*/ 3131197 h 3885764"/>
              <a:gd name="connsiteX1" fmla="*/ 456316 w 3102343"/>
              <a:gd name="connsiteY1" fmla="*/ 3885764 h 3885764"/>
              <a:gd name="connsiteX2" fmla="*/ 0 w 3102343"/>
              <a:gd name="connsiteY2" fmla="*/ 3288723 h 3885764"/>
              <a:gd name="connsiteX3" fmla="*/ 2151847 w 3102343"/>
              <a:gd name="connsiteY3" fmla="*/ 12032 h 3885764"/>
              <a:gd name="connsiteX4" fmla="*/ 3102343 w 3102343"/>
              <a:gd name="connsiteY4" fmla="*/ 0 h 3885764"/>
              <a:gd name="connsiteX5" fmla="*/ 3071192 w 3102343"/>
              <a:gd name="connsiteY5" fmla="*/ 3131197 h 3885764"/>
              <a:gd name="connsiteX0" fmla="*/ 3071192 w 3102343"/>
              <a:gd name="connsiteY0" fmla="*/ 3131197 h 3851040"/>
              <a:gd name="connsiteX1" fmla="*/ 491040 w 3102343"/>
              <a:gd name="connsiteY1" fmla="*/ 3851040 h 3851040"/>
              <a:gd name="connsiteX2" fmla="*/ 0 w 3102343"/>
              <a:gd name="connsiteY2" fmla="*/ 3288723 h 3851040"/>
              <a:gd name="connsiteX3" fmla="*/ 2151847 w 3102343"/>
              <a:gd name="connsiteY3" fmla="*/ 12032 h 3851040"/>
              <a:gd name="connsiteX4" fmla="*/ 3102343 w 3102343"/>
              <a:gd name="connsiteY4" fmla="*/ 0 h 3851040"/>
              <a:gd name="connsiteX5" fmla="*/ 3071192 w 3102343"/>
              <a:gd name="connsiteY5" fmla="*/ 3131197 h 385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343" h="3851040">
                <a:moveTo>
                  <a:pt x="3071192" y="3131197"/>
                </a:moveTo>
                <a:lnTo>
                  <a:pt x="491040" y="3851040"/>
                </a:lnTo>
                <a:lnTo>
                  <a:pt x="0" y="3288723"/>
                </a:lnTo>
                <a:lnTo>
                  <a:pt x="2151847" y="12032"/>
                </a:lnTo>
                <a:lnTo>
                  <a:pt x="3102343" y="0"/>
                </a:lnTo>
                <a:cubicBezTo>
                  <a:pt x="3098333" y="930442"/>
                  <a:pt x="3075202" y="2200755"/>
                  <a:pt x="3071192" y="31311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0F383870-CF91-4BEE-9848-63D86EE3D7E8}"/>
              </a:ext>
            </a:extLst>
          </p:cNvPr>
          <p:cNvSpPr/>
          <p:nvPr/>
        </p:nvSpPr>
        <p:spPr>
          <a:xfrm>
            <a:off x="1896360" y="1511745"/>
            <a:ext cx="3012460" cy="3851620"/>
          </a:xfrm>
          <a:custGeom>
            <a:avLst/>
            <a:gdLst>
              <a:gd name="connsiteX0" fmla="*/ 2658979 w 2911643"/>
              <a:gd name="connsiteY0" fmla="*/ 1852863 h 3609473"/>
              <a:gd name="connsiteX1" fmla="*/ 2791327 w 2911643"/>
              <a:gd name="connsiteY1" fmla="*/ 1888958 h 3609473"/>
              <a:gd name="connsiteX2" fmla="*/ 2911643 w 2911643"/>
              <a:gd name="connsiteY2" fmla="*/ 1925052 h 3609473"/>
              <a:gd name="connsiteX3" fmla="*/ 2695074 w 2911643"/>
              <a:gd name="connsiteY3" fmla="*/ 2911642 h 3609473"/>
              <a:gd name="connsiteX4" fmla="*/ 2671011 w 2911643"/>
              <a:gd name="connsiteY4" fmla="*/ 3056021 h 3609473"/>
              <a:gd name="connsiteX5" fmla="*/ 2646948 w 2911643"/>
              <a:gd name="connsiteY5" fmla="*/ 3188368 h 3609473"/>
              <a:gd name="connsiteX6" fmla="*/ 12032 w 2911643"/>
              <a:gd name="connsiteY6" fmla="*/ 3609473 h 3609473"/>
              <a:gd name="connsiteX7" fmla="*/ 0 w 2911643"/>
              <a:gd name="connsiteY7" fmla="*/ 0 h 3609473"/>
              <a:gd name="connsiteX8" fmla="*/ 2899611 w 2911643"/>
              <a:gd name="connsiteY8" fmla="*/ 1913021 h 3609473"/>
              <a:gd name="connsiteX9" fmla="*/ 2899611 w 2911643"/>
              <a:gd name="connsiteY9" fmla="*/ 1913021 h 3609473"/>
              <a:gd name="connsiteX0" fmla="*/ 2791327 w 2911643"/>
              <a:gd name="connsiteY0" fmla="*/ 1888958 h 3609473"/>
              <a:gd name="connsiteX1" fmla="*/ 2911643 w 2911643"/>
              <a:gd name="connsiteY1" fmla="*/ 1925052 h 3609473"/>
              <a:gd name="connsiteX2" fmla="*/ 2695074 w 2911643"/>
              <a:gd name="connsiteY2" fmla="*/ 2911642 h 3609473"/>
              <a:gd name="connsiteX3" fmla="*/ 2671011 w 2911643"/>
              <a:gd name="connsiteY3" fmla="*/ 3056021 h 3609473"/>
              <a:gd name="connsiteX4" fmla="*/ 2646948 w 2911643"/>
              <a:gd name="connsiteY4" fmla="*/ 3188368 h 3609473"/>
              <a:gd name="connsiteX5" fmla="*/ 12032 w 2911643"/>
              <a:gd name="connsiteY5" fmla="*/ 3609473 h 3609473"/>
              <a:gd name="connsiteX6" fmla="*/ 0 w 2911643"/>
              <a:gd name="connsiteY6" fmla="*/ 0 h 3609473"/>
              <a:gd name="connsiteX7" fmla="*/ 2899611 w 2911643"/>
              <a:gd name="connsiteY7" fmla="*/ 1913021 h 3609473"/>
              <a:gd name="connsiteX8" fmla="*/ 2899611 w 2911643"/>
              <a:gd name="connsiteY8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71011 w 2911643"/>
              <a:gd name="connsiteY2" fmla="*/ 3056021 h 3609473"/>
              <a:gd name="connsiteX3" fmla="*/ 2646948 w 2911643"/>
              <a:gd name="connsiteY3" fmla="*/ 3188368 h 3609473"/>
              <a:gd name="connsiteX4" fmla="*/ 12032 w 2911643"/>
              <a:gd name="connsiteY4" fmla="*/ 3609473 h 3609473"/>
              <a:gd name="connsiteX5" fmla="*/ 0 w 2911643"/>
              <a:gd name="connsiteY5" fmla="*/ 0 h 3609473"/>
              <a:gd name="connsiteX6" fmla="*/ 2899611 w 2911643"/>
              <a:gd name="connsiteY6" fmla="*/ 1913021 h 3609473"/>
              <a:gd name="connsiteX7" fmla="*/ 2899611 w 2911643"/>
              <a:gd name="connsiteY7" fmla="*/ 1913021 h 3609473"/>
              <a:gd name="connsiteX0" fmla="*/ 2911643 w 2911643"/>
              <a:gd name="connsiteY0" fmla="*/ 1925052 h 3609473"/>
              <a:gd name="connsiteX1" fmla="*/ 2695074 w 2911643"/>
              <a:gd name="connsiteY1" fmla="*/ 2911642 h 3609473"/>
              <a:gd name="connsiteX2" fmla="*/ 2646948 w 2911643"/>
              <a:gd name="connsiteY2" fmla="*/ 3188368 h 3609473"/>
              <a:gd name="connsiteX3" fmla="*/ 12032 w 2911643"/>
              <a:gd name="connsiteY3" fmla="*/ 3609473 h 3609473"/>
              <a:gd name="connsiteX4" fmla="*/ 0 w 2911643"/>
              <a:gd name="connsiteY4" fmla="*/ 0 h 3609473"/>
              <a:gd name="connsiteX5" fmla="*/ 2899611 w 2911643"/>
              <a:gd name="connsiteY5" fmla="*/ 1913021 h 3609473"/>
              <a:gd name="connsiteX6" fmla="*/ 2899611 w 2911643"/>
              <a:gd name="connsiteY6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1883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646948 w 2911643"/>
              <a:gd name="connsiteY1" fmla="*/ 303596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11643 w 2911643"/>
              <a:gd name="connsiteY0" fmla="*/ 1925052 h 3609473"/>
              <a:gd name="connsiteX1" fmla="*/ 2704098 w 2911643"/>
              <a:gd name="connsiteY1" fmla="*/ 3055018 h 3609473"/>
              <a:gd name="connsiteX2" fmla="*/ 12032 w 2911643"/>
              <a:gd name="connsiteY2" fmla="*/ 3609473 h 3609473"/>
              <a:gd name="connsiteX3" fmla="*/ 0 w 2911643"/>
              <a:gd name="connsiteY3" fmla="*/ 0 h 3609473"/>
              <a:gd name="connsiteX4" fmla="*/ 2899611 w 2911643"/>
              <a:gd name="connsiteY4" fmla="*/ 1913021 h 3609473"/>
              <a:gd name="connsiteX5" fmla="*/ 2899611 w 2911643"/>
              <a:gd name="connsiteY5" fmla="*/ 1913021 h 3609473"/>
              <a:gd name="connsiteX0" fmla="*/ 2902193 w 2902193"/>
              <a:gd name="connsiteY0" fmla="*/ 2227677 h 3912098"/>
              <a:gd name="connsiteX1" fmla="*/ 2694648 w 2902193"/>
              <a:gd name="connsiteY1" fmla="*/ 3357643 h 3912098"/>
              <a:gd name="connsiteX2" fmla="*/ 2582 w 2902193"/>
              <a:gd name="connsiteY2" fmla="*/ 3912098 h 3912098"/>
              <a:gd name="connsiteX3" fmla="*/ 0 w 2902193"/>
              <a:gd name="connsiteY3" fmla="*/ 0 h 3912098"/>
              <a:gd name="connsiteX4" fmla="*/ 2890161 w 2902193"/>
              <a:gd name="connsiteY4" fmla="*/ 2215646 h 3912098"/>
              <a:gd name="connsiteX5" fmla="*/ 2890161 w 2902193"/>
              <a:gd name="connsiteY5" fmla="*/ 2215646 h 3912098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379568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379568 h 4076020"/>
              <a:gd name="connsiteX5" fmla="*/ 2890161 w 2902193"/>
              <a:gd name="connsiteY5" fmla="*/ 2505661 h 4076020"/>
              <a:gd name="connsiteX0" fmla="*/ 2902193 w 2902193"/>
              <a:gd name="connsiteY0" fmla="*/ 2391599 h 4076020"/>
              <a:gd name="connsiteX1" fmla="*/ 2694648 w 2902193"/>
              <a:gd name="connsiteY1" fmla="*/ 3521565 h 4076020"/>
              <a:gd name="connsiteX2" fmla="*/ 2582 w 2902193"/>
              <a:gd name="connsiteY2" fmla="*/ 4076020 h 4076020"/>
              <a:gd name="connsiteX3" fmla="*/ 0 w 2902193"/>
              <a:gd name="connsiteY3" fmla="*/ 0 h 4076020"/>
              <a:gd name="connsiteX4" fmla="*/ 2890161 w 2902193"/>
              <a:gd name="connsiteY4" fmla="*/ 2505661 h 4076020"/>
              <a:gd name="connsiteX0" fmla="*/ 2694648 w 2890161"/>
              <a:gd name="connsiteY0" fmla="*/ 3521565 h 4076020"/>
              <a:gd name="connsiteX1" fmla="*/ 2582 w 2890161"/>
              <a:gd name="connsiteY1" fmla="*/ 4076020 h 4076020"/>
              <a:gd name="connsiteX2" fmla="*/ 0 w 2890161"/>
              <a:gd name="connsiteY2" fmla="*/ 0 h 4076020"/>
              <a:gd name="connsiteX3" fmla="*/ 2890161 w 2890161"/>
              <a:gd name="connsiteY3" fmla="*/ 2505661 h 4076020"/>
              <a:gd name="connsiteX0" fmla="*/ 2694648 w 2909883"/>
              <a:gd name="connsiteY0" fmla="*/ 3521565 h 4076020"/>
              <a:gd name="connsiteX1" fmla="*/ 2582 w 2909883"/>
              <a:gd name="connsiteY1" fmla="*/ 4076020 h 4076020"/>
              <a:gd name="connsiteX2" fmla="*/ 0 w 2909883"/>
              <a:gd name="connsiteY2" fmla="*/ 0 h 4076020"/>
              <a:gd name="connsiteX3" fmla="*/ 2909883 w 2909883"/>
              <a:gd name="connsiteY3" fmla="*/ 2558291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29606"/>
              <a:gd name="connsiteY0" fmla="*/ 3521565 h 4076020"/>
              <a:gd name="connsiteX1" fmla="*/ 2582 w 2929606"/>
              <a:gd name="connsiteY1" fmla="*/ 4076020 h 4076020"/>
              <a:gd name="connsiteX2" fmla="*/ 0 w 2929606"/>
              <a:gd name="connsiteY2" fmla="*/ 0 h 4076020"/>
              <a:gd name="connsiteX3" fmla="*/ 2929606 w 2929606"/>
              <a:gd name="connsiteY3" fmla="*/ 2605659 h 4076020"/>
              <a:gd name="connsiteX0" fmla="*/ 2694648 w 2909884"/>
              <a:gd name="connsiteY0" fmla="*/ 3521565 h 4076020"/>
              <a:gd name="connsiteX1" fmla="*/ 2582 w 2909884"/>
              <a:gd name="connsiteY1" fmla="*/ 4076020 h 4076020"/>
              <a:gd name="connsiteX2" fmla="*/ 0 w 2909884"/>
              <a:gd name="connsiteY2" fmla="*/ 0 h 4076020"/>
              <a:gd name="connsiteX3" fmla="*/ 2909884 w 2909884"/>
              <a:gd name="connsiteY3" fmla="*/ 2542502 h 4076020"/>
              <a:gd name="connsiteX0" fmla="*/ 2694648 w 2988772"/>
              <a:gd name="connsiteY0" fmla="*/ 3521565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38036 w 2988772"/>
              <a:gd name="connsiteY0" fmla="*/ 3547880 h 4076020"/>
              <a:gd name="connsiteX1" fmla="*/ 2582 w 2988772"/>
              <a:gd name="connsiteY1" fmla="*/ 4076020 h 4076020"/>
              <a:gd name="connsiteX2" fmla="*/ 0 w 2988772"/>
              <a:gd name="connsiteY2" fmla="*/ 0 h 4076020"/>
              <a:gd name="connsiteX3" fmla="*/ 2988772 w 2988772"/>
              <a:gd name="connsiteY3" fmla="*/ 2584606 h 4076020"/>
              <a:gd name="connsiteX0" fmla="*/ 2766167 w 2988772"/>
              <a:gd name="connsiteY0" fmla="*/ 4110903 h 4110903"/>
              <a:gd name="connsiteX1" fmla="*/ 2582 w 2988772"/>
              <a:gd name="connsiteY1" fmla="*/ 4076020 h 4110903"/>
              <a:gd name="connsiteX2" fmla="*/ 0 w 2988772"/>
              <a:gd name="connsiteY2" fmla="*/ 0 h 4110903"/>
              <a:gd name="connsiteX3" fmla="*/ 2988772 w 2988772"/>
              <a:gd name="connsiteY3" fmla="*/ 2584606 h 4110903"/>
              <a:gd name="connsiteX0" fmla="*/ 2778197 w 3000802"/>
              <a:gd name="connsiteY0" fmla="*/ 4110903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78197 w 3000802"/>
              <a:gd name="connsiteY0" fmla="*/ 4176589 h 5258369"/>
              <a:gd name="connsiteX1" fmla="*/ 546 w 3000802"/>
              <a:gd name="connsiteY1" fmla="*/ 5258369 h 5258369"/>
              <a:gd name="connsiteX2" fmla="*/ 12030 w 3000802"/>
              <a:gd name="connsiteY2" fmla="*/ 0 h 5258369"/>
              <a:gd name="connsiteX3" fmla="*/ 3000802 w 3000802"/>
              <a:gd name="connsiteY3" fmla="*/ 2584606 h 5258369"/>
              <a:gd name="connsiteX0" fmla="*/ 2766167 w 2988772"/>
              <a:gd name="connsiteY0" fmla="*/ 417658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59135 w 2988772"/>
              <a:gd name="connsiteY0" fmla="*/ 4101519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08229"/>
              <a:gd name="connsiteX1" fmla="*/ 9613 w 2988772"/>
              <a:gd name="connsiteY1" fmla="*/ 5108229 h 5108229"/>
              <a:gd name="connsiteX2" fmla="*/ 0 w 2988772"/>
              <a:gd name="connsiteY2" fmla="*/ 0 h 5108229"/>
              <a:gd name="connsiteX3" fmla="*/ 2988772 w 2988772"/>
              <a:gd name="connsiteY3" fmla="*/ 2584606 h 5108229"/>
              <a:gd name="connsiteX0" fmla="*/ 2766167 w 2988772"/>
              <a:gd name="connsiteY0" fmla="*/ 413905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822428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183299"/>
              <a:gd name="connsiteX1" fmla="*/ 23678 w 2988772"/>
              <a:gd name="connsiteY1" fmla="*/ 5183299 h 5183299"/>
              <a:gd name="connsiteX2" fmla="*/ 0 w 2988772"/>
              <a:gd name="connsiteY2" fmla="*/ 0 h 5183299"/>
              <a:gd name="connsiteX3" fmla="*/ 2988772 w 2988772"/>
              <a:gd name="connsiteY3" fmla="*/ 2584606 h 5183299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584606 h 5098846"/>
              <a:gd name="connsiteX0" fmla="*/ 2716939 w 2988772"/>
              <a:gd name="connsiteY0" fmla="*/ 4317344 h 5098846"/>
              <a:gd name="connsiteX1" fmla="*/ 30711 w 2988772"/>
              <a:gd name="connsiteY1" fmla="*/ 5098846 h 5098846"/>
              <a:gd name="connsiteX2" fmla="*/ 0 w 2988772"/>
              <a:gd name="connsiteY2" fmla="*/ 0 h 5098846"/>
              <a:gd name="connsiteX3" fmla="*/ 2988772 w 2988772"/>
              <a:gd name="connsiteY3" fmla="*/ 2669060 h 50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8772" h="5098846">
                <a:moveTo>
                  <a:pt x="2716939" y="4317344"/>
                </a:moveTo>
                <a:lnTo>
                  <a:pt x="30711" y="5098846"/>
                </a:lnTo>
                <a:cubicBezTo>
                  <a:pt x="26700" y="3895688"/>
                  <a:pt x="4011" y="1203158"/>
                  <a:pt x="0" y="0"/>
                </a:cubicBezTo>
                <a:lnTo>
                  <a:pt x="2988772" y="2669060"/>
                </a:lnTo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D1772D3-E838-4B78-BF79-E981A9FC3DB8}"/>
              </a:ext>
            </a:extLst>
          </p:cNvPr>
          <p:cNvSpPr/>
          <p:nvPr/>
        </p:nvSpPr>
        <p:spPr>
          <a:xfrm>
            <a:off x="7552024" y="3558496"/>
            <a:ext cx="2632677" cy="3264268"/>
          </a:xfrm>
          <a:custGeom>
            <a:avLst/>
            <a:gdLst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0" fmla="*/ 2490536 w 2490536"/>
              <a:gd name="connsiteY0" fmla="*/ 0 h 2117558"/>
              <a:gd name="connsiteX1" fmla="*/ 204536 w 2490536"/>
              <a:gd name="connsiteY1" fmla="*/ 457200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586790 w 2586790"/>
              <a:gd name="connsiteY0" fmla="*/ 0 h 2117558"/>
              <a:gd name="connsiteX1" fmla="*/ 0 w 2586790"/>
              <a:gd name="connsiteY1" fmla="*/ 505326 h 2117558"/>
              <a:gd name="connsiteX2" fmla="*/ 96254 w 2586790"/>
              <a:gd name="connsiteY2" fmla="*/ 1118937 h 2117558"/>
              <a:gd name="connsiteX3" fmla="*/ 2574759 w 2586790"/>
              <a:gd name="connsiteY3" fmla="*/ 2117558 h 2117558"/>
              <a:gd name="connsiteX4" fmla="*/ 2574759 w 2586790"/>
              <a:gd name="connsiteY4" fmla="*/ 2117558 h 2117558"/>
              <a:gd name="connsiteX5" fmla="*/ 2586790 w 2586790"/>
              <a:gd name="connsiteY5" fmla="*/ 0 h 2117558"/>
              <a:gd name="connsiteX0" fmla="*/ 2490536 w 2490536"/>
              <a:gd name="connsiteY0" fmla="*/ 0 h 2117558"/>
              <a:gd name="connsiteX1" fmla="*/ 192504 w 2490536"/>
              <a:gd name="connsiteY1" fmla="*/ 433137 h 2117558"/>
              <a:gd name="connsiteX2" fmla="*/ 0 w 2490536"/>
              <a:gd name="connsiteY2" fmla="*/ 1118937 h 2117558"/>
              <a:gd name="connsiteX3" fmla="*/ 2478505 w 2490536"/>
              <a:gd name="connsiteY3" fmla="*/ 2117558 h 2117558"/>
              <a:gd name="connsiteX4" fmla="*/ 2478505 w 2490536"/>
              <a:gd name="connsiteY4" fmla="*/ 2117558 h 2117558"/>
              <a:gd name="connsiteX5" fmla="*/ 2490536 w 2490536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2032 w 2298032"/>
              <a:gd name="connsiteY2" fmla="*/ 1179095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132348 w 2298032"/>
              <a:gd name="connsiteY2" fmla="*/ 1227221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98032 w 2298032"/>
              <a:gd name="connsiteY0" fmla="*/ 0 h 2117558"/>
              <a:gd name="connsiteX1" fmla="*/ 0 w 2298032"/>
              <a:gd name="connsiteY1" fmla="*/ 433137 h 2117558"/>
              <a:gd name="connsiteX2" fmla="*/ 60159 w 2298032"/>
              <a:gd name="connsiteY2" fmla="*/ 1191126 h 2117558"/>
              <a:gd name="connsiteX3" fmla="*/ 2286001 w 2298032"/>
              <a:gd name="connsiteY3" fmla="*/ 2117558 h 2117558"/>
              <a:gd name="connsiteX4" fmla="*/ 2286001 w 2298032"/>
              <a:gd name="connsiteY4" fmla="*/ 2117558 h 2117558"/>
              <a:gd name="connsiteX5" fmla="*/ 2298032 w 2298032"/>
              <a:gd name="connsiteY5" fmla="*/ 0 h 2117558"/>
              <a:gd name="connsiteX0" fmla="*/ 2237873 w 2237873"/>
              <a:gd name="connsiteY0" fmla="*/ 0 h 2117558"/>
              <a:gd name="connsiteX1" fmla="*/ 24062 w 2237873"/>
              <a:gd name="connsiteY1" fmla="*/ 409074 h 2117558"/>
              <a:gd name="connsiteX2" fmla="*/ 0 w 2237873"/>
              <a:gd name="connsiteY2" fmla="*/ 1191126 h 2117558"/>
              <a:gd name="connsiteX3" fmla="*/ 2225842 w 2237873"/>
              <a:gd name="connsiteY3" fmla="*/ 2117558 h 2117558"/>
              <a:gd name="connsiteX4" fmla="*/ 2225842 w 2237873"/>
              <a:gd name="connsiteY4" fmla="*/ 2117558 h 2117558"/>
              <a:gd name="connsiteX5" fmla="*/ 2237873 w 2237873"/>
              <a:gd name="connsiteY5" fmla="*/ 0 h 211755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25842 w 2249905"/>
              <a:gd name="connsiteY4" fmla="*/ 2273968 h 2273968"/>
              <a:gd name="connsiteX5" fmla="*/ 2249905 w 2249905"/>
              <a:gd name="connsiteY5" fmla="*/ 0 h 2273968"/>
              <a:gd name="connsiteX0" fmla="*/ 2249905 w 2249905"/>
              <a:gd name="connsiteY0" fmla="*/ 0 h 2273968"/>
              <a:gd name="connsiteX1" fmla="*/ 24062 w 2249905"/>
              <a:gd name="connsiteY1" fmla="*/ 565484 h 2273968"/>
              <a:gd name="connsiteX2" fmla="*/ 0 w 2249905"/>
              <a:gd name="connsiteY2" fmla="*/ 1347536 h 2273968"/>
              <a:gd name="connsiteX3" fmla="*/ 2225842 w 2249905"/>
              <a:gd name="connsiteY3" fmla="*/ 2273968 h 2273968"/>
              <a:gd name="connsiteX4" fmla="*/ 2247107 w 2249905"/>
              <a:gd name="connsiteY4" fmla="*/ 2160554 h 2273968"/>
              <a:gd name="connsiteX5" fmla="*/ 2249905 w 2249905"/>
              <a:gd name="connsiteY5" fmla="*/ 0 h 2273968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2247107 w 2249905"/>
              <a:gd name="connsiteY3" fmla="*/ 2160554 h 2160554"/>
              <a:gd name="connsiteX4" fmla="*/ 2249905 w 2249905"/>
              <a:gd name="connsiteY4" fmla="*/ 0 h 2160554"/>
              <a:gd name="connsiteX0" fmla="*/ 2249905 w 2249905"/>
              <a:gd name="connsiteY0" fmla="*/ 0 h 2160554"/>
              <a:gd name="connsiteX1" fmla="*/ 24062 w 2249905"/>
              <a:gd name="connsiteY1" fmla="*/ 565484 h 2160554"/>
              <a:gd name="connsiteX2" fmla="*/ 0 w 2249905"/>
              <a:gd name="connsiteY2" fmla="*/ 1347536 h 2160554"/>
              <a:gd name="connsiteX3" fmla="*/ 60055 w 2249905"/>
              <a:gd name="connsiteY3" fmla="*/ 1278466 h 2160554"/>
              <a:gd name="connsiteX4" fmla="*/ 2247107 w 2249905"/>
              <a:gd name="connsiteY4" fmla="*/ 2160554 h 2160554"/>
              <a:gd name="connsiteX5" fmla="*/ 2249905 w 2249905"/>
              <a:gd name="connsiteY5" fmla="*/ 0 h 2160554"/>
              <a:gd name="connsiteX0" fmla="*/ 2249905 w 2255010"/>
              <a:gd name="connsiteY0" fmla="*/ 0 h 2439996"/>
              <a:gd name="connsiteX1" fmla="*/ 24062 w 2255010"/>
              <a:gd name="connsiteY1" fmla="*/ 565484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60055 w 2255010"/>
              <a:gd name="connsiteY3" fmla="*/ 1278466 h 2439996"/>
              <a:gd name="connsiteX4" fmla="*/ 2254196 w 2255010"/>
              <a:gd name="connsiteY4" fmla="*/ 2439996 h 2439996"/>
              <a:gd name="connsiteX5" fmla="*/ 2249905 w 2255010"/>
              <a:gd name="connsiteY5" fmla="*/ 0 h 2439996"/>
              <a:gd name="connsiteX0" fmla="*/ 2249905 w 2255010"/>
              <a:gd name="connsiteY0" fmla="*/ 0 h 2473025"/>
              <a:gd name="connsiteX1" fmla="*/ 16973 w 2255010"/>
              <a:gd name="connsiteY1" fmla="*/ 430938 h 2473025"/>
              <a:gd name="connsiteX2" fmla="*/ 0 w 2255010"/>
              <a:gd name="connsiteY2" fmla="*/ 1347536 h 2473025"/>
              <a:gd name="connsiteX3" fmla="*/ 2254196 w 2255010"/>
              <a:gd name="connsiteY3" fmla="*/ 2439996 h 2473025"/>
              <a:gd name="connsiteX4" fmla="*/ 2249905 w 2255010"/>
              <a:gd name="connsiteY4" fmla="*/ 0 h 2473025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475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249905 w 2255010"/>
              <a:gd name="connsiteY0" fmla="*/ 0 h 2439996"/>
              <a:gd name="connsiteX1" fmla="*/ 16973 w 2255010"/>
              <a:gd name="connsiteY1" fmla="*/ 430938 h 2439996"/>
              <a:gd name="connsiteX2" fmla="*/ 0 w 2255010"/>
              <a:gd name="connsiteY2" fmla="*/ 1326836 h 2439996"/>
              <a:gd name="connsiteX3" fmla="*/ 2254196 w 2255010"/>
              <a:gd name="connsiteY3" fmla="*/ 2439996 h 2439996"/>
              <a:gd name="connsiteX4" fmla="*/ 2249905 w 2255010"/>
              <a:gd name="connsiteY4" fmla="*/ 0 h 2439996"/>
              <a:gd name="connsiteX0" fmla="*/ 2412937 w 2418042"/>
              <a:gd name="connsiteY0" fmla="*/ 0 h 2439996"/>
              <a:gd name="connsiteX1" fmla="*/ 180005 w 2418042"/>
              <a:gd name="connsiteY1" fmla="*/ 430938 h 2439996"/>
              <a:gd name="connsiteX2" fmla="*/ 0 w 2418042"/>
              <a:gd name="connsiteY2" fmla="*/ 1233689 h 2439996"/>
              <a:gd name="connsiteX3" fmla="*/ 2417228 w 2418042"/>
              <a:gd name="connsiteY3" fmla="*/ 2439996 h 2439996"/>
              <a:gd name="connsiteX4" fmla="*/ 2412937 w 2418042"/>
              <a:gd name="connsiteY4" fmla="*/ 0 h 2439996"/>
              <a:gd name="connsiteX0" fmla="*/ 2398761 w 2403866"/>
              <a:gd name="connsiteY0" fmla="*/ 0 h 2439996"/>
              <a:gd name="connsiteX1" fmla="*/ 165829 w 2403866"/>
              <a:gd name="connsiteY1" fmla="*/ 430938 h 2439996"/>
              <a:gd name="connsiteX2" fmla="*/ 0 w 2403866"/>
              <a:gd name="connsiteY2" fmla="*/ 1321662 h 2439996"/>
              <a:gd name="connsiteX3" fmla="*/ 2403052 w 2403866"/>
              <a:gd name="connsiteY3" fmla="*/ 2439996 h 2439996"/>
              <a:gd name="connsiteX4" fmla="*/ 2398761 w 2403866"/>
              <a:gd name="connsiteY4" fmla="*/ 0 h 2439996"/>
              <a:gd name="connsiteX0" fmla="*/ 2370408 w 2375513"/>
              <a:gd name="connsiteY0" fmla="*/ 0 h 2439996"/>
              <a:gd name="connsiteX1" fmla="*/ 137476 w 2375513"/>
              <a:gd name="connsiteY1" fmla="*/ 430938 h 2439996"/>
              <a:gd name="connsiteX2" fmla="*/ 0 w 2375513"/>
              <a:gd name="connsiteY2" fmla="*/ 1264739 h 2439996"/>
              <a:gd name="connsiteX3" fmla="*/ 2374699 w 2375513"/>
              <a:gd name="connsiteY3" fmla="*/ 2439996 h 2439996"/>
              <a:gd name="connsiteX4" fmla="*/ 2370408 w 2375513"/>
              <a:gd name="connsiteY4" fmla="*/ 0 h 2439996"/>
              <a:gd name="connsiteX0" fmla="*/ 2356231 w 2361336"/>
              <a:gd name="connsiteY0" fmla="*/ 0 h 2439996"/>
              <a:gd name="connsiteX1" fmla="*/ 123299 w 2361336"/>
              <a:gd name="connsiteY1" fmla="*/ 430938 h 2439996"/>
              <a:gd name="connsiteX2" fmla="*/ 0 w 2361336"/>
              <a:gd name="connsiteY2" fmla="*/ 1212990 h 2439996"/>
              <a:gd name="connsiteX3" fmla="*/ 2360522 w 2361336"/>
              <a:gd name="connsiteY3" fmla="*/ 2439996 h 2439996"/>
              <a:gd name="connsiteX4" fmla="*/ 2356231 w 2361336"/>
              <a:gd name="connsiteY4" fmla="*/ 0 h 2439996"/>
              <a:gd name="connsiteX0" fmla="*/ 2356231 w 2356231"/>
              <a:gd name="connsiteY0" fmla="*/ 0 h 2383073"/>
              <a:gd name="connsiteX1" fmla="*/ 123299 w 2356231"/>
              <a:gd name="connsiteY1" fmla="*/ 430938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356231 w 2356231"/>
              <a:gd name="connsiteY0" fmla="*/ 0 h 2383073"/>
              <a:gd name="connsiteX1" fmla="*/ 2797 w 2356231"/>
              <a:gd name="connsiteY1" fmla="*/ 441287 h 2383073"/>
              <a:gd name="connsiteX2" fmla="*/ 0 w 2356231"/>
              <a:gd name="connsiteY2" fmla="*/ 1212990 h 2383073"/>
              <a:gd name="connsiteX3" fmla="*/ 2353433 w 2356231"/>
              <a:gd name="connsiteY3" fmla="*/ 2383073 h 2383073"/>
              <a:gd name="connsiteX4" fmla="*/ 2356231 w 2356231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12990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420026 w 2420026"/>
              <a:gd name="connsiteY0" fmla="*/ 0 h 2383073"/>
              <a:gd name="connsiteX1" fmla="*/ 66592 w 2420026"/>
              <a:gd name="connsiteY1" fmla="*/ 441287 h 2383073"/>
              <a:gd name="connsiteX2" fmla="*/ 0 w 2420026"/>
              <a:gd name="connsiteY2" fmla="*/ 1212990 h 2383073"/>
              <a:gd name="connsiteX3" fmla="*/ 2417228 w 2420026"/>
              <a:gd name="connsiteY3" fmla="*/ 2383073 h 2383073"/>
              <a:gd name="connsiteX4" fmla="*/ 2420026 w 2420026"/>
              <a:gd name="connsiteY4" fmla="*/ 0 h 2383073"/>
              <a:gd name="connsiteX0" fmla="*/ 2441291 w 2441291"/>
              <a:gd name="connsiteY0" fmla="*/ 0 h 2383073"/>
              <a:gd name="connsiteX1" fmla="*/ 87857 w 2441291"/>
              <a:gd name="connsiteY1" fmla="*/ 441287 h 2383073"/>
              <a:gd name="connsiteX2" fmla="*/ 0 w 2441291"/>
              <a:gd name="connsiteY2" fmla="*/ 1207815 h 2383073"/>
              <a:gd name="connsiteX3" fmla="*/ 2438493 w 2441291"/>
              <a:gd name="connsiteY3" fmla="*/ 2383073 h 2383073"/>
              <a:gd name="connsiteX4" fmla="*/ 2441291 w 2441291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97235 w 2597235"/>
              <a:gd name="connsiteY0" fmla="*/ 0 h 2383073"/>
              <a:gd name="connsiteX1" fmla="*/ 243801 w 2597235"/>
              <a:gd name="connsiteY1" fmla="*/ 441287 h 2383073"/>
              <a:gd name="connsiteX2" fmla="*/ 0 w 2597235"/>
              <a:gd name="connsiteY2" fmla="*/ 1119843 h 2383073"/>
              <a:gd name="connsiteX3" fmla="*/ 2594437 w 2597235"/>
              <a:gd name="connsiteY3" fmla="*/ 2383073 h 2383073"/>
              <a:gd name="connsiteX4" fmla="*/ 2597235 w 2597235"/>
              <a:gd name="connsiteY4" fmla="*/ 0 h 2383073"/>
              <a:gd name="connsiteX0" fmla="*/ 2575970 w 2575970"/>
              <a:gd name="connsiteY0" fmla="*/ 0 h 2383073"/>
              <a:gd name="connsiteX1" fmla="*/ 222536 w 2575970"/>
              <a:gd name="connsiteY1" fmla="*/ 441287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575970 w 2575970"/>
              <a:gd name="connsiteY0" fmla="*/ 0 h 2383073"/>
              <a:gd name="connsiteX1" fmla="*/ 123299 w 2575970"/>
              <a:gd name="connsiteY1" fmla="*/ 446462 h 2383073"/>
              <a:gd name="connsiteX2" fmla="*/ 0 w 2575970"/>
              <a:gd name="connsiteY2" fmla="*/ 1135367 h 2383073"/>
              <a:gd name="connsiteX3" fmla="*/ 2573172 w 2575970"/>
              <a:gd name="connsiteY3" fmla="*/ 2383073 h 2383073"/>
              <a:gd name="connsiteX4" fmla="*/ 2575970 w 2575970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09493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  <a:gd name="connsiteX0" fmla="*/ 2632677 w 2632677"/>
              <a:gd name="connsiteY0" fmla="*/ 0 h 2383073"/>
              <a:gd name="connsiteX1" fmla="*/ 180006 w 2632677"/>
              <a:gd name="connsiteY1" fmla="*/ 446462 h 2383073"/>
              <a:gd name="connsiteX2" fmla="*/ 0 w 2632677"/>
              <a:gd name="connsiteY2" fmla="*/ 1167541 h 2383073"/>
              <a:gd name="connsiteX3" fmla="*/ 2629879 w 2632677"/>
              <a:gd name="connsiteY3" fmla="*/ 2383073 h 2383073"/>
              <a:gd name="connsiteX4" fmla="*/ 2632677 w 2632677"/>
              <a:gd name="connsiteY4" fmla="*/ 0 h 238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2677" h="2383073">
                <a:moveTo>
                  <a:pt x="2632677" y="0"/>
                </a:moveTo>
                <a:lnTo>
                  <a:pt x="180006" y="446462"/>
                </a:lnTo>
                <a:lnTo>
                  <a:pt x="0" y="1167541"/>
                </a:lnTo>
                <a:lnTo>
                  <a:pt x="2629879" y="2383073"/>
                </a:lnTo>
                <a:cubicBezTo>
                  <a:pt x="2633889" y="1677220"/>
                  <a:pt x="2628667" y="705853"/>
                  <a:pt x="263267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E7B0EAC2-B9AB-4F0D-9EDD-2BBDAFAEEA42}"/>
              </a:ext>
            </a:extLst>
          </p:cNvPr>
          <p:cNvSpPr txBox="1"/>
          <p:nvPr/>
        </p:nvSpPr>
        <p:spPr>
          <a:xfrm rot="18221070">
            <a:off x="6757217" y="2584695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Yves Kermen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AF80B612-ACE1-48F8-9B1E-D804EEAD1417}"/>
              </a:ext>
            </a:extLst>
          </p:cNvPr>
          <p:cNvSpPr txBox="1"/>
          <p:nvPr/>
        </p:nvSpPr>
        <p:spPr>
          <a:xfrm rot="20710149">
            <a:off x="7621690" y="3807656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D605C1A8-D089-4404-ACBF-32311F589552}"/>
              </a:ext>
            </a:extLst>
          </p:cNvPr>
          <p:cNvSpPr txBox="1"/>
          <p:nvPr/>
        </p:nvSpPr>
        <p:spPr>
          <a:xfrm rot="1947634">
            <a:off x="7525851" y="5592017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5" name="ZoneTexte 134">
            <a:extLst>
              <a:ext uri="{FF2B5EF4-FFF2-40B4-BE49-F238E27FC236}">
                <a16:creationId xmlns:a16="http://schemas.microsoft.com/office/drawing/2014/main" id="{321DE487-2D7A-4941-9416-7BD1A698A8C0}"/>
              </a:ext>
            </a:extLst>
          </p:cNvPr>
          <p:cNvSpPr txBox="1"/>
          <p:nvPr/>
        </p:nvSpPr>
        <p:spPr>
          <a:xfrm rot="20860021">
            <a:off x="3630345" y="4900501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Nationale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033B04B8-3249-4AAC-A1F9-B5B721CE422F}"/>
              </a:ext>
            </a:extLst>
          </p:cNvPr>
          <p:cNvSpPr txBox="1"/>
          <p:nvPr/>
        </p:nvSpPr>
        <p:spPr>
          <a:xfrm rot="4967705">
            <a:off x="5609738" y="6361000"/>
            <a:ext cx="16771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du Point du J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02BE7377-8059-43FE-9699-97CDEE584245}"/>
              </a:ext>
            </a:extLst>
          </p:cNvPr>
          <p:cNvSpPr txBox="1"/>
          <p:nvPr/>
        </p:nvSpPr>
        <p:spPr>
          <a:xfrm rot="18441745" flipV="1">
            <a:off x="4148808" y="6071047"/>
            <a:ext cx="1396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</a:t>
            </a:r>
            <a:r>
              <a:rPr lang="fr-FR" sz="900" dirty="0" err="1">
                <a:latin typeface="Lucida Handwriting" panose="03010101010101010101" pitchFamily="66" charset="0"/>
              </a:rPr>
              <a:t>Yves.Kermen</a:t>
            </a:r>
            <a:endParaRPr lang="fr-FR" sz="900" dirty="0">
              <a:latin typeface="Lucida Handwriting" panose="03010101010101010101" pitchFamily="66" charset="0"/>
            </a:endParaRP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FC96E00A-9F47-4781-BA57-720DCCE16D9D}"/>
              </a:ext>
            </a:extLst>
          </p:cNvPr>
          <p:cNvSpPr txBox="1"/>
          <p:nvPr/>
        </p:nvSpPr>
        <p:spPr>
          <a:xfrm rot="2010966">
            <a:off x="3857395" y="2988783"/>
            <a:ext cx="12832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Rue de Meudon</a:t>
            </a:r>
          </a:p>
        </p:txBody>
      </p:sp>
      <p:sp>
        <p:nvSpPr>
          <p:cNvPr id="139" name="Forme libre : forme 138">
            <a:extLst>
              <a:ext uri="{FF2B5EF4-FFF2-40B4-BE49-F238E27FC236}">
                <a16:creationId xmlns:a16="http://schemas.microsoft.com/office/drawing/2014/main" id="{28797135-99B0-41F1-9CC5-782EB1F5B9F3}"/>
              </a:ext>
            </a:extLst>
          </p:cNvPr>
          <p:cNvSpPr/>
          <p:nvPr/>
        </p:nvSpPr>
        <p:spPr>
          <a:xfrm rot="320162">
            <a:off x="1879337" y="4839570"/>
            <a:ext cx="3260334" cy="2188017"/>
          </a:xfrm>
          <a:custGeom>
            <a:avLst/>
            <a:gdLst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0 w 3296653"/>
              <a:gd name="connsiteY6" fmla="*/ 565484 h 1696453"/>
              <a:gd name="connsiteX0" fmla="*/ 2610853 w 3477127"/>
              <a:gd name="connsiteY0" fmla="*/ 1696453 h 1696453"/>
              <a:gd name="connsiteX1" fmla="*/ 3344779 w 3477127"/>
              <a:gd name="connsiteY1" fmla="*/ 854242 h 1696453"/>
              <a:gd name="connsiteX2" fmla="*/ 3477127 w 3477127"/>
              <a:gd name="connsiteY2" fmla="*/ 685800 h 1696453"/>
              <a:gd name="connsiteX3" fmla="*/ 3031958 w 3477127"/>
              <a:gd name="connsiteY3" fmla="*/ 48127 h 1696453"/>
              <a:gd name="connsiteX4" fmla="*/ 3019927 w 3477127"/>
              <a:gd name="connsiteY4" fmla="*/ 0 h 1696453"/>
              <a:gd name="connsiteX5" fmla="*/ 180474 w 3477127"/>
              <a:gd name="connsiteY5" fmla="*/ 565484 h 1696453"/>
              <a:gd name="connsiteX6" fmla="*/ 0 w 3477127"/>
              <a:gd name="connsiteY6" fmla="*/ 433136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760710"/>
              <a:gd name="connsiteX1" fmla="*/ 3164305 w 3296653"/>
              <a:gd name="connsiteY1" fmla="*/ 854242 h 1760710"/>
              <a:gd name="connsiteX2" fmla="*/ 3296653 w 3296653"/>
              <a:gd name="connsiteY2" fmla="*/ 685800 h 1760710"/>
              <a:gd name="connsiteX3" fmla="*/ 2851484 w 3296653"/>
              <a:gd name="connsiteY3" fmla="*/ 48127 h 1760710"/>
              <a:gd name="connsiteX4" fmla="*/ 2839453 w 3296653"/>
              <a:gd name="connsiteY4" fmla="*/ 0 h 1760710"/>
              <a:gd name="connsiteX5" fmla="*/ 0 w 3296653"/>
              <a:gd name="connsiteY5" fmla="*/ 565484 h 1760710"/>
              <a:gd name="connsiteX6" fmla="*/ 48126 w 3296653"/>
              <a:gd name="connsiteY6" fmla="*/ 1684420 h 1760710"/>
              <a:gd name="connsiteX7" fmla="*/ 36095 w 3296653"/>
              <a:gd name="connsiteY7" fmla="*/ 1660358 h 1760710"/>
              <a:gd name="connsiteX0" fmla="*/ 2430379 w 3296653"/>
              <a:gd name="connsiteY0" fmla="*/ 1696453 h 1766647"/>
              <a:gd name="connsiteX1" fmla="*/ 3164305 w 3296653"/>
              <a:gd name="connsiteY1" fmla="*/ 854242 h 1766647"/>
              <a:gd name="connsiteX2" fmla="*/ 3296653 w 3296653"/>
              <a:gd name="connsiteY2" fmla="*/ 685800 h 1766647"/>
              <a:gd name="connsiteX3" fmla="*/ 2851484 w 3296653"/>
              <a:gd name="connsiteY3" fmla="*/ 48127 h 1766647"/>
              <a:gd name="connsiteX4" fmla="*/ 2839453 w 3296653"/>
              <a:gd name="connsiteY4" fmla="*/ 0 h 1766647"/>
              <a:gd name="connsiteX5" fmla="*/ 0 w 3296653"/>
              <a:gd name="connsiteY5" fmla="*/ 565484 h 1766647"/>
              <a:gd name="connsiteX6" fmla="*/ 48126 w 3296653"/>
              <a:gd name="connsiteY6" fmla="*/ 1684420 h 1766647"/>
              <a:gd name="connsiteX7" fmla="*/ 2394285 w 3296653"/>
              <a:gd name="connsiteY7" fmla="*/ 1684421 h 1766647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696453"/>
              <a:gd name="connsiteX1" fmla="*/ 3164305 w 3296653"/>
              <a:gd name="connsiteY1" fmla="*/ 854242 h 1696453"/>
              <a:gd name="connsiteX2" fmla="*/ 3296653 w 3296653"/>
              <a:gd name="connsiteY2" fmla="*/ 685800 h 1696453"/>
              <a:gd name="connsiteX3" fmla="*/ 2851484 w 3296653"/>
              <a:gd name="connsiteY3" fmla="*/ 48127 h 1696453"/>
              <a:gd name="connsiteX4" fmla="*/ 2839453 w 3296653"/>
              <a:gd name="connsiteY4" fmla="*/ 0 h 1696453"/>
              <a:gd name="connsiteX5" fmla="*/ 0 w 3296653"/>
              <a:gd name="connsiteY5" fmla="*/ 565484 h 1696453"/>
              <a:gd name="connsiteX6" fmla="*/ 48126 w 3296653"/>
              <a:gd name="connsiteY6" fmla="*/ 1684420 h 1696453"/>
              <a:gd name="connsiteX7" fmla="*/ 2430379 w 3296653"/>
              <a:gd name="connsiteY7" fmla="*/ 1696453 h 1696453"/>
              <a:gd name="connsiteX0" fmla="*/ 2430379 w 3296653"/>
              <a:gd name="connsiteY0" fmla="*/ 1696453 h 1720514"/>
              <a:gd name="connsiteX1" fmla="*/ 3164305 w 3296653"/>
              <a:gd name="connsiteY1" fmla="*/ 854242 h 1720514"/>
              <a:gd name="connsiteX2" fmla="*/ 3296653 w 3296653"/>
              <a:gd name="connsiteY2" fmla="*/ 685800 h 1720514"/>
              <a:gd name="connsiteX3" fmla="*/ 2851484 w 3296653"/>
              <a:gd name="connsiteY3" fmla="*/ 48127 h 1720514"/>
              <a:gd name="connsiteX4" fmla="*/ 2839453 w 3296653"/>
              <a:gd name="connsiteY4" fmla="*/ 0 h 1720514"/>
              <a:gd name="connsiteX5" fmla="*/ 0 w 3296653"/>
              <a:gd name="connsiteY5" fmla="*/ 565484 h 1720514"/>
              <a:gd name="connsiteX6" fmla="*/ 0 w 3296653"/>
              <a:gd name="connsiteY6" fmla="*/ 1720514 h 1720514"/>
              <a:gd name="connsiteX7" fmla="*/ 2430379 w 3296653"/>
              <a:gd name="connsiteY7" fmla="*/ 1696453 h 1720514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0 w 3296653"/>
              <a:gd name="connsiteY6" fmla="*/ 1720514 h 1816768"/>
              <a:gd name="connsiteX7" fmla="*/ 2322095 w 3296653"/>
              <a:gd name="connsiteY7" fmla="*/ 1816768 h 1816768"/>
              <a:gd name="connsiteX0" fmla="*/ 2322095 w 3296653"/>
              <a:gd name="connsiteY0" fmla="*/ 1816768 h 1816768"/>
              <a:gd name="connsiteX1" fmla="*/ 3164305 w 3296653"/>
              <a:gd name="connsiteY1" fmla="*/ 854242 h 1816768"/>
              <a:gd name="connsiteX2" fmla="*/ 3296653 w 3296653"/>
              <a:gd name="connsiteY2" fmla="*/ 685800 h 1816768"/>
              <a:gd name="connsiteX3" fmla="*/ 2851484 w 3296653"/>
              <a:gd name="connsiteY3" fmla="*/ 48127 h 1816768"/>
              <a:gd name="connsiteX4" fmla="*/ 2839453 w 3296653"/>
              <a:gd name="connsiteY4" fmla="*/ 0 h 1816768"/>
              <a:gd name="connsiteX5" fmla="*/ 0 w 3296653"/>
              <a:gd name="connsiteY5" fmla="*/ 565484 h 1816768"/>
              <a:gd name="connsiteX6" fmla="*/ 12032 w 3296653"/>
              <a:gd name="connsiteY6" fmla="*/ 1816767 h 1816768"/>
              <a:gd name="connsiteX7" fmla="*/ 2322095 w 3296653"/>
              <a:gd name="connsiteY7" fmla="*/ 1816768 h 1816768"/>
              <a:gd name="connsiteX0" fmla="*/ 2310063 w 3284621"/>
              <a:gd name="connsiteY0" fmla="*/ 1816768 h 1816768"/>
              <a:gd name="connsiteX1" fmla="*/ 3152273 w 3284621"/>
              <a:gd name="connsiteY1" fmla="*/ 854242 h 1816768"/>
              <a:gd name="connsiteX2" fmla="*/ 3284621 w 3284621"/>
              <a:gd name="connsiteY2" fmla="*/ 685800 h 1816768"/>
              <a:gd name="connsiteX3" fmla="*/ 2839452 w 3284621"/>
              <a:gd name="connsiteY3" fmla="*/ 48127 h 1816768"/>
              <a:gd name="connsiteX4" fmla="*/ 2827421 w 3284621"/>
              <a:gd name="connsiteY4" fmla="*/ 0 h 1816768"/>
              <a:gd name="connsiteX5" fmla="*/ 24063 w 3284621"/>
              <a:gd name="connsiteY5" fmla="*/ 577516 h 1816768"/>
              <a:gd name="connsiteX6" fmla="*/ 0 w 3284621"/>
              <a:gd name="connsiteY6" fmla="*/ 1816767 h 1816768"/>
              <a:gd name="connsiteX7" fmla="*/ 2310063 w 3284621"/>
              <a:gd name="connsiteY7" fmla="*/ 1816768 h 1816768"/>
              <a:gd name="connsiteX0" fmla="*/ 2303043 w 3284621"/>
              <a:gd name="connsiteY0" fmla="*/ 1842309 h 1842309"/>
              <a:gd name="connsiteX1" fmla="*/ 3152273 w 3284621"/>
              <a:gd name="connsiteY1" fmla="*/ 854242 h 1842309"/>
              <a:gd name="connsiteX2" fmla="*/ 3284621 w 3284621"/>
              <a:gd name="connsiteY2" fmla="*/ 685800 h 1842309"/>
              <a:gd name="connsiteX3" fmla="*/ 2839452 w 3284621"/>
              <a:gd name="connsiteY3" fmla="*/ 48127 h 1842309"/>
              <a:gd name="connsiteX4" fmla="*/ 2827421 w 3284621"/>
              <a:gd name="connsiteY4" fmla="*/ 0 h 1842309"/>
              <a:gd name="connsiteX5" fmla="*/ 24063 w 3284621"/>
              <a:gd name="connsiteY5" fmla="*/ 577516 h 1842309"/>
              <a:gd name="connsiteX6" fmla="*/ 0 w 3284621"/>
              <a:gd name="connsiteY6" fmla="*/ 1816767 h 1842309"/>
              <a:gd name="connsiteX7" fmla="*/ 2303043 w 3284621"/>
              <a:gd name="connsiteY7" fmla="*/ 1842309 h 1842309"/>
              <a:gd name="connsiteX0" fmla="*/ 2289003 w 3270581"/>
              <a:gd name="connsiteY0" fmla="*/ 1842309 h 1842309"/>
              <a:gd name="connsiteX1" fmla="*/ 3138233 w 3270581"/>
              <a:gd name="connsiteY1" fmla="*/ 854242 h 1842309"/>
              <a:gd name="connsiteX2" fmla="*/ 3270581 w 3270581"/>
              <a:gd name="connsiteY2" fmla="*/ 685800 h 1842309"/>
              <a:gd name="connsiteX3" fmla="*/ 2825412 w 3270581"/>
              <a:gd name="connsiteY3" fmla="*/ 48127 h 1842309"/>
              <a:gd name="connsiteX4" fmla="*/ 2813381 w 3270581"/>
              <a:gd name="connsiteY4" fmla="*/ 0 h 1842309"/>
              <a:gd name="connsiteX5" fmla="*/ 10023 w 3270581"/>
              <a:gd name="connsiteY5" fmla="*/ 577516 h 1842309"/>
              <a:gd name="connsiteX6" fmla="*/ 0 w 3270581"/>
              <a:gd name="connsiteY6" fmla="*/ 1823152 h 1842309"/>
              <a:gd name="connsiteX7" fmla="*/ 2289003 w 3270581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29429 w 3274598"/>
              <a:gd name="connsiteY3" fmla="*/ 4812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71549 w 3274598"/>
              <a:gd name="connsiteY3" fmla="*/ 35357 h 1842309"/>
              <a:gd name="connsiteX4" fmla="*/ 2817398 w 3274598"/>
              <a:gd name="connsiteY4" fmla="*/ 0 h 1842309"/>
              <a:gd name="connsiteX5" fmla="*/ 0 w 3274598"/>
              <a:gd name="connsiteY5" fmla="*/ 577516 h 1842309"/>
              <a:gd name="connsiteX6" fmla="*/ 4017 w 3274598"/>
              <a:gd name="connsiteY6" fmla="*/ 1823152 h 1842309"/>
              <a:gd name="connsiteX7" fmla="*/ 2293020 w 3274598"/>
              <a:gd name="connsiteY7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17398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274598"/>
              <a:gd name="connsiteY0" fmla="*/ 1842309 h 1842309"/>
              <a:gd name="connsiteX1" fmla="*/ 3142250 w 3274598"/>
              <a:gd name="connsiteY1" fmla="*/ 854242 h 1842309"/>
              <a:gd name="connsiteX2" fmla="*/ 3274598 w 3274598"/>
              <a:gd name="connsiteY2" fmla="*/ 685800 h 1842309"/>
              <a:gd name="connsiteX3" fmla="*/ 2894617 w 3274598"/>
              <a:gd name="connsiteY3" fmla="*/ 0 h 1842309"/>
              <a:gd name="connsiteX4" fmla="*/ 0 w 3274598"/>
              <a:gd name="connsiteY4" fmla="*/ 577516 h 1842309"/>
              <a:gd name="connsiteX5" fmla="*/ 4017 w 3274598"/>
              <a:gd name="connsiteY5" fmla="*/ 1823152 h 1842309"/>
              <a:gd name="connsiteX6" fmla="*/ 2293020 w 3274598"/>
              <a:gd name="connsiteY6" fmla="*/ 1842309 h 1842309"/>
              <a:gd name="connsiteX0" fmla="*/ 2293020 w 3358837"/>
              <a:gd name="connsiteY0" fmla="*/ 1842309 h 1842309"/>
              <a:gd name="connsiteX1" fmla="*/ 3142250 w 3358837"/>
              <a:gd name="connsiteY1" fmla="*/ 854242 h 1842309"/>
              <a:gd name="connsiteX2" fmla="*/ 3358837 w 3358837"/>
              <a:gd name="connsiteY2" fmla="*/ 570867 h 1842309"/>
              <a:gd name="connsiteX3" fmla="*/ 2894617 w 3358837"/>
              <a:gd name="connsiteY3" fmla="*/ 0 h 1842309"/>
              <a:gd name="connsiteX4" fmla="*/ 0 w 3358837"/>
              <a:gd name="connsiteY4" fmla="*/ 577516 h 1842309"/>
              <a:gd name="connsiteX5" fmla="*/ 4017 w 3358837"/>
              <a:gd name="connsiteY5" fmla="*/ 1823152 h 1842309"/>
              <a:gd name="connsiteX6" fmla="*/ 2293020 w 3358837"/>
              <a:gd name="connsiteY6" fmla="*/ 1842309 h 1842309"/>
              <a:gd name="connsiteX0" fmla="*/ 2293020 w 3358837"/>
              <a:gd name="connsiteY0" fmla="*/ 184230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293020 w 3358837"/>
              <a:gd name="connsiteY6" fmla="*/ 1842309 h 2563671"/>
              <a:gd name="connsiteX0" fmla="*/ 2127755 w 3358837"/>
              <a:gd name="connsiteY0" fmla="*/ 2378932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27755 w 3358837"/>
              <a:gd name="connsiteY6" fmla="*/ 2378932 h 2563671"/>
              <a:gd name="connsiteX0" fmla="*/ 2169682 w 3358837"/>
              <a:gd name="connsiteY0" fmla="*/ 2404006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169682 w 3358837"/>
              <a:gd name="connsiteY6" fmla="*/ 2404006 h 2563671"/>
              <a:gd name="connsiteX0" fmla="*/ 2525846 w 3358837"/>
              <a:gd name="connsiteY0" fmla="*/ 1886959 h 2563671"/>
              <a:gd name="connsiteX1" fmla="*/ 3142250 w 3358837"/>
              <a:gd name="connsiteY1" fmla="*/ 854242 h 2563671"/>
              <a:gd name="connsiteX2" fmla="*/ 3358837 w 3358837"/>
              <a:gd name="connsiteY2" fmla="*/ 570867 h 2563671"/>
              <a:gd name="connsiteX3" fmla="*/ 2894617 w 3358837"/>
              <a:gd name="connsiteY3" fmla="*/ 0 h 2563671"/>
              <a:gd name="connsiteX4" fmla="*/ 0 w 3358837"/>
              <a:gd name="connsiteY4" fmla="*/ 577516 h 2563671"/>
              <a:gd name="connsiteX5" fmla="*/ 135152 w 3358837"/>
              <a:gd name="connsiteY5" fmla="*/ 2563671 h 2563671"/>
              <a:gd name="connsiteX6" fmla="*/ 2525846 w 3358837"/>
              <a:gd name="connsiteY6" fmla="*/ 1886959 h 2563671"/>
              <a:gd name="connsiteX0" fmla="*/ 2679205 w 3512196"/>
              <a:gd name="connsiteY0" fmla="*/ 1886959 h 2130027"/>
              <a:gd name="connsiteX1" fmla="*/ 3295609 w 3512196"/>
              <a:gd name="connsiteY1" fmla="*/ 854242 h 2130027"/>
              <a:gd name="connsiteX2" fmla="*/ 3512196 w 3512196"/>
              <a:gd name="connsiteY2" fmla="*/ 570867 h 2130027"/>
              <a:gd name="connsiteX3" fmla="*/ 3047976 w 3512196"/>
              <a:gd name="connsiteY3" fmla="*/ 0 h 2130027"/>
              <a:gd name="connsiteX4" fmla="*/ 153359 w 3512196"/>
              <a:gd name="connsiteY4" fmla="*/ 577516 h 2130027"/>
              <a:gd name="connsiteX5" fmla="*/ 0 w 3512196"/>
              <a:gd name="connsiteY5" fmla="*/ 2130027 h 2130027"/>
              <a:gd name="connsiteX6" fmla="*/ 2679205 w 3512196"/>
              <a:gd name="connsiteY6" fmla="*/ 1886959 h 2130027"/>
              <a:gd name="connsiteX0" fmla="*/ 2812004 w 3644995"/>
              <a:gd name="connsiteY0" fmla="*/ 1886959 h 2130027"/>
              <a:gd name="connsiteX1" fmla="*/ 3428408 w 3644995"/>
              <a:gd name="connsiteY1" fmla="*/ 854242 h 2130027"/>
              <a:gd name="connsiteX2" fmla="*/ 3644995 w 3644995"/>
              <a:gd name="connsiteY2" fmla="*/ 570867 h 2130027"/>
              <a:gd name="connsiteX3" fmla="*/ 3180775 w 3644995"/>
              <a:gd name="connsiteY3" fmla="*/ 0 h 2130027"/>
              <a:gd name="connsiteX4" fmla="*/ 0 w 3644995"/>
              <a:gd name="connsiteY4" fmla="*/ 1009870 h 2130027"/>
              <a:gd name="connsiteX5" fmla="*/ 132799 w 3644995"/>
              <a:gd name="connsiteY5" fmla="*/ 2130027 h 2130027"/>
              <a:gd name="connsiteX6" fmla="*/ 2812004 w 3644995"/>
              <a:gd name="connsiteY6" fmla="*/ 1886959 h 2130027"/>
              <a:gd name="connsiteX0" fmla="*/ 2812004 w 3644995"/>
              <a:gd name="connsiteY0" fmla="*/ 1921118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812004 w 3644995"/>
              <a:gd name="connsiteY6" fmla="*/ 1921118 h 2164186"/>
              <a:gd name="connsiteX0" fmla="*/ 2546727 w 3644995"/>
              <a:gd name="connsiteY0" fmla="*/ 1943655 h 2164186"/>
              <a:gd name="connsiteX1" fmla="*/ 3428408 w 3644995"/>
              <a:gd name="connsiteY1" fmla="*/ 888401 h 2164186"/>
              <a:gd name="connsiteX2" fmla="*/ 3644995 w 3644995"/>
              <a:gd name="connsiteY2" fmla="*/ 605026 h 2164186"/>
              <a:gd name="connsiteX3" fmla="*/ 3161526 w 3644995"/>
              <a:gd name="connsiteY3" fmla="*/ 0 h 2164186"/>
              <a:gd name="connsiteX4" fmla="*/ 0 w 3644995"/>
              <a:gd name="connsiteY4" fmla="*/ 1044029 h 2164186"/>
              <a:gd name="connsiteX5" fmla="*/ 132799 w 3644995"/>
              <a:gd name="connsiteY5" fmla="*/ 2164186 h 2164186"/>
              <a:gd name="connsiteX6" fmla="*/ 2546727 w 3644995"/>
              <a:gd name="connsiteY6" fmla="*/ 1943655 h 2164186"/>
              <a:gd name="connsiteX0" fmla="*/ 2546727 w 3607228"/>
              <a:gd name="connsiteY0" fmla="*/ 1943655 h 2164186"/>
              <a:gd name="connsiteX1" fmla="*/ 3428408 w 3607228"/>
              <a:gd name="connsiteY1" fmla="*/ 888401 h 2164186"/>
              <a:gd name="connsiteX2" fmla="*/ 3607228 w 3607228"/>
              <a:gd name="connsiteY2" fmla="*/ 543808 h 2164186"/>
              <a:gd name="connsiteX3" fmla="*/ 3161526 w 3607228"/>
              <a:gd name="connsiteY3" fmla="*/ 0 h 2164186"/>
              <a:gd name="connsiteX4" fmla="*/ 0 w 3607228"/>
              <a:gd name="connsiteY4" fmla="*/ 1044029 h 2164186"/>
              <a:gd name="connsiteX5" fmla="*/ 132799 w 3607228"/>
              <a:gd name="connsiteY5" fmla="*/ 2164186 h 2164186"/>
              <a:gd name="connsiteX6" fmla="*/ 2546727 w 3607228"/>
              <a:gd name="connsiteY6" fmla="*/ 1943655 h 2164186"/>
              <a:gd name="connsiteX0" fmla="*/ 2546727 w 3607228"/>
              <a:gd name="connsiteY0" fmla="*/ 1943655 h 2164186"/>
              <a:gd name="connsiteX1" fmla="*/ 3607228 w 3607228"/>
              <a:gd name="connsiteY1" fmla="*/ 543808 h 2164186"/>
              <a:gd name="connsiteX2" fmla="*/ 3161526 w 3607228"/>
              <a:gd name="connsiteY2" fmla="*/ 0 h 2164186"/>
              <a:gd name="connsiteX3" fmla="*/ 0 w 3607228"/>
              <a:gd name="connsiteY3" fmla="*/ 1044029 h 2164186"/>
              <a:gd name="connsiteX4" fmla="*/ 132799 w 3607228"/>
              <a:gd name="connsiteY4" fmla="*/ 2164186 h 2164186"/>
              <a:gd name="connsiteX5" fmla="*/ 2546727 w 3607228"/>
              <a:gd name="connsiteY5" fmla="*/ 1943655 h 2164186"/>
              <a:gd name="connsiteX0" fmla="*/ 2546727 w 3607228"/>
              <a:gd name="connsiteY0" fmla="*/ 1979607 h 2200138"/>
              <a:gd name="connsiteX1" fmla="*/ 3607228 w 3607228"/>
              <a:gd name="connsiteY1" fmla="*/ 579760 h 2200138"/>
              <a:gd name="connsiteX2" fmla="*/ 3079131 w 3607228"/>
              <a:gd name="connsiteY2" fmla="*/ 0 h 2200138"/>
              <a:gd name="connsiteX3" fmla="*/ 0 w 3607228"/>
              <a:gd name="connsiteY3" fmla="*/ 1079981 h 2200138"/>
              <a:gd name="connsiteX4" fmla="*/ 132799 w 3607228"/>
              <a:gd name="connsiteY4" fmla="*/ 2200138 h 2200138"/>
              <a:gd name="connsiteX5" fmla="*/ 2546727 w 3607228"/>
              <a:gd name="connsiteY5" fmla="*/ 1979607 h 2200138"/>
              <a:gd name="connsiteX0" fmla="*/ 2546727 w 3604313"/>
              <a:gd name="connsiteY0" fmla="*/ 1979607 h 2200138"/>
              <a:gd name="connsiteX1" fmla="*/ 3604313 w 3604313"/>
              <a:gd name="connsiteY1" fmla="*/ 551373 h 2200138"/>
              <a:gd name="connsiteX2" fmla="*/ 3079131 w 3604313"/>
              <a:gd name="connsiteY2" fmla="*/ 0 h 2200138"/>
              <a:gd name="connsiteX3" fmla="*/ 0 w 3604313"/>
              <a:gd name="connsiteY3" fmla="*/ 1079981 h 2200138"/>
              <a:gd name="connsiteX4" fmla="*/ 132799 w 3604313"/>
              <a:gd name="connsiteY4" fmla="*/ 2200138 h 2200138"/>
              <a:gd name="connsiteX5" fmla="*/ 2546727 w 3604313"/>
              <a:gd name="connsiteY5" fmla="*/ 1979607 h 220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4313" h="2200138">
                <a:moveTo>
                  <a:pt x="2546727" y="1979607"/>
                </a:moveTo>
                <a:lnTo>
                  <a:pt x="3604313" y="551373"/>
                </a:lnTo>
                <a:lnTo>
                  <a:pt x="3079131" y="0"/>
                </a:lnTo>
                <a:lnTo>
                  <a:pt x="0" y="1079981"/>
                </a:lnTo>
                <a:lnTo>
                  <a:pt x="132799" y="2200138"/>
                </a:lnTo>
                <a:lnTo>
                  <a:pt x="2546727" y="197960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C5393-3D6C-4C6E-87DC-7E1024D3F094}"/>
              </a:ext>
            </a:extLst>
          </p:cNvPr>
          <p:cNvSpPr/>
          <p:nvPr/>
        </p:nvSpPr>
        <p:spPr>
          <a:xfrm>
            <a:off x="1597309" y="2308440"/>
            <a:ext cx="285807" cy="2318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6D9D6C71-2A51-4B8D-9230-DF8FF4958F47}"/>
              </a:ext>
            </a:extLst>
          </p:cNvPr>
          <p:cNvSpPr/>
          <p:nvPr/>
        </p:nvSpPr>
        <p:spPr>
          <a:xfrm>
            <a:off x="4580489" y="5732527"/>
            <a:ext cx="1707020" cy="1155408"/>
          </a:xfrm>
          <a:custGeom>
            <a:avLst/>
            <a:gdLst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2177715 w 2177715"/>
              <a:gd name="connsiteY4" fmla="*/ 1070810 h 1094873"/>
              <a:gd name="connsiteX5" fmla="*/ 0 w 2177715"/>
              <a:gd name="connsiteY5" fmla="*/ 1094873 h 1094873"/>
              <a:gd name="connsiteX0" fmla="*/ 0 w 2201778"/>
              <a:gd name="connsiteY0" fmla="*/ 1094873 h 1094873"/>
              <a:gd name="connsiteX1" fmla="*/ 806115 w 2201778"/>
              <a:gd name="connsiteY1" fmla="*/ 12031 h 1094873"/>
              <a:gd name="connsiteX2" fmla="*/ 1888957 w 2201778"/>
              <a:gd name="connsiteY2" fmla="*/ 0 h 1094873"/>
              <a:gd name="connsiteX3" fmla="*/ 2177715 w 2201778"/>
              <a:gd name="connsiteY3" fmla="*/ 1070810 h 1094873"/>
              <a:gd name="connsiteX4" fmla="*/ 2201778 w 2201778"/>
              <a:gd name="connsiteY4" fmla="*/ 1094873 h 1094873"/>
              <a:gd name="connsiteX5" fmla="*/ 0 w 2201778"/>
              <a:gd name="connsiteY5" fmla="*/ 1094873 h 1094873"/>
              <a:gd name="connsiteX0" fmla="*/ 0 w 2177715"/>
              <a:gd name="connsiteY0" fmla="*/ 1094873 h 1094873"/>
              <a:gd name="connsiteX1" fmla="*/ 806115 w 2177715"/>
              <a:gd name="connsiteY1" fmla="*/ 12031 h 1094873"/>
              <a:gd name="connsiteX2" fmla="*/ 1888957 w 2177715"/>
              <a:gd name="connsiteY2" fmla="*/ 0 h 1094873"/>
              <a:gd name="connsiteX3" fmla="*/ 2177715 w 2177715"/>
              <a:gd name="connsiteY3" fmla="*/ 1070810 h 1094873"/>
              <a:gd name="connsiteX4" fmla="*/ 0 w 2177715"/>
              <a:gd name="connsiteY4" fmla="*/ 1094873 h 1094873"/>
              <a:gd name="connsiteX0" fmla="*/ 0 w 2189642"/>
              <a:gd name="connsiteY0" fmla="*/ 1094873 h 1102615"/>
              <a:gd name="connsiteX1" fmla="*/ 806115 w 2189642"/>
              <a:gd name="connsiteY1" fmla="*/ 12031 h 1102615"/>
              <a:gd name="connsiteX2" fmla="*/ 1888957 w 2189642"/>
              <a:gd name="connsiteY2" fmla="*/ 0 h 1102615"/>
              <a:gd name="connsiteX3" fmla="*/ 2189642 w 2189642"/>
              <a:gd name="connsiteY3" fmla="*/ 1102615 h 1102615"/>
              <a:gd name="connsiteX4" fmla="*/ 0 w 2189642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253253"/>
              <a:gd name="connsiteY0" fmla="*/ 1094873 h 1102615"/>
              <a:gd name="connsiteX1" fmla="*/ 806115 w 2253253"/>
              <a:gd name="connsiteY1" fmla="*/ 12031 h 1102615"/>
              <a:gd name="connsiteX2" fmla="*/ 1888957 w 2253253"/>
              <a:gd name="connsiteY2" fmla="*/ 0 h 1102615"/>
              <a:gd name="connsiteX3" fmla="*/ 2253253 w 2253253"/>
              <a:gd name="connsiteY3" fmla="*/ 1102615 h 1102615"/>
              <a:gd name="connsiteX4" fmla="*/ 0 w 2253253"/>
              <a:gd name="connsiteY4" fmla="*/ 1094873 h 1102615"/>
              <a:gd name="connsiteX0" fmla="*/ 0 w 2225423"/>
              <a:gd name="connsiteY0" fmla="*/ 1094873 h 1102615"/>
              <a:gd name="connsiteX1" fmla="*/ 806115 w 2225423"/>
              <a:gd name="connsiteY1" fmla="*/ 12031 h 1102615"/>
              <a:gd name="connsiteX2" fmla="*/ 1888957 w 2225423"/>
              <a:gd name="connsiteY2" fmla="*/ 0 h 1102615"/>
              <a:gd name="connsiteX3" fmla="*/ 2225423 w 2225423"/>
              <a:gd name="connsiteY3" fmla="*/ 1102615 h 1102615"/>
              <a:gd name="connsiteX4" fmla="*/ 0 w 2225423"/>
              <a:gd name="connsiteY4" fmla="*/ 1094873 h 1102615"/>
              <a:gd name="connsiteX0" fmla="*/ 0 w 2157184"/>
              <a:gd name="connsiteY0" fmla="*/ 1094873 h 1094873"/>
              <a:gd name="connsiteX1" fmla="*/ 806115 w 2157184"/>
              <a:gd name="connsiteY1" fmla="*/ 12031 h 1094873"/>
              <a:gd name="connsiteX2" fmla="*/ 1888957 w 2157184"/>
              <a:gd name="connsiteY2" fmla="*/ 0 h 1094873"/>
              <a:gd name="connsiteX3" fmla="*/ 2157184 w 2157184"/>
              <a:gd name="connsiteY3" fmla="*/ 1020728 h 1094873"/>
              <a:gd name="connsiteX4" fmla="*/ 0 w 2157184"/>
              <a:gd name="connsiteY4" fmla="*/ 1094873 h 1094873"/>
              <a:gd name="connsiteX0" fmla="*/ 0 w 2075297"/>
              <a:gd name="connsiteY0" fmla="*/ 1026634 h 1026634"/>
              <a:gd name="connsiteX1" fmla="*/ 724228 w 2075297"/>
              <a:gd name="connsiteY1" fmla="*/ 12031 h 1026634"/>
              <a:gd name="connsiteX2" fmla="*/ 1807070 w 2075297"/>
              <a:gd name="connsiteY2" fmla="*/ 0 h 1026634"/>
              <a:gd name="connsiteX3" fmla="*/ 2075297 w 2075297"/>
              <a:gd name="connsiteY3" fmla="*/ 1020728 h 1026634"/>
              <a:gd name="connsiteX4" fmla="*/ 0 w 2075297"/>
              <a:gd name="connsiteY4" fmla="*/ 1026634 h 1026634"/>
              <a:gd name="connsiteX0" fmla="*/ 0 w 1884229"/>
              <a:gd name="connsiteY0" fmla="*/ 1026634 h 1026634"/>
              <a:gd name="connsiteX1" fmla="*/ 724228 w 1884229"/>
              <a:gd name="connsiteY1" fmla="*/ 12031 h 1026634"/>
              <a:gd name="connsiteX2" fmla="*/ 1807070 w 1884229"/>
              <a:gd name="connsiteY2" fmla="*/ 0 h 1026634"/>
              <a:gd name="connsiteX3" fmla="*/ 1884229 w 1884229"/>
              <a:gd name="connsiteY3" fmla="*/ 1020728 h 1026634"/>
              <a:gd name="connsiteX4" fmla="*/ 0 w 1884229"/>
              <a:gd name="connsiteY4" fmla="*/ 1026634 h 1026634"/>
              <a:gd name="connsiteX0" fmla="*/ 0 w 1714108"/>
              <a:gd name="connsiteY0" fmla="*/ 1062076 h 1062076"/>
              <a:gd name="connsiteX1" fmla="*/ 554107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62076 h 1062076"/>
              <a:gd name="connsiteX1" fmla="*/ 610814 w 1714108"/>
              <a:gd name="connsiteY1" fmla="*/ 12031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8399 h 1078399"/>
              <a:gd name="connsiteX1" fmla="*/ 575372 w 1714108"/>
              <a:gd name="connsiteY1" fmla="*/ 0 h 1078399"/>
              <a:gd name="connsiteX2" fmla="*/ 1636949 w 1714108"/>
              <a:gd name="connsiteY2" fmla="*/ 16323 h 1078399"/>
              <a:gd name="connsiteX3" fmla="*/ 1714108 w 1714108"/>
              <a:gd name="connsiteY3" fmla="*/ 1037051 h 1078399"/>
              <a:gd name="connsiteX4" fmla="*/ 0 w 1714108"/>
              <a:gd name="connsiteY4" fmla="*/ 1078399 h 1078399"/>
              <a:gd name="connsiteX0" fmla="*/ 0 w 1714108"/>
              <a:gd name="connsiteY0" fmla="*/ 1062076 h 1062076"/>
              <a:gd name="connsiteX1" fmla="*/ 717140 w 1714108"/>
              <a:gd name="connsiteY1" fmla="*/ 19119 h 1062076"/>
              <a:gd name="connsiteX2" fmla="*/ 1636949 w 1714108"/>
              <a:gd name="connsiteY2" fmla="*/ 0 h 1062076"/>
              <a:gd name="connsiteX3" fmla="*/ 1714108 w 1714108"/>
              <a:gd name="connsiteY3" fmla="*/ 1020728 h 1062076"/>
              <a:gd name="connsiteX4" fmla="*/ 0 w 1714108"/>
              <a:gd name="connsiteY4" fmla="*/ 1062076 h 1062076"/>
              <a:gd name="connsiteX0" fmla="*/ 0 w 1714108"/>
              <a:gd name="connsiteY0" fmla="*/ 1071310 h 1071310"/>
              <a:gd name="connsiteX1" fmla="*/ 681699 w 1714108"/>
              <a:gd name="connsiteY1" fmla="*/ 0 h 1071310"/>
              <a:gd name="connsiteX2" fmla="*/ 1636949 w 1714108"/>
              <a:gd name="connsiteY2" fmla="*/ 9234 h 1071310"/>
              <a:gd name="connsiteX3" fmla="*/ 1714108 w 1714108"/>
              <a:gd name="connsiteY3" fmla="*/ 1029962 h 1071310"/>
              <a:gd name="connsiteX4" fmla="*/ 0 w 1714108"/>
              <a:gd name="connsiteY4" fmla="*/ 1071310 h 1071310"/>
              <a:gd name="connsiteX0" fmla="*/ 0 w 1714108"/>
              <a:gd name="connsiteY0" fmla="*/ 1064222 h 1064222"/>
              <a:gd name="connsiteX1" fmla="*/ 745494 w 1714108"/>
              <a:gd name="connsiteY1" fmla="*/ 0 h 1064222"/>
              <a:gd name="connsiteX2" fmla="*/ 1636949 w 1714108"/>
              <a:gd name="connsiteY2" fmla="*/ 2146 h 1064222"/>
              <a:gd name="connsiteX3" fmla="*/ 1714108 w 1714108"/>
              <a:gd name="connsiteY3" fmla="*/ 1022874 h 1064222"/>
              <a:gd name="connsiteX4" fmla="*/ 0 w 1714108"/>
              <a:gd name="connsiteY4" fmla="*/ 1064222 h 1064222"/>
              <a:gd name="connsiteX0" fmla="*/ 0 w 1707020"/>
              <a:gd name="connsiteY0" fmla="*/ 1021692 h 1022874"/>
              <a:gd name="connsiteX1" fmla="*/ 738406 w 1707020"/>
              <a:gd name="connsiteY1" fmla="*/ 0 h 1022874"/>
              <a:gd name="connsiteX2" fmla="*/ 1629861 w 1707020"/>
              <a:gd name="connsiteY2" fmla="*/ 2146 h 1022874"/>
              <a:gd name="connsiteX3" fmla="*/ 1707020 w 1707020"/>
              <a:gd name="connsiteY3" fmla="*/ 1022874 h 1022874"/>
              <a:gd name="connsiteX4" fmla="*/ 0 w 1707020"/>
              <a:gd name="connsiteY4" fmla="*/ 1021692 h 1022874"/>
              <a:gd name="connsiteX0" fmla="*/ 0 w 1707020"/>
              <a:gd name="connsiteY0" fmla="*/ 1161314 h 1162496"/>
              <a:gd name="connsiteX1" fmla="*/ 738406 w 1707020"/>
              <a:gd name="connsiteY1" fmla="*/ 139622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61314 h 1162496"/>
              <a:gd name="connsiteX1" fmla="*/ 752582 w 1707020"/>
              <a:gd name="connsiteY1" fmla="*/ 12031 h 1162496"/>
              <a:gd name="connsiteX2" fmla="*/ 1615685 w 1707020"/>
              <a:gd name="connsiteY2" fmla="*/ 0 h 1162496"/>
              <a:gd name="connsiteX3" fmla="*/ 1707020 w 1707020"/>
              <a:gd name="connsiteY3" fmla="*/ 1162496 h 1162496"/>
              <a:gd name="connsiteX4" fmla="*/ 0 w 1707020"/>
              <a:gd name="connsiteY4" fmla="*/ 1161314 h 1162496"/>
              <a:gd name="connsiteX0" fmla="*/ 0 w 1707020"/>
              <a:gd name="connsiteY0" fmla="*/ 1154226 h 1155408"/>
              <a:gd name="connsiteX1" fmla="*/ 752582 w 1707020"/>
              <a:gd name="connsiteY1" fmla="*/ 4943 h 1155408"/>
              <a:gd name="connsiteX2" fmla="*/ 1629861 w 1707020"/>
              <a:gd name="connsiteY2" fmla="*/ 0 h 1155408"/>
              <a:gd name="connsiteX3" fmla="*/ 1707020 w 1707020"/>
              <a:gd name="connsiteY3" fmla="*/ 1155408 h 1155408"/>
              <a:gd name="connsiteX4" fmla="*/ 0 w 1707020"/>
              <a:gd name="connsiteY4" fmla="*/ 1154226 h 115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020" h="1155408">
                <a:moveTo>
                  <a:pt x="0" y="1154226"/>
                </a:moveTo>
                <a:lnTo>
                  <a:pt x="752582" y="4943"/>
                </a:lnTo>
                <a:lnTo>
                  <a:pt x="1629861" y="0"/>
                </a:lnTo>
                <a:lnTo>
                  <a:pt x="1707020" y="1155408"/>
                </a:lnTo>
                <a:lnTo>
                  <a:pt x="0" y="11542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0991F89A-D98A-479F-95BC-FB8EC1FD53AD}"/>
              </a:ext>
            </a:extLst>
          </p:cNvPr>
          <p:cNvGrpSpPr/>
          <p:nvPr/>
        </p:nvGrpSpPr>
        <p:grpSpPr>
          <a:xfrm>
            <a:off x="4919928" y="5614568"/>
            <a:ext cx="1265872" cy="1275538"/>
            <a:chOff x="4879514" y="5417495"/>
            <a:chExt cx="1786116" cy="1569362"/>
          </a:xfrm>
        </p:grpSpPr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24868B6D-AA40-4992-8BEA-D325F5391CC4}"/>
                </a:ext>
              </a:extLst>
            </p:cNvPr>
            <p:cNvSpPr/>
            <p:nvPr/>
          </p:nvSpPr>
          <p:spPr>
            <a:xfrm>
              <a:off x="4883124" y="6259034"/>
              <a:ext cx="1782506" cy="727823"/>
            </a:xfrm>
            <a:custGeom>
              <a:avLst/>
              <a:gdLst>
                <a:gd name="connsiteX0" fmla="*/ 0 w 2213811"/>
                <a:gd name="connsiteY0" fmla="*/ 108284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0 w 2213811"/>
                <a:gd name="connsiteY4" fmla="*/ 108284 h 348916"/>
                <a:gd name="connsiteX0" fmla="*/ 36094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36094 w 2213811"/>
                <a:gd name="connsiteY4" fmla="*/ 24063 h 348916"/>
                <a:gd name="connsiteX0" fmla="*/ 96252 w 2213811"/>
                <a:gd name="connsiteY0" fmla="*/ 24063 h 348916"/>
                <a:gd name="connsiteX1" fmla="*/ 0 w 2213811"/>
                <a:gd name="connsiteY1" fmla="*/ 348916 h 348916"/>
                <a:gd name="connsiteX2" fmla="*/ 2189747 w 2213811"/>
                <a:gd name="connsiteY2" fmla="*/ 324852 h 348916"/>
                <a:gd name="connsiteX3" fmla="*/ 2213811 w 2213811"/>
                <a:gd name="connsiteY3" fmla="*/ 0 h 348916"/>
                <a:gd name="connsiteX4" fmla="*/ 96252 w 2213811"/>
                <a:gd name="connsiteY4" fmla="*/ 24063 h 348916"/>
                <a:gd name="connsiteX0" fmla="*/ 48126 w 2165685"/>
                <a:gd name="connsiteY0" fmla="*/ 24063 h 348916"/>
                <a:gd name="connsiteX1" fmla="*/ 0 w 2165685"/>
                <a:gd name="connsiteY1" fmla="*/ 348916 h 348916"/>
                <a:gd name="connsiteX2" fmla="*/ 2141621 w 2165685"/>
                <a:gd name="connsiteY2" fmla="*/ 324852 h 348916"/>
                <a:gd name="connsiteX3" fmla="*/ 2165685 w 2165685"/>
                <a:gd name="connsiteY3" fmla="*/ 0 h 348916"/>
                <a:gd name="connsiteX4" fmla="*/ 48126 w 2165685"/>
                <a:gd name="connsiteY4" fmla="*/ 24063 h 348916"/>
                <a:gd name="connsiteX0" fmla="*/ 0 w 2176492"/>
                <a:gd name="connsiteY0" fmla="*/ 32080 h 348916"/>
                <a:gd name="connsiteX1" fmla="*/ 10807 w 2176492"/>
                <a:gd name="connsiteY1" fmla="*/ 348916 h 348916"/>
                <a:gd name="connsiteX2" fmla="*/ 2152428 w 2176492"/>
                <a:gd name="connsiteY2" fmla="*/ 324852 h 348916"/>
                <a:gd name="connsiteX3" fmla="*/ 2176492 w 2176492"/>
                <a:gd name="connsiteY3" fmla="*/ 0 h 348916"/>
                <a:gd name="connsiteX4" fmla="*/ 0 w 2176492"/>
                <a:gd name="connsiteY4" fmla="*/ 32080 h 348916"/>
                <a:gd name="connsiteX0" fmla="*/ 3927 w 2180419"/>
                <a:gd name="connsiteY0" fmla="*/ 32080 h 324867"/>
                <a:gd name="connsiteX1" fmla="*/ 0 w 2180419"/>
                <a:gd name="connsiteY1" fmla="*/ 324867 h 324867"/>
                <a:gd name="connsiteX2" fmla="*/ 2156355 w 2180419"/>
                <a:gd name="connsiteY2" fmla="*/ 324852 h 324867"/>
                <a:gd name="connsiteX3" fmla="*/ 2180419 w 2180419"/>
                <a:gd name="connsiteY3" fmla="*/ 0 h 324867"/>
                <a:gd name="connsiteX4" fmla="*/ 3927 w 2180419"/>
                <a:gd name="connsiteY4" fmla="*/ 32080 h 324867"/>
                <a:gd name="connsiteX0" fmla="*/ 3927 w 2180419"/>
                <a:gd name="connsiteY0" fmla="*/ 13 h 292800"/>
                <a:gd name="connsiteX1" fmla="*/ 0 w 2180419"/>
                <a:gd name="connsiteY1" fmla="*/ 292800 h 292800"/>
                <a:gd name="connsiteX2" fmla="*/ 2156355 w 2180419"/>
                <a:gd name="connsiteY2" fmla="*/ 292785 h 292800"/>
                <a:gd name="connsiteX3" fmla="*/ 2180419 w 2180419"/>
                <a:gd name="connsiteY3" fmla="*/ 0 h 292800"/>
                <a:gd name="connsiteX4" fmla="*/ 3927 w 2180419"/>
                <a:gd name="connsiteY4" fmla="*/ 13 h 292800"/>
                <a:gd name="connsiteX0" fmla="*/ 3927 w 2156355"/>
                <a:gd name="connsiteY0" fmla="*/ 10144 h 302931"/>
                <a:gd name="connsiteX1" fmla="*/ 0 w 2156355"/>
                <a:gd name="connsiteY1" fmla="*/ 302931 h 302931"/>
                <a:gd name="connsiteX2" fmla="*/ 2156355 w 2156355"/>
                <a:gd name="connsiteY2" fmla="*/ 302916 h 302931"/>
                <a:gd name="connsiteX3" fmla="*/ 2078770 w 2156355"/>
                <a:gd name="connsiteY3" fmla="*/ 0 h 302931"/>
                <a:gd name="connsiteX4" fmla="*/ 3927 w 2156355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78770 w 2088589"/>
                <a:gd name="connsiteY3" fmla="*/ 0 h 302931"/>
                <a:gd name="connsiteX4" fmla="*/ 3927 w 2088589"/>
                <a:gd name="connsiteY4" fmla="*/ 10144 h 302931"/>
                <a:gd name="connsiteX0" fmla="*/ 3927 w 2088589"/>
                <a:gd name="connsiteY0" fmla="*/ 10144 h 302931"/>
                <a:gd name="connsiteX1" fmla="*/ 0 w 2088589"/>
                <a:gd name="connsiteY1" fmla="*/ 302931 h 302931"/>
                <a:gd name="connsiteX2" fmla="*/ 2088589 w 2088589"/>
                <a:gd name="connsiteY2" fmla="*/ 302916 h 302931"/>
                <a:gd name="connsiteX3" fmla="*/ 2044887 w 2088589"/>
                <a:gd name="connsiteY3" fmla="*/ 0 h 302931"/>
                <a:gd name="connsiteX4" fmla="*/ 3927 w 2088589"/>
                <a:gd name="connsiteY4" fmla="*/ 10144 h 302931"/>
                <a:gd name="connsiteX0" fmla="*/ 3927 w 2071647"/>
                <a:gd name="connsiteY0" fmla="*/ 10144 h 404226"/>
                <a:gd name="connsiteX1" fmla="*/ 0 w 2071647"/>
                <a:gd name="connsiteY1" fmla="*/ 302931 h 404226"/>
                <a:gd name="connsiteX2" fmla="*/ 2071647 w 2071647"/>
                <a:gd name="connsiteY2" fmla="*/ 404226 h 404226"/>
                <a:gd name="connsiteX3" fmla="*/ 2044887 w 2071647"/>
                <a:gd name="connsiteY3" fmla="*/ 0 h 404226"/>
                <a:gd name="connsiteX4" fmla="*/ 3927 w 2071647"/>
                <a:gd name="connsiteY4" fmla="*/ 10144 h 404226"/>
                <a:gd name="connsiteX0" fmla="*/ -1 w 2067719"/>
                <a:gd name="connsiteY0" fmla="*/ 10144 h 404240"/>
                <a:gd name="connsiteX1" fmla="*/ 13014 w 2067719"/>
                <a:gd name="connsiteY1" fmla="*/ 404240 h 404240"/>
                <a:gd name="connsiteX2" fmla="*/ 2067719 w 2067719"/>
                <a:gd name="connsiteY2" fmla="*/ 404226 h 404240"/>
                <a:gd name="connsiteX3" fmla="*/ 2040959 w 2067719"/>
                <a:gd name="connsiteY3" fmla="*/ 0 h 404240"/>
                <a:gd name="connsiteX4" fmla="*/ -1 w 2067719"/>
                <a:gd name="connsiteY4" fmla="*/ 10144 h 40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7719" h="404240">
                  <a:moveTo>
                    <a:pt x="-1" y="10144"/>
                  </a:moveTo>
                  <a:lnTo>
                    <a:pt x="13014" y="404240"/>
                  </a:lnTo>
                  <a:lnTo>
                    <a:pt x="2067719" y="404226"/>
                  </a:lnTo>
                  <a:lnTo>
                    <a:pt x="2040959" y="0"/>
                  </a:lnTo>
                  <a:lnTo>
                    <a:pt x="-1" y="1014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Forme libre : forme 95">
              <a:extLst>
                <a:ext uri="{FF2B5EF4-FFF2-40B4-BE49-F238E27FC236}">
                  <a16:creationId xmlns:a16="http://schemas.microsoft.com/office/drawing/2014/main" id="{1990F7E6-B688-46EF-82B5-81F8CE75D0A8}"/>
                </a:ext>
              </a:extLst>
            </p:cNvPr>
            <p:cNvSpPr/>
            <p:nvPr/>
          </p:nvSpPr>
          <p:spPr>
            <a:xfrm>
              <a:off x="4879514" y="5417495"/>
              <a:ext cx="1752995" cy="860182"/>
            </a:xfrm>
            <a:custGeom>
              <a:avLst/>
              <a:gdLst>
                <a:gd name="connsiteX0" fmla="*/ 0 w 2213810"/>
                <a:gd name="connsiteY0" fmla="*/ 1191126 h 1191126"/>
                <a:gd name="connsiteX1" fmla="*/ 938463 w 2213810"/>
                <a:gd name="connsiteY1" fmla="*/ 60158 h 1191126"/>
                <a:gd name="connsiteX2" fmla="*/ 1804736 w 2213810"/>
                <a:gd name="connsiteY2" fmla="*/ 0 h 1191126"/>
                <a:gd name="connsiteX3" fmla="*/ 2213810 w 2213810"/>
                <a:gd name="connsiteY3" fmla="*/ 1058779 h 1191126"/>
                <a:gd name="connsiteX4" fmla="*/ 0 w 2213810"/>
                <a:gd name="connsiteY4" fmla="*/ 1191126 h 1191126"/>
                <a:gd name="connsiteX0" fmla="*/ 0 w 2117557"/>
                <a:gd name="connsiteY0" fmla="*/ 1094874 h 1094874"/>
                <a:gd name="connsiteX1" fmla="*/ 842210 w 2117557"/>
                <a:gd name="connsiteY1" fmla="*/ 60158 h 1094874"/>
                <a:gd name="connsiteX2" fmla="*/ 1708483 w 2117557"/>
                <a:gd name="connsiteY2" fmla="*/ 0 h 1094874"/>
                <a:gd name="connsiteX3" fmla="*/ 2117557 w 2117557"/>
                <a:gd name="connsiteY3" fmla="*/ 1058779 h 1094874"/>
                <a:gd name="connsiteX4" fmla="*/ 0 w 2117557"/>
                <a:gd name="connsiteY4" fmla="*/ 1094874 h 1094874"/>
                <a:gd name="connsiteX0" fmla="*/ 0 w 2141620"/>
                <a:gd name="connsiteY0" fmla="*/ 1094874 h 1094874"/>
                <a:gd name="connsiteX1" fmla="*/ 842210 w 2141620"/>
                <a:gd name="connsiteY1" fmla="*/ 60158 h 1094874"/>
                <a:gd name="connsiteX2" fmla="*/ 1708483 w 2141620"/>
                <a:gd name="connsiteY2" fmla="*/ 0 h 1094874"/>
                <a:gd name="connsiteX3" fmla="*/ 2141620 w 2141620"/>
                <a:gd name="connsiteY3" fmla="*/ 1094873 h 1094874"/>
                <a:gd name="connsiteX4" fmla="*/ 0 w 2141620"/>
                <a:gd name="connsiteY4" fmla="*/ 1094874 h 1094874"/>
                <a:gd name="connsiteX0" fmla="*/ 0 w 2141620"/>
                <a:gd name="connsiteY0" fmla="*/ 1058780 h 1058780"/>
                <a:gd name="connsiteX1" fmla="*/ 842210 w 2141620"/>
                <a:gd name="connsiteY1" fmla="*/ 24064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60158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141620"/>
                <a:gd name="connsiteY0" fmla="*/ 1058780 h 1058780"/>
                <a:gd name="connsiteX1" fmla="*/ 818146 w 2141620"/>
                <a:gd name="connsiteY1" fmla="*/ 12031 h 1058780"/>
                <a:gd name="connsiteX2" fmla="*/ 1732546 w 2141620"/>
                <a:gd name="connsiteY2" fmla="*/ 0 h 1058780"/>
                <a:gd name="connsiteX3" fmla="*/ 2141620 w 2141620"/>
                <a:gd name="connsiteY3" fmla="*/ 1058779 h 1058780"/>
                <a:gd name="connsiteX4" fmla="*/ 0 w 2141620"/>
                <a:gd name="connsiteY4" fmla="*/ 1058780 h 1058780"/>
                <a:gd name="connsiteX0" fmla="*/ 0 w 2086704"/>
                <a:gd name="connsiteY0" fmla="*/ 1058780 h 1058780"/>
                <a:gd name="connsiteX1" fmla="*/ 818146 w 2086704"/>
                <a:gd name="connsiteY1" fmla="*/ 12031 h 1058780"/>
                <a:gd name="connsiteX2" fmla="*/ 1732546 w 2086704"/>
                <a:gd name="connsiteY2" fmla="*/ 0 h 1058780"/>
                <a:gd name="connsiteX3" fmla="*/ 2086704 w 2086704"/>
                <a:gd name="connsiteY3" fmla="*/ 807337 h 1058780"/>
                <a:gd name="connsiteX4" fmla="*/ 0 w 2086704"/>
                <a:gd name="connsiteY4" fmla="*/ 1058780 h 1058780"/>
                <a:gd name="connsiteX0" fmla="*/ 0 w 2100434"/>
                <a:gd name="connsiteY0" fmla="*/ 870198 h 870198"/>
                <a:gd name="connsiteX1" fmla="*/ 831876 w 2100434"/>
                <a:gd name="connsiteY1" fmla="*/ 12031 h 870198"/>
                <a:gd name="connsiteX2" fmla="*/ 1746276 w 2100434"/>
                <a:gd name="connsiteY2" fmla="*/ 0 h 870198"/>
                <a:gd name="connsiteX3" fmla="*/ 2100434 w 2100434"/>
                <a:gd name="connsiteY3" fmla="*/ 807337 h 870198"/>
                <a:gd name="connsiteX4" fmla="*/ 0 w 2100434"/>
                <a:gd name="connsiteY4" fmla="*/ 870198 h 870198"/>
                <a:gd name="connsiteX0" fmla="*/ 0 w 2059247"/>
                <a:gd name="connsiteY0" fmla="*/ 838768 h 838768"/>
                <a:gd name="connsiteX1" fmla="*/ 790689 w 2059247"/>
                <a:gd name="connsiteY1" fmla="*/ 12031 h 838768"/>
                <a:gd name="connsiteX2" fmla="*/ 1705089 w 2059247"/>
                <a:gd name="connsiteY2" fmla="*/ 0 h 838768"/>
                <a:gd name="connsiteX3" fmla="*/ 2059247 w 2059247"/>
                <a:gd name="connsiteY3" fmla="*/ 807337 h 838768"/>
                <a:gd name="connsiteX4" fmla="*/ 0 w 2059247"/>
                <a:gd name="connsiteY4" fmla="*/ 838768 h 838768"/>
                <a:gd name="connsiteX0" fmla="*/ 0 w 2059247"/>
                <a:gd name="connsiteY0" fmla="*/ 873883 h 873883"/>
                <a:gd name="connsiteX1" fmla="*/ 776961 w 2059247"/>
                <a:gd name="connsiteY1" fmla="*/ 0 h 873883"/>
                <a:gd name="connsiteX2" fmla="*/ 1705089 w 2059247"/>
                <a:gd name="connsiteY2" fmla="*/ 35115 h 873883"/>
                <a:gd name="connsiteX3" fmla="*/ 2059247 w 2059247"/>
                <a:gd name="connsiteY3" fmla="*/ 842452 h 873883"/>
                <a:gd name="connsiteX4" fmla="*/ 0 w 2059247"/>
                <a:gd name="connsiteY4" fmla="*/ 873883 h 873883"/>
                <a:gd name="connsiteX0" fmla="*/ 0 w 2059247"/>
                <a:gd name="connsiteY0" fmla="*/ 917344 h 917344"/>
                <a:gd name="connsiteX1" fmla="*/ 776961 w 2059247"/>
                <a:gd name="connsiteY1" fmla="*/ 43461 h 917344"/>
                <a:gd name="connsiteX2" fmla="*/ 1732548 w 2059247"/>
                <a:gd name="connsiteY2" fmla="*/ 0 h 917344"/>
                <a:gd name="connsiteX3" fmla="*/ 2059247 w 2059247"/>
                <a:gd name="connsiteY3" fmla="*/ 885913 h 917344"/>
                <a:gd name="connsiteX4" fmla="*/ 0 w 2059247"/>
                <a:gd name="connsiteY4" fmla="*/ 917344 h 917344"/>
                <a:gd name="connsiteX0" fmla="*/ 0 w 2018060"/>
                <a:gd name="connsiteY0" fmla="*/ 917344 h 917344"/>
                <a:gd name="connsiteX1" fmla="*/ 776961 w 2018060"/>
                <a:gd name="connsiteY1" fmla="*/ 43461 h 917344"/>
                <a:gd name="connsiteX2" fmla="*/ 1732548 w 2018060"/>
                <a:gd name="connsiteY2" fmla="*/ 0 h 917344"/>
                <a:gd name="connsiteX3" fmla="*/ 2018060 w 2018060"/>
                <a:gd name="connsiteY3" fmla="*/ 870197 h 917344"/>
                <a:gd name="connsiteX4" fmla="*/ 0 w 2018060"/>
                <a:gd name="connsiteY4" fmla="*/ 917344 h 917344"/>
                <a:gd name="connsiteX0" fmla="*/ 0 w 2018060"/>
                <a:gd name="connsiteY0" fmla="*/ 921027 h 921027"/>
                <a:gd name="connsiteX1" fmla="*/ 776961 w 2018060"/>
                <a:gd name="connsiteY1" fmla="*/ 0 h 921027"/>
                <a:gd name="connsiteX2" fmla="*/ 1732548 w 2018060"/>
                <a:gd name="connsiteY2" fmla="*/ 3683 h 921027"/>
                <a:gd name="connsiteX3" fmla="*/ 2018060 w 2018060"/>
                <a:gd name="connsiteY3" fmla="*/ 873880 h 921027"/>
                <a:gd name="connsiteX4" fmla="*/ 0 w 2018060"/>
                <a:gd name="connsiteY4" fmla="*/ 921027 h 921027"/>
                <a:gd name="connsiteX0" fmla="*/ 0 w 2004332"/>
                <a:gd name="connsiteY0" fmla="*/ 921027 h 936741"/>
                <a:gd name="connsiteX1" fmla="*/ 776961 w 2004332"/>
                <a:gd name="connsiteY1" fmla="*/ 0 h 936741"/>
                <a:gd name="connsiteX2" fmla="*/ 1732548 w 2004332"/>
                <a:gd name="connsiteY2" fmla="*/ 3683 h 936741"/>
                <a:gd name="connsiteX3" fmla="*/ 2004332 w 2004332"/>
                <a:gd name="connsiteY3" fmla="*/ 936741 h 936741"/>
                <a:gd name="connsiteX4" fmla="*/ 0 w 2004332"/>
                <a:gd name="connsiteY4" fmla="*/ 921027 h 936741"/>
                <a:gd name="connsiteX0" fmla="*/ 0 w 2004332"/>
                <a:gd name="connsiteY0" fmla="*/ 1125323 h 1141037"/>
                <a:gd name="connsiteX1" fmla="*/ 625941 w 2004332"/>
                <a:gd name="connsiteY1" fmla="*/ 0 h 1141037"/>
                <a:gd name="connsiteX2" fmla="*/ 1732548 w 2004332"/>
                <a:gd name="connsiteY2" fmla="*/ 207979 h 1141037"/>
                <a:gd name="connsiteX3" fmla="*/ 2004332 w 2004332"/>
                <a:gd name="connsiteY3" fmla="*/ 1141037 h 1141037"/>
                <a:gd name="connsiteX4" fmla="*/ 0 w 2004332"/>
                <a:gd name="connsiteY4" fmla="*/ 1125323 h 1141037"/>
                <a:gd name="connsiteX0" fmla="*/ 0 w 2004332"/>
                <a:gd name="connsiteY0" fmla="*/ 1153072 h 1168786"/>
                <a:gd name="connsiteX1" fmla="*/ 625941 w 2004332"/>
                <a:gd name="connsiteY1" fmla="*/ 27749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3072 h 1168786"/>
                <a:gd name="connsiteX1" fmla="*/ 635015 w 2004332"/>
                <a:gd name="connsiteY1" fmla="*/ 1784 h 1168786"/>
                <a:gd name="connsiteX2" fmla="*/ 1787464 w 2004332"/>
                <a:gd name="connsiteY2" fmla="*/ 0 h 1168786"/>
                <a:gd name="connsiteX3" fmla="*/ 2004332 w 2004332"/>
                <a:gd name="connsiteY3" fmla="*/ 1168786 h 1168786"/>
                <a:gd name="connsiteX4" fmla="*/ 0 w 2004332"/>
                <a:gd name="connsiteY4" fmla="*/ 1153072 h 1168786"/>
                <a:gd name="connsiteX0" fmla="*/ 0 w 2004332"/>
                <a:gd name="connsiteY0" fmla="*/ 1151288 h 1167002"/>
                <a:gd name="connsiteX1" fmla="*/ 635015 w 2004332"/>
                <a:gd name="connsiteY1" fmla="*/ 0 h 1167002"/>
                <a:gd name="connsiteX2" fmla="*/ 1819220 w 2004332"/>
                <a:gd name="connsiteY2" fmla="*/ 138422 h 1167002"/>
                <a:gd name="connsiteX3" fmla="*/ 2004332 w 2004332"/>
                <a:gd name="connsiteY3" fmla="*/ 1167002 h 1167002"/>
                <a:gd name="connsiteX4" fmla="*/ 0 w 2004332"/>
                <a:gd name="connsiteY4" fmla="*/ 1151288 h 1167002"/>
                <a:gd name="connsiteX0" fmla="*/ 0 w 2004332"/>
                <a:gd name="connsiteY0" fmla="*/ 1012867 h 1028581"/>
                <a:gd name="connsiteX1" fmla="*/ 553356 w 2004332"/>
                <a:gd name="connsiteY1" fmla="*/ 6978 h 1028581"/>
                <a:gd name="connsiteX2" fmla="*/ 1819220 w 2004332"/>
                <a:gd name="connsiteY2" fmla="*/ 1 h 1028581"/>
                <a:gd name="connsiteX3" fmla="*/ 2004332 w 2004332"/>
                <a:gd name="connsiteY3" fmla="*/ 1028581 h 1028581"/>
                <a:gd name="connsiteX4" fmla="*/ 0 w 2004332"/>
                <a:gd name="connsiteY4" fmla="*/ 1012867 h 1028581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37365 w 2004332"/>
                <a:gd name="connsiteY2" fmla="*/ 7610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82731 w 2004332"/>
                <a:gd name="connsiteY2" fmla="*/ 205929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1005889 h 1021603"/>
                <a:gd name="connsiteX1" fmla="*/ 553356 w 2004332"/>
                <a:gd name="connsiteY1" fmla="*/ 0 h 1021603"/>
                <a:gd name="connsiteX2" fmla="*/ 1855512 w 2004332"/>
                <a:gd name="connsiteY2" fmla="*/ 154000 h 1021603"/>
                <a:gd name="connsiteX3" fmla="*/ 2004332 w 2004332"/>
                <a:gd name="connsiteY3" fmla="*/ 1021603 h 1021603"/>
                <a:gd name="connsiteX4" fmla="*/ 0 w 2004332"/>
                <a:gd name="connsiteY4" fmla="*/ 1005889 h 1021603"/>
                <a:gd name="connsiteX0" fmla="*/ 0 w 2004332"/>
                <a:gd name="connsiteY0" fmla="*/ 907224 h 922938"/>
                <a:gd name="connsiteX1" fmla="*/ 512527 w 2004332"/>
                <a:gd name="connsiteY1" fmla="*/ 0 h 922938"/>
                <a:gd name="connsiteX2" fmla="*/ 1855512 w 2004332"/>
                <a:gd name="connsiteY2" fmla="*/ 55335 h 922938"/>
                <a:gd name="connsiteX3" fmla="*/ 2004332 w 2004332"/>
                <a:gd name="connsiteY3" fmla="*/ 922938 h 922938"/>
                <a:gd name="connsiteX4" fmla="*/ 0 w 2004332"/>
                <a:gd name="connsiteY4" fmla="*/ 907224 h 922938"/>
                <a:gd name="connsiteX0" fmla="*/ 0 w 2004332"/>
                <a:gd name="connsiteY0" fmla="*/ 851889 h 867603"/>
                <a:gd name="connsiteX1" fmla="*/ 489845 w 2004332"/>
                <a:gd name="connsiteY1" fmla="*/ 12171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65682 h 881396"/>
                <a:gd name="connsiteX1" fmla="*/ 503454 w 2004332"/>
                <a:gd name="connsiteY1" fmla="*/ 0 h 881396"/>
                <a:gd name="connsiteX2" fmla="*/ 1855512 w 2004332"/>
                <a:gd name="connsiteY2" fmla="*/ 13793 h 881396"/>
                <a:gd name="connsiteX3" fmla="*/ 2004332 w 2004332"/>
                <a:gd name="connsiteY3" fmla="*/ 881396 h 881396"/>
                <a:gd name="connsiteX4" fmla="*/ 0 w 2004332"/>
                <a:gd name="connsiteY4" fmla="*/ 865682 h 881396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1889 h 867603"/>
                <a:gd name="connsiteX1" fmla="*/ 503454 w 2004332"/>
                <a:gd name="connsiteY1" fmla="*/ 17364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2004332"/>
                <a:gd name="connsiteY0" fmla="*/ 855297 h 871011"/>
                <a:gd name="connsiteX1" fmla="*/ 503454 w 2004332"/>
                <a:gd name="connsiteY1" fmla="*/ 0 h 871011"/>
                <a:gd name="connsiteX2" fmla="*/ 1855512 w 2004332"/>
                <a:gd name="connsiteY2" fmla="*/ 3408 h 871011"/>
                <a:gd name="connsiteX3" fmla="*/ 2004332 w 2004332"/>
                <a:gd name="connsiteY3" fmla="*/ 871011 h 871011"/>
                <a:gd name="connsiteX4" fmla="*/ 0 w 2004332"/>
                <a:gd name="connsiteY4" fmla="*/ 855297 h 871011"/>
                <a:gd name="connsiteX0" fmla="*/ 0 w 2004332"/>
                <a:gd name="connsiteY0" fmla="*/ 851889 h 867603"/>
                <a:gd name="connsiteX1" fmla="*/ 503454 w 2004332"/>
                <a:gd name="connsiteY1" fmla="*/ 6979 h 867603"/>
                <a:gd name="connsiteX2" fmla="*/ 1855512 w 2004332"/>
                <a:gd name="connsiteY2" fmla="*/ 0 h 867603"/>
                <a:gd name="connsiteX3" fmla="*/ 2004332 w 2004332"/>
                <a:gd name="connsiteY3" fmla="*/ 867603 h 867603"/>
                <a:gd name="connsiteX4" fmla="*/ 0 w 2004332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855512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879746"/>
                <a:gd name="connsiteY0" fmla="*/ 851889 h 867603"/>
                <a:gd name="connsiteX1" fmla="*/ 503454 w 1879746"/>
                <a:gd name="connsiteY1" fmla="*/ 6979 h 867603"/>
                <a:gd name="connsiteX2" fmla="*/ 1684206 w 1879746"/>
                <a:gd name="connsiteY2" fmla="*/ 0 h 867603"/>
                <a:gd name="connsiteX3" fmla="*/ 1879746 w 1879746"/>
                <a:gd name="connsiteY3" fmla="*/ 867603 h 867603"/>
                <a:gd name="connsiteX4" fmla="*/ 0 w 1879746"/>
                <a:gd name="connsiteY4" fmla="*/ 851889 h 867603"/>
                <a:gd name="connsiteX0" fmla="*/ 0 w 1724013"/>
                <a:gd name="connsiteY0" fmla="*/ 851889 h 851889"/>
                <a:gd name="connsiteX1" fmla="*/ 503454 w 1724013"/>
                <a:gd name="connsiteY1" fmla="*/ 6979 h 851889"/>
                <a:gd name="connsiteX2" fmla="*/ 1684206 w 1724013"/>
                <a:gd name="connsiteY2" fmla="*/ 0 h 851889"/>
                <a:gd name="connsiteX3" fmla="*/ 1724013 w 1724013"/>
                <a:gd name="connsiteY3" fmla="*/ 849777 h 851889"/>
                <a:gd name="connsiteX4" fmla="*/ 0 w 1724013"/>
                <a:gd name="connsiteY4" fmla="*/ 851889 h 851889"/>
                <a:gd name="connsiteX0" fmla="*/ 0 w 1752997"/>
                <a:gd name="connsiteY0" fmla="*/ 851889 h 851889"/>
                <a:gd name="connsiteX1" fmla="*/ 503454 w 1752997"/>
                <a:gd name="connsiteY1" fmla="*/ 6979 h 851889"/>
                <a:gd name="connsiteX2" fmla="*/ 1684206 w 1752997"/>
                <a:gd name="connsiteY2" fmla="*/ 0 h 851889"/>
                <a:gd name="connsiteX3" fmla="*/ 1752997 w 1752997"/>
                <a:gd name="connsiteY3" fmla="*/ 849777 h 851889"/>
                <a:gd name="connsiteX4" fmla="*/ 0 w 1752997"/>
                <a:gd name="connsiteY4" fmla="*/ 851889 h 851889"/>
                <a:gd name="connsiteX0" fmla="*/ 0 w 1752997"/>
                <a:gd name="connsiteY0" fmla="*/ 860183 h 860183"/>
                <a:gd name="connsiteX1" fmla="*/ 503454 w 1752997"/>
                <a:gd name="connsiteY1" fmla="*/ 15273 h 860183"/>
                <a:gd name="connsiteX2" fmla="*/ 1640730 w 1752997"/>
                <a:gd name="connsiteY2" fmla="*/ 0 h 860183"/>
                <a:gd name="connsiteX3" fmla="*/ 1752997 w 1752997"/>
                <a:gd name="connsiteY3" fmla="*/ 858071 h 860183"/>
                <a:gd name="connsiteX4" fmla="*/ 0 w 1752997"/>
                <a:gd name="connsiteY4" fmla="*/ 860183 h 86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997" h="860183">
                  <a:moveTo>
                    <a:pt x="0" y="860183"/>
                  </a:moveTo>
                  <a:lnTo>
                    <a:pt x="503454" y="15273"/>
                  </a:lnTo>
                  <a:lnTo>
                    <a:pt x="1640730" y="0"/>
                  </a:lnTo>
                  <a:lnTo>
                    <a:pt x="1752997" y="858071"/>
                  </a:lnTo>
                  <a:lnTo>
                    <a:pt x="0" y="86018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Ellipse 62">
            <a:extLst>
              <a:ext uri="{FF2B5EF4-FFF2-40B4-BE49-F238E27FC236}">
                <a16:creationId xmlns:a16="http://schemas.microsoft.com/office/drawing/2014/main" id="{B897AFFA-4A05-4837-B7D4-BD68F79F229B}"/>
              </a:ext>
            </a:extLst>
          </p:cNvPr>
          <p:cNvSpPr/>
          <p:nvPr/>
        </p:nvSpPr>
        <p:spPr>
          <a:xfrm>
            <a:off x="5645731" y="3788758"/>
            <a:ext cx="1242999" cy="9532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8BD5F7F7-8049-4E3B-A643-D8A6E4692868}"/>
              </a:ext>
            </a:extLst>
          </p:cNvPr>
          <p:cNvSpPr/>
          <p:nvPr/>
        </p:nvSpPr>
        <p:spPr>
          <a:xfrm>
            <a:off x="5471123" y="3896296"/>
            <a:ext cx="1462749" cy="1123189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0A00A9-DBB8-4A6E-9EB4-4BCF96E2349A}"/>
              </a:ext>
            </a:extLst>
          </p:cNvPr>
          <p:cNvSpPr txBox="1"/>
          <p:nvPr/>
        </p:nvSpPr>
        <p:spPr>
          <a:xfrm>
            <a:off x="134106" y="663876"/>
            <a:ext cx="169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Aujourd’hui la place en transformation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B6A5DEB-07BD-4F5D-94B5-C6211A7599AF}"/>
              </a:ext>
            </a:extLst>
          </p:cNvPr>
          <p:cNvCxnSpPr>
            <a:stCxn id="42" idx="3"/>
            <a:endCxn id="42" idx="3"/>
          </p:cNvCxnSpPr>
          <p:nvPr/>
        </p:nvCxnSpPr>
        <p:spPr>
          <a:xfrm>
            <a:off x="9035716" y="7619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orme libre : forme 59">
            <a:extLst>
              <a:ext uri="{FF2B5EF4-FFF2-40B4-BE49-F238E27FC236}">
                <a16:creationId xmlns:a16="http://schemas.microsoft.com/office/drawing/2014/main" id="{E8478A12-E631-454E-9F05-ECE648FDD387}"/>
              </a:ext>
            </a:extLst>
          </p:cNvPr>
          <p:cNvSpPr/>
          <p:nvPr/>
        </p:nvSpPr>
        <p:spPr>
          <a:xfrm>
            <a:off x="6442248" y="5600781"/>
            <a:ext cx="3240471" cy="1282027"/>
          </a:xfrm>
          <a:custGeom>
            <a:avLst/>
            <a:gdLst>
              <a:gd name="connsiteX0" fmla="*/ 3356810 w 3356810"/>
              <a:gd name="connsiteY0" fmla="*/ 1167063 h 1925052"/>
              <a:gd name="connsiteX1" fmla="*/ 757989 w 3356810"/>
              <a:gd name="connsiteY1" fmla="*/ 0 h 1925052"/>
              <a:gd name="connsiteX2" fmla="*/ 0 w 3356810"/>
              <a:gd name="connsiteY2" fmla="*/ 433137 h 1925052"/>
              <a:gd name="connsiteX3" fmla="*/ 589547 w 3356810"/>
              <a:gd name="connsiteY3" fmla="*/ 1925052 h 1925052"/>
              <a:gd name="connsiteX4" fmla="*/ 3356810 w 3356810"/>
              <a:gd name="connsiteY4" fmla="*/ 1888958 h 1925052"/>
              <a:gd name="connsiteX5" fmla="*/ 3356810 w 3356810"/>
              <a:gd name="connsiteY5" fmla="*/ 1167063 h 1925052"/>
              <a:gd name="connsiteX0" fmla="*/ 3356810 w 3356810"/>
              <a:gd name="connsiteY0" fmla="*/ 1167063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56810 w 3356810"/>
              <a:gd name="connsiteY5" fmla="*/ 1167063 h 1906002"/>
              <a:gd name="connsiteX0" fmla="*/ 3337760 w 3356810"/>
              <a:gd name="connsiteY0" fmla="*/ 1157538 h 1906002"/>
              <a:gd name="connsiteX1" fmla="*/ 757989 w 3356810"/>
              <a:gd name="connsiteY1" fmla="*/ 0 h 1906002"/>
              <a:gd name="connsiteX2" fmla="*/ 0 w 3356810"/>
              <a:gd name="connsiteY2" fmla="*/ 433137 h 1906002"/>
              <a:gd name="connsiteX3" fmla="*/ 589547 w 3356810"/>
              <a:gd name="connsiteY3" fmla="*/ 1906002 h 1906002"/>
              <a:gd name="connsiteX4" fmla="*/ 3356810 w 3356810"/>
              <a:gd name="connsiteY4" fmla="*/ 1888958 h 1906002"/>
              <a:gd name="connsiteX5" fmla="*/ 3337760 w 3356810"/>
              <a:gd name="connsiteY5" fmla="*/ 1157538 h 1906002"/>
              <a:gd name="connsiteX0" fmla="*/ 3337760 w 3337760"/>
              <a:gd name="connsiteY0" fmla="*/ 1157538 h 1906002"/>
              <a:gd name="connsiteX1" fmla="*/ 757989 w 3337760"/>
              <a:gd name="connsiteY1" fmla="*/ 0 h 1906002"/>
              <a:gd name="connsiteX2" fmla="*/ 0 w 3337760"/>
              <a:gd name="connsiteY2" fmla="*/ 433137 h 1906002"/>
              <a:gd name="connsiteX3" fmla="*/ 589547 w 3337760"/>
              <a:gd name="connsiteY3" fmla="*/ 1906002 h 1906002"/>
              <a:gd name="connsiteX4" fmla="*/ 3328235 w 3337760"/>
              <a:gd name="connsiteY4" fmla="*/ 1879433 h 1906002"/>
              <a:gd name="connsiteX5" fmla="*/ 3337760 w 3337760"/>
              <a:gd name="connsiteY5" fmla="*/ 1157538 h 1906002"/>
              <a:gd name="connsiteX0" fmla="*/ 3337760 w 3392404"/>
              <a:gd name="connsiteY0" fmla="*/ 1157538 h 1906002"/>
              <a:gd name="connsiteX1" fmla="*/ 757989 w 3392404"/>
              <a:gd name="connsiteY1" fmla="*/ 0 h 1906002"/>
              <a:gd name="connsiteX2" fmla="*/ 0 w 3392404"/>
              <a:gd name="connsiteY2" fmla="*/ 433137 h 1906002"/>
              <a:gd name="connsiteX3" fmla="*/ 589547 w 3392404"/>
              <a:gd name="connsiteY3" fmla="*/ 1906002 h 1906002"/>
              <a:gd name="connsiteX4" fmla="*/ 3392404 w 3392404"/>
              <a:gd name="connsiteY4" fmla="*/ 1670886 h 1906002"/>
              <a:gd name="connsiteX5" fmla="*/ 3337760 w 3392404"/>
              <a:gd name="connsiteY5" fmla="*/ 1157538 h 1906002"/>
              <a:gd name="connsiteX0" fmla="*/ 3337760 w 3392404"/>
              <a:gd name="connsiteY0" fmla="*/ 1157538 h 1670886"/>
              <a:gd name="connsiteX1" fmla="*/ 757989 w 3392404"/>
              <a:gd name="connsiteY1" fmla="*/ 0 h 1670886"/>
              <a:gd name="connsiteX2" fmla="*/ 0 w 3392404"/>
              <a:gd name="connsiteY2" fmla="*/ 433137 h 1670886"/>
              <a:gd name="connsiteX3" fmla="*/ 509337 w 3392404"/>
              <a:gd name="connsiteY3" fmla="*/ 1665370 h 1670886"/>
              <a:gd name="connsiteX4" fmla="*/ 3392404 w 3392404"/>
              <a:gd name="connsiteY4" fmla="*/ 1670886 h 1670886"/>
              <a:gd name="connsiteX5" fmla="*/ 3337760 w 3392404"/>
              <a:gd name="connsiteY5" fmla="*/ 1157538 h 1670886"/>
              <a:gd name="connsiteX0" fmla="*/ 3404923 w 3404923"/>
              <a:gd name="connsiteY0" fmla="*/ 1165905 h 1670886"/>
              <a:gd name="connsiteX1" fmla="*/ 757989 w 3404923"/>
              <a:gd name="connsiteY1" fmla="*/ 0 h 1670886"/>
              <a:gd name="connsiteX2" fmla="*/ 0 w 3404923"/>
              <a:gd name="connsiteY2" fmla="*/ 433137 h 1670886"/>
              <a:gd name="connsiteX3" fmla="*/ 509337 w 3404923"/>
              <a:gd name="connsiteY3" fmla="*/ 1665370 h 1670886"/>
              <a:gd name="connsiteX4" fmla="*/ 3392404 w 3404923"/>
              <a:gd name="connsiteY4" fmla="*/ 1670886 h 1670886"/>
              <a:gd name="connsiteX5" fmla="*/ 3404923 w 3404923"/>
              <a:gd name="connsiteY5" fmla="*/ 1165905 h 1670886"/>
              <a:gd name="connsiteX0" fmla="*/ 3404923 w 3404923"/>
              <a:gd name="connsiteY0" fmla="*/ 1165905 h 1821979"/>
              <a:gd name="connsiteX1" fmla="*/ 757989 w 3404923"/>
              <a:gd name="connsiteY1" fmla="*/ 0 h 1821979"/>
              <a:gd name="connsiteX2" fmla="*/ 0 w 3404923"/>
              <a:gd name="connsiteY2" fmla="*/ 433137 h 1821979"/>
              <a:gd name="connsiteX3" fmla="*/ 576695 w 3404923"/>
              <a:gd name="connsiteY3" fmla="*/ 1821979 h 1821979"/>
              <a:gd name="connsiteX4" fmla="*/ 3392404 w 3404923"/>
              <a:gd name="connsiteY4" fmla="*/ 1670886 h 1821979"/>
              <a:gd name="connsiteX5" fmla="*/ 3404923 w 3404923"/>
              <a:gd name="connsiteY5" fmla="*/ 1165905 h 1821979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21979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404923 w 3426083"/>
              <a:gd name="connsiteY0" fmla="*/ 1165905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404923 w 3426083"/>
              <a:gd name="connsiteY5" fmla="*/ 1165905 h 1861053"/>
              <a:gd name="connsiteX0" fmla="*/ 3328701 w 3426083"/>
              <a:gd name="connsiteY0" fmla="*/ 1140589 h 1861053"/>
              <a:gd name="connsiteX1" fmla="*/ 757989 w 3426083"/>
              <a:gd name="connsiteY1" fmla="*/ 0 h 1861053"/>
              <a:gd name="connsiteX2" fmla="*/ 0 w 3426083"/>
              <a:gd name="connsiteY2" fmla="*/ 433137 h 1861053"/>
              <a:gd name="connsiteX3" fmla="*/ 576695 w 3426083"/>
              <a:gd name="connsiteY3" fmla="*/ 1844351 h 1861053"/>
              <a:gd name="connsiteX4" fmla="*/ 3426083 w 3426083"/>
              <a:gd name="connsiteY4" fmla="*/ 1861053 h 1861053"/>
              <a:gd name="connsiteX5" fmla="*/ 3328701 w 3426083"/>
              <a:gd name="connsiteY5" fmla="*/ 1140589 h 1861053"/>
              <a:gd name="connsiteX0" fmla="*/ 3328701 w 3328701"/>
              <a:gd name="connsiteY0" fmla="*/ 1140589 h 1844351"/>
              <a:gd name="connsiteX1" fmla="*/ 757989 w 3328701"/>
              <a:gd name="connsiteY1" fmla="*/ 0 h 1844351"/>
              <a:gd name="connsiteX2" fmla="*/ 0 w 3328701"/>
              <a:gd name="connsiteY2" fmla="*/ 433137 h 1844351"/>
              <a:gd name="connsiteX3" fmla="*/ 576695 w 3328701"/>
              <a:gd name="connsiteY3" fmla="*/ 1844351 h 1844351"/>
              <a:gd name="connsiteX4" fmla="*/ 3248231 w 3328701"/>
              <a:gd name="connsiteY4" fmla="*/ 1823079 h 1844351"/>
              <a:gd name="connsiteX5" fmla="*/ 3328701 w 3328701"/>
              <a:gd name="connsiteY5" fmla="*/ 1140589 h 1844351"/>
              <a:gd name="connsiteX0" fmla="*/ 3328701 w 3328701"/>
              <a:gd name="connsiteY0" fmla="*/ 1140589 h 1823079"/>
              <a:gd name="connsiteX1" fmla="*/ 757989 w 3328701"/>
              <a:gd name="connsiteY1" fmla="*/ 0 h 1823079"/>
              <a:gd name="connsiteX2" fmla="*/ 0 w 3328701"/>
              <a:gd name="connsiteY2" fmla="*/ 433137 h 1823079"/>
              <a:gd name="connsiteX3" fmla="*/ 551288 w 3328701"/>
              <a:gd name="connsiteY3" fmla="*/ 1755743 h 1823079"/>
              <a:gd name="connsiteX4" fmla="*/ 3248231 w 3328701"/>
              <a:gd name="connsiteY4" fmla="*/ 1823079 h 1823079"/>
              <a:gd name="connsiteX5" fmla="*/ 3328701 w 3328701"/>
              <a:gd name="connsiteY5" fmla="*/ 1140589 h 1823079"/>
              <a:gd name="connsiteX0" fmla="*/ 3328701 w 3328701"/>
              <a:gd name="connsiteY0" fmla="*/ 1140589 h 1810420"/>
              <a:gd name="connsiteX1" fmla="*/ 757989 w 3328701"/>
              <a:gd name="connsiteY1" fmla="*/ 0 h 1810420"/>
              <a:gd name="connsiteX2" fmla="*/ 0 w 3328701"/>
              <a:gd name="connsiteY2" fmla="*/ 433137 h 1810420"/>
              <a:gd name="connsiteX3" fmla="*/ 551288 w 3328701"/>
              <a:gd name="connsiteY3" fmla="*/ 1755743 h 1810420"/>
              <a:gd name="connsiteX4" fmla="*/ 3311748 w 3328701"/>
              <a:gd name="connsiteY4" fmla="*/ 1810420 h 1810420"/>
              <a:gd name="connsiteX5" fmla="*/ 3328701 w 3328701"/>
              <a:gd name="connsiteY5" fmla="*/ 1140589 h 1810420"/>
              <a:gd name="connsiteX0" fmla="*/ 3315997 w 3315997"/>
              <a:gd name="connsiteY0" fmla="*/ 1127930 h 1810420"/>
              <a:gd name="connsiteX1" fmla="*/ 757989 w 3315997"/>
              <a:gd name="connsiteY1" fmla="*/ 0 h 1810420"/>
              <a:gd name="connsiteX2" fmla="*/ 0 w 3315997"/>
              <a:gd name="connsiteY2" fmla="*/ 433137 h 1810420"/>
              <a:gd name="connsiteX3" fmla="*/ 551288 w 3315997"/>
              <a:gd name="connsiteY3" fmla="*/ 1755743 h 1810420"/>
              <a:gd name="connsiteX4" fmla="*/ 3311748 w 3315997"/>
              <a:gd name="connsiteY4" fmla="*/ 1810420 h 1810420"/>
              <a:gd name="connsiteX5" fmla="*/ 3315997 w 3315997"/>
              <a:gd name="connsiteY5" fmla="*/ 1127930 h 1810420"/>
              <a:gd name="connsiteX0" fmla="*/ 3315997 w 3315997"/>
              <a:gd name="connsiteY0" fmla="*/ 1127930 h 1797761"/>
              <a:gd name="connsiteX1" fmla="*/ 757989 w 3315997"/>
              <a:gd name="connsiteY1" fmla="*/ 0 h 1797761"/>
              <a:gd name="connsiteX2" fmla="*/ 0 w 3315997"/>
              <a:gd name="connsiteY2" fmla="*/ 433137 h 1797761"/>
              <a:gd name="connsiteX3" fmla="*/ 551288 w 3315997"/>
              <a:gd name="connsiteY3" fmla="*/ 1755743 h 1797761"/>
              <a:gd name="connsiteX4" fmla="*/ 3299045 w 3315997"/>
              <a:gd name="connsiteY4" fmla="*/ 1797761 h 1797761"/>
              <a:gd name="connsiteX5" fmla="*/ 3315997 w 3315997"/>
              <a:gd name="connsiteY5" fmla="*/ 1127930 h 1797761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38584 w 3315997"/>
              <a:gd name="connsiteY3" fmla="*/ 1730427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315997 w 3315997"/>
              <a:gd name="connsiteY0" fmla="*/ 1127930 h 1772445"/>
              <a:gd name="connsiteX1" fmla="*/ 757989 w 3315997"/>
              <a:gd name="connsiteY1" fmla="*/ 0 h 1772445"/>
              <a:gd name="connsiteX2" fmla="*/ 0 w 3315997"/>
              <a:gd name="connsiteY2" fmla="*/ 433137 h 1772445"/>
              <a:gd name="connsiteX3" fmla="*/ 551288 w 3315997"/>
              <a:gd name="connsiteY3" fmla="*/ 1755743 h 1772445"/>
              <a:gd name="connsiteX4" fmla="*/ 3311749 w 3315997"/>
              <a:gd name="connsiteY4" fmla="*/ 1772445 h 1772445"/>
              <a:gd name="connsiteX5" fmla="*/ 3315997 w 3315997"/>
              <a:gd name="connsiteY5" fmla="*/ 1127930 h 1772445"/>
              <a:gd name="connsiteX0" fmla="*/ 3290590 w 3311809"/>
              <a:gd name="connsiteY0" fmla="*/ 1127930 h 1772445"/>
              <a:gd name="connsiteX1" fmla="*/ 757989 w 3311809"/>
              <a:gd name="connsiteY1" fmla="*/ 0 h 1772445"/>
              <a:gd name="connsiteX2" fmla="*/ 0 w 3311809"/>
              <a:gd name="connsiteY2" fmla="*/ 433137 h 1772445"/>
              <a:gd name="connsiteX3" fmla="*/ 551288 w 3311809"/>
              <a:gd name="connsiteY3" fmla="*/ 1755743 h 1772445"/>
              <a:gd name="connsiteX4" fmla="*/ 3311749 w 3311809"/>
              <a:gd name="connsiteY4" fmla="*/ 1772445 h 1772445"/>
              <a:gd name="connsiteX5" fmla="*/ 3290590 w 3311809"/>
              <a:gd name="connsiteY5" fmla="*/ 1127930 h 1772445"/>
              <a:gd name="connsiteX0" fmla="*/ 3290590 w 3299169"/>
              <a:gd name="connsiteY0" fmla="*/ 1127930 h 1759787"/>
              <a:gd name="connsiteX1" fmla="*/ 757989 w 3299169"/>
              <a:gd name="connsiteY1" fmla="*/ 0 h 1759787"/>
              <a:gd name="connsiteX2" fmla="*/ 0 w 3299169"/>
              <a:gd name="connsiteY2" fmla="*/ 433137 h 1759787"/>
              <a:gd name="connsiteX3" fmla="*/ 551288 w 3299169"/>
              <a:gd name="connsiteY3" fmla="*/ 1755743 h 1759787"/>
              <a:gd name="connsiteX4" fmla="*/ 3299046 w 3299169"/>
              <a:gd name="connsiteY4" fmla="*/ 1759787 h 1759787"/>
              <a:gd name="connsiteX5" fmla="*/ 3290590 w 3299169"/>
              <a:gd name="connsiteY5" fmla="*/ 1127930 h 1759787"/>
              <a:gd name="connsiteX0" fmla="*/ 3303294 w 3303294"/>
              <a:gd name="connsiteY0" fmla="*/ 1140589 h 1759787"/>
              <a:gd name="connsiteX1" fmla="*/ 757989 w 3303294"/>
              <a:gd name="connsiteY1" fmla="*/ 0 h 1759787"/>
              <a:gd name="connsiteX2" fmla="*/ 0 w 3303294"/>
              <a:gd name="connsiteY2" fmla="*/ 433137 h 1759787"/>
              <a:gd name="connsiteX3" fmla="*/ 551288 w 3303294"/>
              <a:gd name="connsiteY3" fmla="*/ 1755743 h 1759787"/>
              <a:gd name="connsiteX4" fmla="*/ 3299046 w 3303294"/>
              <a:gd name="connsiteY4" fmla="*/ 1759787 h 1759787"/>
              <a:gd name="connsiteX5" fmla="*/ 3303294 w 3303294"/>
              <a:gd name="connsiteY5" fmla="*/ 1140589 h 1759787"/>
              <a:gd name="connsiteX0" fmla="*/ 3663546 w 3663546"/>
              <a:gd name="connsiteY0" fmla="*/ 1140589 h 1759787"/>
              <a:gd name="connsiteX1" fmla="*/ 1118241 w 3663546"/>
              <a:gd name="connsiteY1" fmla="*/ 0 h 1759787"/>
              <a:gd name="connsiteX2" fmla="*/ 0 w 3663546"/>
              <a:gd name="connsiteY2" fmla="*/ 548006 h 1759787"/>
              <a:gd name="connsiteX3" fmla="*/ 911540 w 3663546"/>
              <a:gd name="connsiteY3" fmla="*/ 1755743 h 1759787"/>
              <a:gd name="connsiteX4" fmla="*/ 3659298 w 3663546"/>
              <a:gd name="connsiteY4" fmla="*/ 1759787 h 1759787"/>
              <a:gd name="connsiteX5" fmla="*/ 3663546 w 3663546"/>
              <a:gd name="connsiteY5" fmla="*/ 1140589 h 1759787"/>
              <a:gd name="connsiteX0" fmla="*/ 3663546 w 3663546"/>
              <a:gd name="connsiteY0" fmla="*/ 1140589 h 1827536"/>
              <a:gd name="connsiteX1" fmla="*/ 1118241 w 3663546"/>
              <a:gd name="connsiteY1" fmla="*/ 0 h 1827536"/>
              <a:gd name="connsiteX2" fmla="*/ 0 w 3663546"/>
              <a:gd name="connsiteY2" fmla="*/ 548006 h 1827536"/>
              <a:gd name="connsiteX3" fmla="*/ 248676 w 3663546"/>
              <a:gd name="connsiteY3" fmla="*/ 1827536 h 1827536"/>
              <a:gd name="connsiteX4" fmla="*/ 3659298 w 3663546"/>
              <a:gd name="connsiteY4" fmla="*/ 1759787 h 1827536"/>
              <a:gd name="connsiteX5" fmla="*/ 3663546 w 3663546"/>
              <a:gd name="connsiteY5" fmla="*/ 1140589 h 1827536"/>
              <a:gd name="connsiteX0" fmla="*/ 3663546 w 3688171"/>
              <a:gd name="connsiteY0" fmla="*/ 1140589 h 1831580"/>
              <a:gd name="connsiteX1" fmla="*/ 1118241 w 3688171"/>
              <a:gd name="connsiteY1" fmla="*/ 0 h 1831580"/>
              <a:gd name="connsiteX2" fmla="*/ 0 w 3688171"/>
              <a:gd name="connsiteY2" fmla="*/ 548006 h 1831580"/>
              <a:gd name="connsiteX3" fmla="*/ 248676 w 3688171"/>
              <a:gd name="connsiteY3" fmla="*/ 1827536 h 1831580"/>
              <a:gd name="connsiteX4" fmla="*/ 3688118 w 3688171"/>
              <a:gd name="connsiteY4" fmla="*/ 1831580 h 1831580"/>
              <a:gd name="connsiteX5" fmla="*/ 3663546 w 3688171"/>
              <a:gd name="connsiteY5" fmla="*/ 1140589 h 1831580"/>
              <a:gd name="connsiteX0" fmla="*/ 3706776 w 3706776"/>
              <a:gd name="connsiteY0" fmla="*/ 1212382 h 1831580"/>
              <a:gd name="connsiteX1" fmla="*/ 1118241 w 3706776"/>
              <a:gd name="connsiteY1" fmla="*/ 0 h 1831580"/>
              <a:gd name="connsiteX2" fmla="*/ 0 w 3706776"/>
              <a:gd name="connsiteY2" fmla="*/ 548006 h 1831580"/>
              <a:gd name="connsiteX3" fmla="*/ 248676 w 3706776"/>
              <a:gd name="connsiteY3" fmla="*/ 1827536 h 1831580"/>
              <a:gd name="connsiteX4" fmla="*/ 3688118 w 3706776"/>
              <a:gd name="connsiteY4" fmla="*/ 1831580 h 1831580"/>
              <a:gd name="connsiteX5" fmla="*/ 3706776 w 3706776"/>
              <a:gd name="connsiteY5" fmla="*/ 1212382 h 1831580"/>
              <a:gd name="connsiteX0" fmla="*/ 3706776 w 3706776"/>
              <a:gd name="connsiteY0" fmla="*/ 1212382 h 1831580"/>
              <a:gd name="connsiteX1" fmla="*/ 3324180 w 3706776"/>
              <a:gd name="connsiteY1" fmla="*/ 1654560 h 1831580"/>
              <a:gd name="connsiteX2" fmla="*/ 1118241 w 3706776"/>
              <a:gd name="connsiteY2" fmla="*/ 0 h 1831580"/>
              <a:gd name="connsiteX3" fmla="*/ 0 w 3706776"/>
              <a:gd name="connsiteY3" fmla="*/ 548006 h 1831580"/>
              <a:gd name="connsiteX4" fmla="*/ 248676 w 3706776"/>
              <a:gd name="connsiteY4" fmla="*/ 1827536 h 1831580"/>
              <a:gd name="connsiteX5" fmla="*/ 3688118 w 3706776"/>
              <a:gd name="connsiteY5" fmla="*/ 1831580 h 1831580"/>
              <a:gd name="connsiteX6" fmla="*/ 3706776 w 3706776"/>
              <a:gd name="connsiteY6" fmla="*/ 1212382 h 1831580"/>
              <a:gd name="connsiteX0" fmla="*/ 3688118 w 3917182"/>
              <a:gd name="connsiteY0" fmla="*/ 1831580 h 1846871"/>
              <a:gd name="connsiteX1" fmla="*/ 3324180 w 3917182"/>
              <a:gd name="connsiteY1" fmla="*/ 1654560 h 1846871"/>
              <a:gd name="connsiteX2" fmla="*/ 1118241 w 3917182"/>
              <a:gd name="connsiteY2" fmla="*/ 0 h 1846871"/>
              <a:gd name="connsiteX3" fmla="*/ 0 w 3917182"/>
              <a:gd name="connsiteY3" fmla="*/ 548006 h 1846871"/>
              <a:gd name="connsiteX4" fmla="*/ 248676 w 3917182"/>
              <a:gd name="connsiteY4" fmla="*/ 1827536 h 1846871"/>
              <a:gd name="connsiteX5" fmla="*/ 3688118 w 3917182"/>
              <a:gd name="connsiteY5" fmla="*/ 1831580 h 1846871"/>
              <a:gd name="connsiteX0" fmla="*/ 248676 w 3324179"/>
              <a:gd name="connsiteY0" fmla="*/ 1827536 h 1827536"/>
              <a:gd name="connsiteX1" fmla="*/ 3324180 w 3324179"/>
              <a:gd name="connsiteY1" fmla="*/ 1654560 h 1827536"/>
              <a:gd name="connsiteX2" fmla="*/ 1118241 w 3324179"/>
              <a:gd name="connsiteY2" fmla="*/ 0 h 1827536"/>
              <a:gd name="connsiteX3" fmla="*/ 0 w 3324179"/>
              <a:gd name="connsiteY3" fmla="*/ 548006 h 1827536"/>
              <a:gd name="connsiteX4" fmla="*/ 248676 w 3324179"/>
              <a:gd name="connsiteY4" fmla="*/ 1827536 h 1827536"/>
              <a:gd name="connsiteX0" fmla="*/ 248676 w 3511289"/>
              <a:gd name="connsiteY0" fmla="*/ 1827536 h 1827536"/>
              <a:gd name="connsiteX1" fmla="*/ 3511289 w 3511289"/>
              <a:gd name="connsiteY1" fmla="*/ 1796253 h 1827536"/>
              <a:gd name="connsiteX2" fmla="*/ 1118241 w 3511289"/>
              <a:gd name="connsiteY2" fmla="*/ 0 h 1827536"/>
              <a:gd name="connsiteX3" fmla="*/ 0 w 3511289"/>
              <a:gd name="connsiteY3" fmla="*/ 548006 h 1827536"/>
              <a:gd name="connsiteX4" fmla="*/ 248676 w 3511289"/>
              <a:gd name="connsiteY4" fmla="*/ 1827536 h 1827536"/>
              <a:gd name="connsiteX0" fmla="*/ 248676 w 3511289"/>
              <a:gd name="connsiteY0" fmla="*/ 1738045 h 1738045"/>
              <a:gd name="connsiteX1" fmla="*/ 3511289 w 3511289"/>
              <a:gd name="connsiteY1" fmla="*/ 1706762 h 1738045"/>
              <a:gd name="connsiteX2" fmla="*/ 1020945 w 3511289"/>
              <a:gd name="connsiteY2" fmla="*/ 0 h 1738045"/>
              <a:gd name="connsiteX3" fmla="*/ 0 w 3511289"/>
              <a:gd name="connsiteY3" fmla="*/ 458515 h 1738045"/>
              <a:gd name="connsiteX4" fmla="*/ 248676 w 3511289"/>
              <a:gd name="connsiteY4" fmla="*/ 1738045 h 1738045"/>
              <a:gd name="connsiteX0" fmla="*/ 248676 w 3593616"/>
              <a:gd name="connsiteY0" fmla="*/ 1738045 h 1738045"/>
              <a:gd name="connsiteX1" fmla="*/ 3593616 w 3593616"/>
              <a:gd name="connsiteY1" fmla="*/ 1714221 h 1738045"/>
              <a:gd name="connsiteX2" fmla="*/ 1020945 w 3593616"/>
              <a:gd name="connsiteY2" fmla="*/ 0 h 1738045"/>
              <a:gd name="connsiteX3" fmla="*/ 0 w 3593616"/>
              <a:gd name="connsiteY3" fmla="*/ 458515 h 1738045"/>
              <a:gd name="connsiteX4" fmla="*/ 248676 w 3593616"/>
              <a:gd name="connsiteY4" fmla="*/ 1738045 h 1738045"/>
              <a:gd name="connsiteX0" fmla="*/ 248676 w 3593616"/>
              <a:gd name="connsiteY0" fmla="*/ 1805163 h 1805163"/>
              <a:gd name="connsiteX1" fmla="*/ 3593616 w 3593616"/>
              <a:gd name="connsiteY1" fmla="*/ 1781339 h 1805163"/>
              <a:gd name="connsiteX2" fmla="*/ 1050881 w 3593616"/>
              <a:gd name="connsiteY2" fmla="*/ 0 h 1805163"/>
              <a:gd name="connsiteX3" fmla="*/ 0 w 3593616"/>
              <a:gd name="connsiteY3" fmla="*/ 525633 h 1805163"/>
              <a:gd name="connsiteX4" fmla="*/ 248676 w 3593616"/>
              <a:gd name="connsiteY4" fmla="*/ 1805163 h 1805163"/>
              <a:gd name="connsiteX0" fmla="*/ 248676 w 3593616"/>
              <a:gd name="connsiteY0" fmla="*/ 1402455 h 1402455"/>
              <a:gd name="connsiteX1" fmla="*/ 3593616 w 3593616"/>
              <a:gd name="connsiteY1" fmla="*/ 1378631 h 1402455"/>
              <a:gd name="connsiteX2" fmla="*/ 1223021 w 3593616"/>
              <a:gd name="connsiteY2" fmla="*/ 0 h 1402455"/>
              <a:gd name="connsiteX3" fmla="*/ 0 w 3593616"/>
              <a:gd name="connsiteY3" fmla="*/ 122925 h 1402455"/>
              <a:gd name="connsiteX4" fmla="*/ 248676 w 3593616"/>
              <a:gd name="connsiteY4" fmla="*/ 1402455 h 1402455"/>
              <a:gd name="connsiteX0" fmla="*/ 248676 w 3593616"/>
              <a:gd name="connsiteY0" fmla="*/ 1372624 h 1372624"/>
              <a:gd name="connsiteX1" fmla="*/ 3593616 w 3593616"/>
              <a:gd name="connsiteY1" fmla="*/ 1348800 h 1372624"/>
              <a:gd name="connsiteX2" fmla="*/ 1230505 w 3593616"/>
              <a:gd name="connsiteY2" fmla="*/ 0 h 1372624"/>
              <a:gd name="connsiteX3" fmla="*/ 0 w 3593616"/>
              <a:gd name="connsiteY3" fmla="*/ 93094 h 1372624"/>
              <a:gd name="connsiteX4" fmla="*/ 248676 w 3593616"/>
              <a:gd name="connsiteY4" fmla="*/ 1372624 h 1372624"/>
              <a:gd name="connsiteX0" fmla="*/ 218738 w 3563678"/>
              <a:gd name="connsiteY0" fmla="*/ 1372624 h 1372624"/>
              <a:gd name="connsiteX1" fmla="*/ 3563678 w 3563678"/>
              <a:gd name="connsiteY1" fmla="*/ 1348800 h 1372624"/>
              <a:gd name="connsiteX2" fmla="*/ 1200567 w 3563678"/>
              <a:gd name="connsiteY2" fmla="*/ 0 h 1372624"/>
              <a:gd name="connsiteX3" fmla="*/ 0 w 3563678"/>
              <a:gd name="connsiteY3" fmla="*/ 108009 h 1372624"/>
              <a:gd name="connsiteX4" fmla="*/ 218738 w 3563678"/>
              <a:gd name="connsiteY4" fmla="*/ 1372624 h 1372624"/>
              <a:gd name="connsiteX0" fmla="*/ 158863 w 3503803"/>
              <a:gd name="connsiteY0" fmla="*/ 1372624 h 1372624"/>
              <a:gd name="connsiteX1" fmla="*/ 3503803 w 3503803"/>
              <a:gd name="connsiteY1" fmla="*/ 1348800 h 1372624"/>
              <a:gd name="connsiteX2" fmla="*/ 1140692 w 3503803"/>
              <a:gd name="connsiteY2" fmla="*/ 0 h 1372624"/>
              <a:gd name="connsiteX3" fmla="*/ 0 w 3503803"/>
              <a:gd name="connsiteY3" fmla="*/ 108009 h 1372624"/>
              <a:gd name="connsiteX4" fmla="*/ 158863 w 3503803"/>
              <a:gd name="connsiteY4" fmla="*/ 1372624 h 1372624"/>
              <a:gd name="connsiteX0" fmla="*/ 196285 w 3503803"/>
              <a:gd name="connsiteY0" fmla="*/ 1357709 h 1357709"/>
              <a:gd name="connsiteX1" fmla="*/ 3503803 w 3503803"/>
              <a:gd name="connsiteY1" fmla="*/ 1348800 h 1357709"/>
              <a:gd name="connsiteX2" fmla="*/ 1140692 w 3503803"/>
              <a:gd name="connsiteY2" fmla="*/ 0 h 1357709"/>
              <a:gd name="connsiteX3" fmla="*/ 0 w 3503803"/>
              <a:gd name="connsiteY3" fmla="*/ 108009 h 1357709"/>
              <a:gd name="connsiteX4" fmla="*/ 196285 w 3503803"/>
              <a:gd name="connsiteY4" fmla="*/ 1357709 h 1357709"/>
              <a:gd name="connsiteX0" fmla="*/ 196285 w 3503803"/>
              <a:gd name="connsiteY0" fmla="*/ 1335336 h 1335336"/>
              <a:gd name="connsiteX1" fmla="*/ 3503803 w 3503803"/>
              <a:gd name="connsiteY1" fmla="*/ 1326427 h 1335336"/>
              <a:gd name="connsiteX2" fmla="*/ 1178114 w 3503803"/>
              <a:gd name="connsiteY2" fmla="*/ 0 h 1335336"/>
              <a:gd name="connsiteX3" fmla="*/ 0 w 3503803"/>
              <a:gd name="connsiteY3" fmla="*/ 85636 h 1335336"/>
              <a:gd name="connsiteX4" fmla="*/ 196285 w 3503803"/>
              <a:gd name="connsiteY4" fmla="*/ 1335336 h 1335336"/>
              <a:gd name="connsiteX0" fmla="*/ 196285 w 3503803"/>
              <a:gd name="connsiteY0" fmla="*/ 1342794 h 1342794"/>
              <a:gd name="connsiteX1" fmla="*/ 3503803 w 3503803"/>
              <a:gd name="connsiteY1" fmla="*/ 1333885 h 1342794"/>
              <a:gd name="connsiteX2" fmla="*/ 1223020 w 3503803"/>
              <a:gd name="connsiteY2" fmla="*/ 0 h 1342794"/>
              <a:gd name="connsiteX3" fmla="*/ 0 w 3503803"/>
              <a:gd name="connsiteY3" fmla="*/ 93094 h 1342794"/>
              <a:gd name="connsiteX4" fmla="*/ 196285 w 3503803"/>
              <a:gd name="connsiteY4" fmla="*/ 1342794 h 1342794"/>
              <a:gd name="connsiteX0" fmla="*/ 196285 w 3421476"/>
              <a:gd name="connsiteY0" fmla="*/ 1342794 h 1348799"/>
              <a:gd name="connsiteX1" fmla="*/ 3421476 w 3421476"/>
              <a:gd name="connsiteY1" fmla="*/ 1348799 h 1348799"/>
              <a:gd name="connsiteX2" fmla="*/ 1223020 w 3421476"/>
              <a:gd name="connsiteY2" fmla="*/ 0 h 1348799"/>
              <a:gd name="connsiteX3" fmla="*/ 0 w 3421476"/>
              <a:gd name="connsiteY3" fmla="*/ 93094 h 1348799"/>
              <a:gd name="connsiteX4" fmla="*/ 196285 w 3421476"/>
              <a:gd name="connsiteY4" fmla="*/ 1342794 h 1348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1476" h="1348799">
                <a:moveTo>
                  <a:pt x="196285" y="1342794"/>
                </a:moveTo>
                <a:lnTo>
                  <a:pt x="3421476" y="1348799"/>
                </a:lnTo>
                <a:lnTo>
                  <a:pt x="1223020" y="0"/>
                </a:lnTo>
                <a:lnTo>
                  <a:pt x="0" y="93094"/>
                </a:lnTo>
                <a:lnTo>
                  <a:pt x="196285" y="1342794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39D8C6F9-F0F7-48AE-816E-58EA88199905}"/>
              </a:ext>
            </a:extLst>
          </p:cNvPr>
          <p:cNvGrpSpPr/>
          <p:nvPr/>
        </p:nvGrpSpPr>
        <p:grpSpPr>
          <a:xfrm>
            <a:off x="6420940" y="5153861"/>
            <a:ext cx="1875302" cy="1757320"/>
            <a:chOff x="6424536" y="4987796"/>
            <a:chExt cx="1966688" cy="1923775"/>
          </a:xfrm>
        </p:grpSpPr>
        <p:grpSp>
          <p:nvGrpSpPr>
            <p:cNvPr id="108" name="usine 1">
              <a:extLst>
                <a:ext uri="{FF2B5EF4-FFF2-40B4-BE49-F238E27FC236}">
                  <a16:creationId xmlns:a16="http://schemas.microsoft.com/office/drawing/2014/main" id="{E51F6388-6366-44FF-8F15-F839979DCEC4}"/>
                </a:ext>
              </a:extLst>
            </p:cNvPr>
            <p:cNvGrpSpPr/>
            <p:nvPr/>
          </p:nvGrpSpPr>
          <p:grpSpPr>
            <a:xfrm>
              <a:off x="6966910" y="4987796"/>
              <a:ext cx="1424314" cy="1430556"/>
              <a:chOff x="7483641" y="4676848"/>
              <a:chExt cx="1424314" cy="1430556"/>
            </a:xfrm>
          </p:grpSpPr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B2C8EFC8-AA0E-4F0F-8397-BDAF7F0EEB7C}"/>
                  </a:ext>
                </a:extLst>
              </p:cNvPr>
              <p:cNvSpPr/>
              <p:nvPr/>
            </p:nvSpPr>
            <p:spPr>
              <a:xfrm>
                <a:off x="8315428" y="5042371"/>
                <a:ext cx="592527" cy="1065033"/>
              </a:xfrm>
              <a:custGeom>
                <a:avLst/>
                <a:gdLst>
                  <a:gd name="connsiteX0" fmla="*/ 445168 w 445168"/>
                  <a:gd name="connsiteY0" fmla="*/ 673768 h 926432"/>
                  <a:gd name="connsiteX1" fmla="*/ 48126 w 445168"/>
                  <a:gd name="connsiteY1" fmla="*/ 926432 h 926432"/>
                  <a:gd name="connsiteX2" fmla="*/ 0 w 445168"/>
                  <a:gd name="connsiteY2" fmla="*/ 192505 h 926432"/>
                  <a:gd name="connsiteX3" fmla="*/ 421105 w 445168"/>
                  <a:gd name="connsiteY3" fmla="*/ 0 h 926432"/>
                  <a:gd name="connsiteX4" fmla="*/ 445168 w 445168"/>
                  <a:gd name="connsiteY4" fmla="*/ 673768 h 926432"/>
                  <a:gd name="connsiteX0" fmla="*/ 565484 w 565484"/>
                  <a:gd name="connsiteY0" fmla="*/ 565484 h 926432"/>
                  <a:gd name="connsiteX1" fmla="*/ 48126 w 565484"/>
                  <a:gd name="connsiteY1" fmla="*/ 926432 h 926432"/>
                  <a:gd name="connsiteX2" fmla="*/ 0 w 565484"/>
                  <a:gd name="connsiteY2" fmla="*/ 192505 h 926432"/>
                  <a:gd name="connsiteX3" fmla="*/ 421105 w 565484"/>
                  <a:gd name="connsiteY3" fmla="*/ 0 h 926432"/>
                  <a:gd name="connsiteX4" fmla="*/ 565484 w 565484"/>
                  <a:gd name="connsiteY4" fmla="*/ 565484 h 926432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53452 w 565484"/>
                  <a:gd name="connsiteY3" fmla="*/ 0 h 1046748"/>
                  <a:gd name="connsiteX4" fmla="*/ 565484 w 565484"/>
                  <a:gd name="connsiteY4" fmla="*/ 685800 h 1046748"/>
                  <a:gd name="connsiteX0" fmla="*/ 565484 w 565484"/>
                  <a:gd name="connsiteY0" fmla="*/ 685800 h 1046748"/>
                  <a:gd name="connsiteX1" fmla="*/ 48126 w 565484"/>
                  <a:gd name="connsiteY1" fmla="*/ 1046748 h 1046748"/>
                  <a:gd name="connsiteX2" fmla="*/ 0 w 565484"/>
                  <a:gd name="connsiteY2" fmla="*/ 312821 h 1046748"/>
                  <a:gd name="connsiteX3" fmla="*/ 541421 w 565484"/>
                  <a:gd name="connsiteY3" fmla="*/ 0 h 1046748"/>
                  <a:gd name="connsiteX4" fmla="*/ 565484 w 565484"/>
                  <a:gd name="connsiteY4" fmla="*/ 685800 h 1046748"/>
                  <a:gd name="connsiteX0" fmla="*/ 597289 w 597289"/>
                  <a:gd name="connsiteY0" fmla="*/ 669898 h 1046748"/>
                  <a:gd name="connsiteX1" fmla="*/ 48126 w 597289"/>
                  <a:gd name="connsiteY1" fmla="*/ 1046748 h 1046748"/>
                  <a:gd name="connsiteX2" fmla="*/ 0 w 597289"/>
                  <a:gd name="connsiteY2" fmla="*/ 312821 h 1046748"/>
                  <a:gd name="connsiteX3" fmla="*/ 541421 w 597289"/>
                  <a:gd name="connsiteY3" fmla="*/ 0 h 1046748"/>
                  <a:gd name="connsiteX4" fmla="*/ 597289 w 597289"/>
                  <a:gd name="connsiteY4" fmla="*/ 669898 h 1046748"/>
                  <a:gd name="connsiteX0" fmla="*/ 597289 w 597289"/>
                  <a:gd name="connsiteY0" fmla="*/ 685801 h 1062651"/>
                  <a:gd name="connsiteX1" fmla="*/ 48126 w 597289"/>
                  <a:gd name="connsiteY1" fmla="*/ 1062651 h 1062651"/>
                  <a:gd name="connsiteX2" fmla="*/ 0 w 597289"/>
                  <a:gd name="connsiteY2" fmla="*/ 328724 h 1062651"/>
                  <a:gd name="connsiteX3" fmla="*/ 565275 w 597289"/>
                  <a:gd name="connsiteY3" fmla="*/ 0 h 1062651"/>
                  <a:gd name="connsiteX4" fmla="*/ 597289 w 597289"/>
                  <a:gd name="connsiteY4" fmla="*/ 685801 h 1062651"/>
                  <a:gd name="connsiteX0" fmla="*/ 592526 w 592526"/>
                  <a:gd name="connsiteY0" fmla="*/ 685801 h 1062651"/>
                  <a:gd name="connsiteX1" fmla="*/ 43363 w 592526"/>
                  <a:gd name="connsiteY1" fmla="*/ 1062651 h 1062651"/>
                  <a:gd name="connsiteX2" fmla="*/ 0 w 592526"/>
                  <a:gd name="connsiteY2" fmla="*/ 307292 h 1062651"/>
                  <a:gd name="connsiteX3" fmla="*/ 560512 w 592526"/>
                  <a:gd name="connsiteY3" fmla="*/ 0 h 1062651"/>
                  <a:gd name="connsiteX4" fmla="*/ 592526 w 592526"/>
                  <a:gd name="connsiteY4" fmla="*/ 685801 h 1062651"/>
                  <a:gd name="connsiteX0" fmla="*/ 587764 w 587764"/>
                  <a:gd name="connsiteY0" fmla="*/ 678658 h 1062651"/>
                  <a:gd name="connsiteX1" fmla="*/ 43363 w 587764"/>
                  <a:gd name="connsiteY1" fmla="*/ 1062651 h 1062651"/>
                  <a:gd name="connsiteX2" fmla="*/ 0 w 587764"/>
                  <a:gd name="connsiteY2" fmla="*/ 307292 h 1062651"/>
                  <a:gd name="connsiteX3" fmla="*/ 560512 w 587764"/>
                  <a:gd name="connsiteY3" fmla="*/ 0 h 1062651"/>
                  <a:gd name="connsiteX4" fmla="*/ 587764 w 587764"/>
                  <a:gd name="connsiteY4" fmla="*/ 678658 h 1062651"/>
                  <a:gd name="connsiteX0" fmla="*/ 587764 w 587764"/>
                  <a:gd name="connsiteY0" fmla="*/ 678658 h 1065033"/>
                  <a:gd name="connsiteX1" fmla="*/ 45744 w 587764"/>
                  <a:gd name="connsiteY1" fmla="*/ 1065033 h 1065033"/>
                  <a:gd name="connsiteX2" fmla="*/ 0 w 587764"/>
                  <a:gd name="connsiteY2" fmla="*/ 307292 h 1065033"/>
                  <a:gd name="connsiteX3" fmla="*/ 560512 w 587764"/>
                  <a:gd name="connsiteY3" fmla="*/ 0 h 1065033"/>
                  <a:gd name="connsiteX4" fmla="*/ 587764 w 587764"/>
                  <a:gd name="connsiteY4" fmla="*/ 678658 h 1065033"/>
                  <a:gd name="connsiteX0" fmla="*/ 592527 w 592527"/>
                  <a:gd name="connsiteY0" fmla="*/ 681039 h 1065033"/>
                  <a:gd name="connsiteX1" fmla="*/ 45744 w 592527"/>
                  <a:gd name="connsiteY1" fmla="*/ 1065033 h 1065033"/>
                  <a:gd name="connsiteX2" fmla="*/ 0 w 592527"/>
                  <a:gd name="connsiteY2" fmla="*/ 307292 h 1065033"/>
                  <a:gd name="connsiteX3" fmla="*/ 560512 w 592527"/>
                  <a:gd name="connsiteY3" fmla="*/ 0 h 1065033"/>
                  <a:gd name="connsiteX4" fmla="*/ 592527 w 592527"/>
                  <a:gd name="connsiteY4" fmla="*/ 681039 h 1065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527" h="1065033">
                    <a:moveTo>
                      <a:pt x="592527" y="681039"/>
                    </a:moveTo>
                    <a:lnTo>
                      <a:pt x="45744" y="1065033"/>
                    </a:lnTo>
                    <a:lnTo>
                      <a:pt x="0" y="307292"/>
                    </a:lnTo>
                    <a:lnTo>
                      <a:pt x="560512" y="0"/>
                    </a:lnTo>
                    <a:lnTo>
                      <a:pt x="592527" y="6810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2" name="Forme libre : forme 101">
                <a:extLst>
                  <a:ext uri="{FF2B5EF4-FFF2-40B4-BE49-F238E27FC236}">
                    <a16:creationId xmlns:a16="http://schemas.microsoft.com/office/drawing/2014/main" id="{FBA33E9A-16DA-412C-8624-03B33B55A826}"/>
                  </a:ext>
                </a:extLst>
              </p:cNvPr>
              <p:cNvSpPr/>
              <p:nvPr/>
            </p:nvSpPr>
            <p:spPr>
              <a:xfrm>
                <a:off x="7490848" y="4676848"/>
                <a:ext cx="1380666" cy="745902"/>
              </a:xfrm>
              <a:custGeom>
                <a:avLst/>
                <a:gdLst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0" fmla="*/ 770021 w 1155031"/>
                  <a:gd name="connsiteY0" fmla="*/ 613610 h 613610"/>
                  <a:gd name="connsiteX1" fmla="*/ 0 w 1155031"/>
                  <a:gd name="connsiteY1" fmla="*/ 96252 h 613610"/>
                  <a:gd name="connsiteX2" fmla="*/ 132347 w 1155031"/>
                  <a:gd name="connsiteY2" fmla="*/ 0 h 613610"/>
                  <a:gd name="connsiteX3" fmla="*/ 1155031 w 1155031"/>
                  <a:gd name="connsiteY3" fmla="*/ 433136 h 613610"/>
                  <a:gd name="connsiteX4" fmla="*/ 770021 w 1155031"/>
                  <a:gd name="connsiteY4" fmla="*/ 613610 h 613610"/>
                  <a:gd name="connsiteX0" fmla="*/ 770021 w 1299410"/>
                  <a:gd name="connsiteY0" fmla="*/ 613610 h 613610"/>
                  <a:gd name="connsiteX1" fmla="*/ 0 w 1299410"/>
                  <a:gd name="connsiteY1" fmla="*/ 96252 h 613610"/>
                  <a:gd name="connsiteX2" fmla="*/ 132347 w 1299410"/>
                  <a:gd name="connsiteY2" fmla="*/ 0 h 613610"/>
                  <a:gd name="connsiteX3" fmla="*/ 1299410 w 1299410"/>
                  <a:gd name="connsiteY3" fmla="*/ 336884 h 613610"/>
                  <a:gd name="connsiteX4" fmla="*/ 770021 w 1299410"/>
                  <a:gd name="connsiteY4" fmla="*/ 613610 h 613610"/>
                  <a:gd name="connsiteX0" fmla="*/ 770021 w 1299410"/>
                  <a:gd name="connsiteY0" fmla="*/ 697831 h 697831"/>
                  <a:gd name="connsiteX1" fmla="*/ 0 w 1299410"/>
                  <a:gd name="connsiteY1" fmla="*/ 180473 h 697831"/>
                  <a:gd name="connsiteX2" fmla="*/ 24062 w 1299410"/>
                  <a:gd name="connsiteY2" fmla="*/ 0 h 697831"/>
                  <a:gd name="connsiteX3" fmla="*/ 1299410 w 1299410"/>
                  <a:gd name="connsiteY3" fmla="*/ 421105 h 697831"/>
                  <a:gd name="connsiteX4" fmla="*/ 770021 w 1299410"/>
                  <a:gd name="connsiteY4" fmla="*/ 697831 h 697831"/>
                  <a:gd name="connsiteX0" fmla="*/ 878305 w 1407694"/>
                  <a:gd name="connsiteY0" fmla="*/ 697831 h 697831"/>
                  <a:gd name="connsiteX1" fmla="*/ 0 w 1407694"/>
                  <a:gd name="connsiteY1" fmla="*/ 96252 h 697831"/>
                  <a:gd name="connsiteX2" fmla="*/ 132346 w 1407694"/>
                  <a:gd name="connsiteY2" fmla="*/ 0 h 697831"/>
                  <a:gd name="connsiteX3" fmla="*/ 1407694 w 1407694"/>
                  <a:gd name="connsiteY3" fmla="*/ 421105 h 697831"/>
                  <a:gd name="connsiteX4" fmla="*/ 878305 w 1407694"/>
                  <a:gd name="connsiteY4" fmla="*/ 697831 h 697831"/>
                  <a:gd name="connsiteX0" fmla="*/ 818147 w 1347536"/>
                  <a:gd name="connsiteY0" fmla="*/ 697831 h 697831"/>
                  <a:gd name="connsiteX1" fmla="*/ 0 w 1347536"/>
                  <a:gd name="connsiteY1" fmla="*/ 132346 h 697831"/>
                  <a:gd name="connsiteX2" fmla="*/ 72188 w 1347536"/>
                  <a:gd name="connsiteY2" fmla="*/ 0 h 697831"/>
                  <a:gd name="connsiteX3" fmla="*/ 1347536 w 1347536"/>
                  <a:gd name="connsiteY3" fmla="*/ 421105 h 697831"/>
                  <a:gd name="connsiteX4" fmla="*/ 818147 w 1347536"/>
                  <a:gd name="connsiteY4" fmla="*/ 697831 h 697831"/>
                  <a:gd name="connsiteX0" fmla="*/ 818147 w 1347536"/>
                  <a:gd name="connsiteY0" fmla="*/ 661736 h 661736"/>
                  <a:gd name="connsiteX1" fmla="*/ 0 w 1347536"/>
                  <a:gd name="connsiteY1" fmla="*/ 96251 h 661736"/>
                  <a:gd name="connsiteX2" fmla="*/ 120314 w 1347536"/>
                  <a:gd name="connsiteY2" fmla="*/ 0 h 661736"/>
                  <a:gd name="connsiteX3" fmla="*/ 1347536 w 1347536"/>
                  <a:gd name="connsiteY3" fmla="*/ 385010 h 661736"/>
                  <a:gd name="connsiteX4" fmla="*/ 818147 w 1347536"/>
                  <a:gd name="connsiteY4" fmla="*/ 661736 h 661736"/>
                  <a:gd name="connsiteX0" fmla="*/ 818147 w 1391268"/>
                  <a:gd name="connsiteY0" fmla="*/ 661736 h 661736"/>
                  <a:gd name="connsiteX1" fmla="*/ 0 w 1391268"/>
                  <a:gd name="connsiteY1" fmla="*/ 96251 h 661736"/>
                  <a:gd name="connsiteX2" fmla="*/ 120314 w 1391268"/>
                  <a:gd name="connsiteY2" fmla="*/ 0 h 661736"/>
                  <a:gd name="connsiteX3" fmla="*/ 1391268 w 1391268"/>
                  <a:gd name="connsiteY3" fmla="*/ 365131 h 661736"/>
                  <a:gd name="connsiteX4" fmla="*/ 818147 w 1391268"/>
                  <a:gd name="connsiteY4" fmla="*/ 661736 h 661736"/>
                  <a:gd name="connsiteX0" fmla="*/ 834050 w 1391268"/>
                  <a:gd name="connsiteY0" fmla="*/ 685590 h 685590"/>
                  <a:gd name="connsiteX1" fmla="*/ 0 w 1391268"/>
                  <a:gd name="connsiteY1" fmla="*/ 96251 h 685590"/>
                  <a:gd name="connsiteX2" fmla="*/ 120314 w 1391268"/>
                  <a:gd name="connsiteY2" fmla="*/ 0 h 685590"/>
                  <a:gd name="connsiteX3" fmla="*/ 1391268 w 1391268"/>
                  <a:gd name="connsiteY3" fmla="*/ 365131 h 685590"/>
                  <a:gd name="connsiteX4" fmla="*/ 834050 w 1391268"/>
                  <a:gd name="connsiteY4" fmla="*/ 685590 h 685590"/>
                  <a:gd name="connsiteX0" fmla="*/ 829287 w 1391268"/>
                  <a:gd name="connsiteY0" fmla="*/ 676065 h 676065"/>
                  <a:gd name="connsiteX1" fmla="*/ 0 w 1391268"/>
                  <a:gd name="connsiteY1" fmla="*/ 96251 h 676065"/>
                  <a:gd name="connsiteX2" fmla="*/ 120314 w 1391268"/>
                  <a:gd name="connsiteY2" fmla="*/ 0 h 676065"/>
                  <a:gd name="connsiteX3" fmla="*/ 1391268 w 1391268"/>
                  <a:gd name="connsiteY3" fmla="*/ 365131 h 676065"/>
                  <a:gd name="connsiteX4" fmla="*/ 829287 w 1391268"/>
                  <a:gd name="connsiteY4" fmla="*/ 676065 h 676065"/>
                  <a:gd name="connsiteX0" fmla="*/ 829287 w 1380666"/>
                  <a:gd name="connsiteY0" fmla="*/ 676065 h 676065"/>
                  <a:gd name="connsiteX1" fmla="*/ 0 w 1380666"/>
                  <a:gd name="connsiteY1" fmla="*/ 96251 h 676065"/>
                  <a:gd name="connsiteX2" fmla="*/ 120314 w 1380666"/>
                  <a:gd name="connsiteY2" fmla="*/ 0 h 676065"/>
                  <a:gd name="connsiteX3" fmla="*/ 1380666 w 1380666"/>
                  <a:gd name="connsiteY3" fmla="*/ 367781 h 676065"/>
                  <a:gd name="connsiteX4" fmla="*/ 829287 w 1380666"/>
                  <a:gd name="connsiteY4" fmla="*/ 676065 h 676065"/>
                  <a:gd name="connsiteX0" fmla="*/ 911060 w 1380666"/>
                  <a:gd name="connsiteY0" fmla="*/ 745903 h 745903"/>
                  <a:gd name="connsiteX1" fmla="*/ 0 w 1380666"/>
                  <a:gd name="connsiteY1" fmla="*/ 96251 h 745903"/>
                  <a:gd name="connsiteX2" fmla="*/ 120314 w 1380666"/>
                  <a:gd name="connsiteY2" fmla="*/ 0 h 745903"/>
                  <a:gd name="connsiteX3" fmla="*/ 1380666 w 1380666"/>
                  <a:gd name="connsiteY3" fmla="*/ 367781 h 745903"/>
                  <a:gd name="connsiteX4" fmla="*/ 911060 w 1380666"/>
                  <a:gd name="connsiteY4" fmla="*/ 745903 h 74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0666" h="745903">
                    <a:moveTo>
                      <a:pt x="911060" y="745903"/>
                    </a:moveTo>
                    <a:lnTo>
                      <a:pt x="0" y="96251"/>
                    </a:lnTo>
                    <a:lnTo>
                      <a:pt x="120314" y="0"/>
                    </a:lnTo>
                    <a:lnTo>
                      <a:pt x="1380666" y="367781"/>
                    </a:lnTo>
                    <a:lnTo>
                      <a:pt x="911060" y="7459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2EE487C5-2146-4EB8-843A-1CBF956F3AD3}"/>
                  </a:ext>
                </a:extLst>
              </p:cNvPr>
              <p:cNvSpPr/>
              <p:nvPr/>
            </p:nvSpPr>
            <p:spPr>
              <a:xfrm>
                <a:off x="7483641" y="4776538"/>
                <a:ext cx="842915" cy="826098"/>
              </a:xfrm>
              <a:custGeom>
                <a:avLst/>
                <a:gdLst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53452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12032 w 757990"/>
                  <a:gd name="connsiteY1" fmla="*/ 228600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48127 w 757990"/>
                  <a:gd name="connsiteY1" fmla="*/ 252663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36094 w 794084"/>
                  <a:gd name="connsiteY0" fmla="*/ 0 h 757989"/>
                  <a:gd name="connsiteX1" fmla="*/ 0 w 794084"/>
                  <a:gd name="connsiteY1" fmla="*/ 216568 h 757989"/>
                  <a:gd name="connsiteX2" fmla="*/ 782052 w 794084"/>
                  <a:gd name="connsiteY2" fmla="*/ 757989 h 757989"/>
                  <a:gd name="connsiteX3" fmla="*/ 794084 w 794084"/>
                  <a:gd name="connsiteY3" fmla="*/ 517357 h 757989"/>
                  <a:gd name="connsiteX4" fmla="*/ 36094 w 794084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757990"/>
                  <a:gd name="connsiteY0" fmla="*/ 0 h 757989"/>
                  <a:gd name="connsiteX1" fmla="*/ 24064 w 757990"/>
                  <a:gd name="connsiteY1" fmla="*/ 216568 h 757989"/>
                  <a:gd name="connsiteX2" fmla="*/ 745958 w 757990"/>
                  <a:gd name="connsiteY2" fmla="*/ 757989 h 757989"/>
                  <a:gd name="connsiteX3" fmla="*/ 757990 w 757990"/>
                  <a:gd name="connsiteY3" fmla="*/ 517357 h 757989"/>
                  <a:gd name="connsiteX4" fmla="*/ 0 w 757990"/>
                  <a:gd name="connsiteY4" fmla="*/ 0 h 757989"/>
                  <a:gd name="connsiteX0" fmla="*/ 0 w 890338"/>
                  <a:gd name="connsiteY0" fmla="*/ 0 h 842210"/>
                  <a:gd name="connsiteX1" fmla="*/ 156412 w 890338"/>
                  <a:gd name="connsiteY1" fmla="*/ 300789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0 w 890338"/>
                  <a:gd name="connsiteY0" fmla="*/ 0 h 842210"/>
                  <a:gd name="connsiteX1" fmla="*/ 2 w 890338"/>
                  <a:gd name="connsiteY1" fmla="*/ 228600 h 842210"/>
                  <a:gd name="connsiteX2" fmla="*/ 878306 w 890338"/>
                  <a:gd name="connsiteY2" fmla="*/ 842210 h 842210"/>
                  <a:gd name="connsiteX3" fmla="*/ 890338 w 890338"/>
                  <a:gd name="connsiteY3" fmla="*/ 601578 h 842210"/>
                  <a:gd name="connsiteX4" fmla="*/ 0 w 890338"/>
                  <a:gd name="connsiteY4" fmla="*/ 0 h 842210"/>
                  <a:gd name="connsiteX0" fmla="*/ 48125 w 890337"/>
                  <a:gd name="connsiteY0" fmla="*/ 0 h 818147"/>
                  <a:gd name="connsiteX1" fmla="*/ 1 w 890337"/>
                  <a:gd name="connsiteY1" fmla="*/ 204537 h 818147"/>
                  <a:gd name="connsiteX2" fmla="*/ 878305 w 890337"/>
                  <a:gd name="connsiteY2" fmla="*/ 818147 h 818147"/>
                  <a:gd name="connsiteX3" fmla="*/ 890337 w 890337"/>
                  <a:gd name="connsiteY3" fmla="*/ 577515 h 818147"/>
                  <a:gd name="connsiteX4" fmla="*/ 48125 w 890337"/>
                  <a:gd name="connsiteY4" fmla="*/ 0 h 818147"/>
                  <a:gd name="connsiteX0" fmla="*/ 12030 w 854242"/>
                  <a:gd name="connsiteY0" fmla="*/ 0 h 818147"/>
                  <a:gd name="connsiteX1" fmla="*/ 1 w 854242"/>
                  <a:gd name="connsiteY1" fmla="*/ 240632 h 818147"/>
                  <a:gd name="connsiteX2" fmla="*/ 842210 w 854242"/>
                  <a:gd name="connsiteY2" fmla="*/ 818147 h 818147"/>
                  <a:gd name="connsiteX3" fmla="*/ 854242 w 854242"/>
                  <a:gd name="connsiteY3" fmla="*/ 577515 h 818147"/>
                  <a:gd name="connsiteX4" fmla="*/ 12030 w 854242"/>
                  <a:gd name="connsiteY4" fmla="*/ 0 h 818147"/>
                  <a:gd name="connsiteX0" fmla="*/ 12030 w 862088"/>
                  <a:gd name="connsiteY0" fmla="*/ 0 h 826098"/>
                  <a:gd name="connsiteX1" fmla="*/ 1 w 862088"/>
                  <a:gd name="connsiteY1" fmla="*/ 240632 h 826098"/>
                  <a:gd name="connsiteX2" fmla="*/ 862088 w 862088"/>
                  <a:gd name="connsiteY2" fmla="*/ 826098 h 826098"/>
                  <a:gd name="connsiteX3" fmla="*/ 854242 w 862088"/>
                  <a:gd name="connsiteY3" fmla="*/ 577515 h 826098"/>
                  <a:gd name="connsiteX4" fmla="*/ 12030 w 862088"/>
                  <a:gd name="connsiteY4" fmla="*/ 0 h 826098"/>
                  <a:gd name="connsiteX0" fmla="*/ 0 w 850058"/>
                  <a:gd name="connsiteY0" fmla="*/ 0 h 826098"/>
                  <a:gd name="connsiteX1" fmla="*/ 7849 w 850058"/>
                  <a:gd name="connsiteY1" fmla="*/ 216778 h 826098"/>
                  <a:gd name="connsiteX2" fmla="*/ 850058 w 850058"/>
                  <a:gd name="connsiteY2" fmla="*/ 826098 h 826098"/>
                  <a:gd name="connsiteX3" fmla="*/ 842212 w 850058"/>
                  <a:gd name="connsiteY3" fmla="*/ 577515 h 826098"/>
                  <a:gd name="connsiteX4" fmla="*/ 0 w 850058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42212 w 842915"/>
                  <a:gd name="connsiteY3" fmla="*/ 577515 h 826098"/>
                  <a:gd name="connsiteX4" fmla="*/ 0 w 842915"/>
                  <a:gd name="connsiteY4" fmla="*/ 0 h 826098"/>
                  <a:gd name="connsiteX0" fmla="*/ 0 w 842915"/>
                  <a:gd name="connsiteY0" fmla="*/ 0 h 826098"/>
                  <a:gd name="connsiteX1" fmla="*/ 7849 w 842915"/>
                  <a:gd name="connsiteY1" fmla="*/ 216778 h 826098"/>
                  <a:gd name="connsiteX2" fmla="*/ 842915 w 842915"/>
                  <a:gd name="connsiteY2" fmla="*/ 826098 h 826098"/>
                  <a:gd name="connsiteX3" fmla="*/ 830305 w 842915"/>
                  <a:gd name="connsiteY3" fmla="*/ 567990 h 826098"/>
                  <a:gd name="connsiteX4" fmla="*/ 0 w 842915"/>
                  <a:gd name="connsiteY4" fmla="*/ 0 h 8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915" h="826098">
                    <a:moveTo>
                      <a:pt x="0" y="0"/>
                    </a:moveTo>
                    <a:cubicBezTo>
                      <a:pt x="1" y="76200"/>
                      <a:pt x="7848" y="140578"/>
                      <a:pt x="7849" y="216778"/>
                    </a:cubicBezTo>
                    <a:lnTo>
                      <a:pt x="842915" y="826098"/>
                    </a:lnTo>
                    <a:cubicBezTo>
                      <a:pt x="842681" y="743237"/>
                      <a:pt x="830539" y="650851"/>
                      <a:pt x="830305" y="56799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3CE862D1-4E4B-49C4-AB26-F4F99EF06770}"/>
                </a:ext>
              </a:extLst>
            </p:cNvPr>
            <p:cNvGrpSpPr/>
            <p:nvPr/>
          </p:nvGrpSpPr>
          <p:grpSpPr>
            <a:xfrm>
              <a:off x="6758032" y="5154343"/>
              <a:ext cx="1275299" cy="1573331"/>
              <a:chOff x="7124851" y="4993107"/>
              <a:chExt cx="1275299" cy="1573331"/>
            </a:xfrm>
          </p:grpSpPr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25FA0DAC-6C43-4CCD-B740-30A9F1D9C0F0}"/>
                  </a:ext>
                </a:extLst>
              </p:cNvPr>
              <p:cNvSpPr/>
              <p:nvPr/>
            </p:nvSpPr>
            <p:spPr>
              <a:xfrm>
                <a:off x="7124851" y="4993107"/>
                <a:ext cx="1275299" cy="1573331"/>
              </a:xfrm>
              <a:custGeom>
                <a:avLst/>
                <a:gdLst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144379 w 1046747"/>
                  <a:gd name="connsiteY9" fmla="*/ 60158 h 1263316"/>
                  <a:gd name="connsiteX10" fmla="*/ 96253 w 1046747"/>
                  <a:gd name="connsiteY10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998621 w 1046747"/>
                  <a:gd name="connsiteY2" fmla="*/ 589548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46747"/>
                  <a:gd name="connsiteY0" fmla="*/ 72190 h 1263316"/>
                  <a:gd name="connsiteX1" fmla="*/ 216568 w 1046747"/>
                  <a:gd name="connsiteY1" fmla="*/ 0 h 1263316"/>
                  <a:gd name="connsiteX2" fmla="*/ 1038378 w 1046747"/>
                  <a:gd name="connsiteY2" fmla="*/ 597499 h 1263316"/>
                  <a:gd name="connsiteX3" fmla="*/ 1046747 w 1046747"/>
                  <a:gd name="connsiteY3" fmla="*/ 1094874 h 1263316"/>
                  <a:gd name="connsiteX4" fmla="*/ 794084 w 1046747"/>
                  <a:gd name="connsiteY4" fmla="*/ 1239253 h 1263316"/>
                  <a:gd name="connsiteX5" fmla="*/ 757989 w 1046747"/>
                  <a:gd name="connsiteY5" fmla="*/ 1263316 h 1263316"/>
                  <a:gd name="connsiteX6" fmla="*/ 770021 w 1046747"/>
                  <a:gd name="connsiteY6" fmla="*/ 830179 h 1263316"/>
                  <a:gd name="connsiteX7" fmla="*/ 36095 w 1046747"/>
                  <a:gd name="connsiteY7" fmla="*/ 144379 h 1263316"/>
                  <a:gd name="connsiteX8" fmla="*/ 0 w 1046747"/>
                  <a:gd name="connsiteY8" fmla="*/ 108284 h 1263316"/>
                  <a:gd name="connsiteX9" fmla="*/ 96253 w 1046747"/>
                  <a:gd name="connsiteY9" fmla="*/ 72190 h 1263316"/>
                  <a:gd name="connsiteX0" fmla="*/ 96253 w 1062649"/>
                  <a:gd name="connsiteY0" fmla="*/ 72190 h 1263316"/>
                  <a:gd name="connsiteX1" fmla="*/ 216568 w 1062649"/>
                  <a:gd name="connsiteY1" fmla="*/ 0 h 1263316"/>
                  <a:gd name="connsiteX2" fmla="*/ 1038378 w 1062649"/>
                  <a:gd name="connsiteY2" fmla="*/ 597499 h 1263316"/>
                  <a:gd name="connsiteX3" fmla="*/ 1062649 w 1062649"/>
                  <a:gd name="connsiteY3" fmla="*/ 1106801 h 1263316"/>
                  <a:gd name="connsiteX4" fmla="*/ 794084 w 1062649"/>
                  <a:gd name="connsiteY4" fmla="*/ 1239253 h 1263316"/>
                  <a:gd name="connsiteX5" fmla="*/ 757989 w 1062649"/>
                  <a:gd name="connsiteY5" fmla="*/ 1263316 h 1263316"/>
                  <a:gd name="connsiteX6" fmla="*/ 770021 w 1062649"/>
                  <a:gd name="connsiteY6" fmla="*/ 830179 h 1263316"/>
                  <a:gd name="connsiteX7" fmla="*/ 36095 w 1062649"/>
                  <a:gd name="connsiteY7" fmla="*/ 144379 h 1263316"/>
                  <a:gd name="connsiteX8" fmla="*/ 0 w 1062649"/>
                  <a:gd name="connsiteY8" fmla="*/ 108284 h 1263316"/>
                  <a:gd name="connsiteX9" fmla="*/ 96253 w 1062649"/>
                  <a:gd name="connsiteY9" fmla="*/ 72190 h 1263316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70021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58094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730265 w 1062649"/>
                  <a:gd name="connsiteY6" fmla="*/ 830179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39253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802035 w 1062649"/>
                  <a:gd name="connsiteY4" fmla="*/ 1251180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682557 w 1062649"/>
                  <a:gd name="connsiteY6" fmla="*/ 83813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96253 w 1062649"/>
                  <a:gd name="connsiteY0" fmla="*/ 72190 h 1287170"/>
                  <a:gd name="connsiteX1" fmla="*/ 216568 w 1062649"/>
                  <a:gd name="connsiteY1" fmla="*/ 0 h 1287170"/>
                  <a:gd name="connsiteX2" fmla="*/ 1038378 w 1062649"/>
                  <a:gd name="connsiteY2" fmla="*/ 597499 h 1287170"/>
                  <a:gd name="connsiteX3" fmla="*/ 1062649 w 1062649"/>
                  <a:gd name="connsiteY3" fmla="*/ 1106801 h 1287170"/>
                  <a:gd name="connsiteX4" fmla="*/ 794084 w 1062649"/>
                  <a:gd name="connsiteY4" fmla="*/ 1282985 h 1287170"/>
                  <a:gd name="connsiteX5" fmla="*/ 754013 w 1062649"/>
                  <a:gd name="connsiteY5" fmla="*/ 1287170 h 1287170"/>
                  <a:gd name="connsiteX6" fmla="*/ 423250 w 1062649"/>
                  <a:gd name="connsiteY6" fmla="*/ 1083790 h 1287170"/>
                  <a:gd name="connsiteX7" fmla="*/ 36095 w 1062649"/>
                  <a:gd name="connsiteY7" fmla="*/ 144379 h 1287170"/>
                  <a:gd name="connsiteX8" fmla="*/ 0 w 1062649"/>
                  <a:gd name="connsiteY8" fmla="*/ 108284 h 1287170"/>
                  <a:gd name="connsiteX9" fmla="*/ 96253 w 1062649"/>
                  <a:gd name="connsiteY9" fmla="*/ 72190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67520 w 1130169"/>
                  <a:gd name="connsiteY8" fmla="*/ 108284 h 1287170"/>
                  <a:gd name="connsiteX9" fmla="*/ 0 w 1130169"/>
                  <a:gd name="connsiteY9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103615 w 1130169"/>
                  <a:gd name="connsiteY7" fmla="*/ 144379 h 1287170"/>
                  <a:gd name="connsiteX8" fmla="*/ 0 w 1130169"/>
                  <a:gd name="connsiteY8" fmla="*/ 181372 h 1287170"/>
                  <a:gd name="connsiteX0" fmla="*/ 0 w 1130169"/>
                  <a:gd name="connsiteY0" fmla="*/ 181372 h 1287170"/>
                  <a:gd name="connsiteX1" fmla="*/ 284088 w 1130169"/>
                  <a:gd name="connsiteY1" fmla="*/ 0 h 1287170"/>
                  <a:gd name="connsiteX2" fmla="*/ 1105898 w 1130169"/>
                  <a:gd name="connsiteY2" fmla="*/ 597499 h 1287170"/>
                  <a:gd name="connsiteX3" fmla="*/ 1130169 w 1130169"/>
                  <a:gd name="connsiteY3" fmla="*/ 1106801 h 1287170"/>
                  <a:gd name="connsiteX4" fmla="*/ 861604 w 1130169"/>
                  <a:gd name="connsiteY4" fmla="*/ 1282985 h 1287170"/>
                  <a:gd name="connsiteX5" fmla="*/ 821533 w 1130169"/>
                  <a:gd name="connsiteY5" fmla="*/ 1287170 h 1287170"/>
                  <a:gd name="connsiteX6" fmla="*/ 490770 w 1130169"/>
                  <a:gd name="connsiteY6" fmla="*/ 1083790 h 1287170"/>
                  <a:gd name="connsiteX7" fmla="*/ 0 w 1130169"/>
                  <a:gd name="connsiteY7" fmla="*/ 181372 h 1287170"/>
                  <a:gd name="connsiteX0" fmla="*/ 0 w 1252998"/>
                  <a:gd name="connsiteY0" fmla="*/ 249611 h 1287170"/>
                  <a:gd name="connsiteX1" fmla="*/ 406917 w 1252998"/>
                  <a:gd name="connsiteY1" fmla="*/ 0 h 1287170"/>
                  <a:gd name="connsiteX2" fmla="*/ 1228727 w 1252998"/>
                  <a:gd name="connsiteY2" fmla="*/ 597499 h 1287170"/>
                  <a:gd name="connsiteX3" fmla="*/ 1252998 w 1252998"/>
                  <a:gd name="connsiteY3" fmla="*/ 1106801 h 1287170"/>
                  <a:gd name="connsiteX4" fmla="*/ 984433 w 1252998"/>
                  <a:gd name="connsiteY4" fmla="*/ 1282985 h 1287170"/>
                  <a:gd name="connsiteX5" fmla="*/ 944362 w 1252998"/>
                  <a:gd name="connsiteY5" fmla="*/ 1287170 h 1287170"/>
                  <a:gd name="connsiteX6" fmla="*/ 613599 w 1252998"/>
                  <a:gd name="connsiteY6" fmla="*/ 1083790 h 1287170"/>
                  <a:gd name="connsiteX7" fmla="*/ 0 w 1252998"/>
                  <a:gd name="connsiteY7" fmla="*/ 249611 h 1287170"/>
                  <a:gd name="connsiteX0" fmla="*/ 0 w 1252998"/>
                  <a:gd name="connsiteY0" fmla="*/ 249611 h 1282985"/>
                  <a:gd name="connsiteX1" fmla="*/ 406917 w 1252998"/>
                  <a:gd name="connsiteY1" fmla="*/ 0 h 1282985"/>
                  <a:gd name="connsiteX2" fmla="*/ 1228727 w 1252998"/>
                  <a:gd name="connsiteY2" fmla="*/ 597499 h 1282985"/>
                  <a:gd name="connsiteX3" fmla="*/ 1252998 w 1252998"/>
                  <a:gd name="connsiteY3" fmla="*/ 1106801 h 1282985"/>
                  <a:gd name="connsiteX4" fmla="*/ 984433 w 1252998"/>
                  <a:gd name="connsiteY4" fmla="*/ 1282985 h 1282985"/>
                  <a:gd name="connsiteX5" fmla="*/ 613599 w 1252998"/>
                  <a:gd name="connsiteY5" fmla="*/ 1083790 h 1282985"/>
                  <a:gd name="connsiteX6" fmla="*/ 0 w 1252998"/>
                  <a:gd name="connsiteY6" fmla="*/ 249611 h 1282985"/>
                  <a:gd name="connsiteX0" fmla="*/ 0 w 1252998"/>
                  <a:gd name="connsiteY0" fmla="*/ 249611 h 1542292"/>
                  <a:gd name="connsiteX1" fmla="*/ 406917 w 1252998"/>
                  <a:gd name="connsiteY1" fmla="*/ 0 h 1542292"/>
                  <a:gd name="connsiteX2" fmla="*/ 1228727 w 1252998"/>
                  <a:gd name="connsiteY2" fmla="*/ 597499 h 1542292"/>
                  <a:gd name="connsiteX3" fmla="*/ 1252998 w 1252998"/>
                  <a:gd name="connsiteY3" fmla="*/ 1106801 h 1542292"/>
                  <a:gd name="connsiteX4" fmla="*/ 520409 w 1252998"/>
                  <a:gd name="connsiteY4" fmla="*/ 1542292 h 1542292"/>
                  <a:gd name="connsiteX5" fmla="*/ 613599 w 1252998"/>
                  <a:gd name="connsiteY5" fmla="*/ 1083790 h 1542292"/>
                  <a:gd name="connsiteX6" fmla="*/ 0 w 1252998"/>
                  <a:gd name="connsiteY6" fmla="*/ 249611 h 1542292"/>
                  <a:gd name="connsiteX0" fmla="*/ 0 w 1275299"/>
                  <a:gd name="connsiteY0" fmla="*/ 249611 h 1542292"/>
                  <a:gd name="connsiteX1" fmla="*/ 406917 w 1275299"/>
                  <a:gd name="connsiteY1" fmla="*/ 0 h 1542292"/>
                  <a:gd name="connsiteX2" fmla="*/ 1228727 w 1275299"/>
                  <a:gd name="connsiteY2" fmla="*/ 597499 h 1542292"/>
                  <a:gd name="connsiteX3" fmla="*/ 1275299 w 1275299"/>
                  <a:gd name="connsiteY3" fmla="*/ 1145600 h 1542292"/>
                  <a:gd name="connsiteX4" fmla="*/ 520409 w 1275299"/>
                  <a:gd name="connsiteY4" fmla="*/ 1542292 h 1542292"/>
                  <a:gd name="connsiteX5" fmla="*/ 613599 w 1275299"/>
                  <a:gd name="connsiteY5" fmla="*/ 1083790 h 1542292"/>
                  <a:gd name="connsiteX6" fmla="*/ 0 w 1275299"/>
                  <a:gd name="connsiteY6" fmla="*/ 249611 h 1542292"/>
                  <a:gd name="connsiteX0" fmla="*/ 0 w 1275299"/>
                  <a:gd name="connsiteY0" fmla="*/ 249611 h 1573331"/>
                  <a:gd name="connsiteX1" fmla="*/ 406917 w 1275299"/>
                  <a:gd name="connsiteY1" fmla="*/ 0 h 1573331"/>
                  <a:gd name="connsiteX2" fmla="*/ 1228727 w 1275299"/>
                  <a:gd name="connsiteY2" fmla="*/ 597499 h 1573331"/>
                  <a:gd name="connsiteX3" fmla="*/ 1275299 w 1275299"/>
                  <a:gd name="connsiteY3" fmla="*/ 1145600 h 1573331"/>
                  <a:gd name="connsiteX4" fmla="*/ 683952 w 1275299"/>
                  <a:gd name="connsiteY4" fmla="*/ 1573331 h 1573331"/>
                  <a:gd name="connsiteX5" fmla="*/ 613599 w 1275299"/>
                  <a:gd name="connsiteY5" fmla="*/ 1083790 h 1573331"/>
                  <a:gd name="connsiteX6" fmla="*/ 0 w 1275299"/>
                  <a:gd name="connsiteY6" fmla="*/ 249611 h 157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299" h="1573331">
                    <a:moveTo>
                      <a:pt x="0" y="249611"/>
                    </a:moveTo>
                    <a:lnTo>
                      <a:pt x="406917" y="0"/>
                    </a:lnTo>
                    <a:lnTo>
                      <a:pt x="1228727" y="597499"/>
                    </a:lnTo>
                    <a:lnTo>
                      <a:pt x="1275299" y="1145600"/>
                    </a:lnTo>
                    <a:lnTo>
                      <a:pt x="683952" y="1573331"/>
                    </a:lnTo>
                    <a:lnTo>
                      <a:pt x="613599" y="1083790"/>
                    </a:lnTo>
                    <a:lnTo>
                      <a:pt x="0" y="249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F8F59607-52E8-4B7E-A27C-2BA72C76A4AC}"/>
                  </a:ext>
                </a:extLst>
              </p:cNvPr>
              <p:cNvCxnSpPr>
                <a:cxnSpLocks/>
                <a:stCxn id="99" idx="2"/>
              </p:cNvCxnSpPr>
              <p:nvPr/>
            </p:nvCxnSpPr>
            <p:spPr>
              <a:xfrm flipH="1">
                <a:off x="7788929" y="5590605"/>
                <a:ext cx="564649" cy="36636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5A44A797-371A-4233-95F2-07625C6053B6}"/>
                </a:ext>
              </a:extLst>
            </p:cNvPr>
            <p:cNvGrpSpPr/>
            <p:nvPr/>
          </p:nvGrpSpPr>
          <p:grpSpPr>
            <a:xfrm rot="438049">
              <a:off x="6424536" y="5180519"/>
              <a:ext cx="1097925" cy="1731052"/>
              <a:chOff x="6975670" y="4920406"/>
              <a:chExt cx="1097925" cy="1731052"/>
            </a:xfrm>
            <a:solidFill>
              <a:schemeClr val="bg1"/>
            </a:solidFill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426B266C-6575-40C2-9DA2-23CAB4124074}"/>
                  </a:ext>
                </a:extLst>
              </p:cNvPr>
              <p:cNvSpPr/>
              <p:nvPr/>
            </p:nvSpPr>
            <p:spPr>
              <a:xfrm>
                <a:off x="6986617" y="5068212"/>
                <a:ext cx="437645" cy="1561576"/>
              </a:xfrm>
              <a:custGeom>
                <a:avLst/>
                <a:gdLst>
                  <a:gd name="connsiteX0" fmla="*/ 0 w 529389"/>
                  <a:gd name="connsiteY0" fmla="*/ 673768 h 1804736"/>
                  <a:gd name="connsiteX1" fmla="*/ 48126 w 529389"/>
                  <a:gd name="connsiteY1" fmla="*/ 0 h 1804736"/>
                  <a:gd name="connsiteX2" fmla="*/ 529389 w 529389"/>
                  <a:gd name="connsiteY2" fmla="*/ 1046747 h 1804736"/>
                  <a:gd name="connsiteX3" fmla="*/ 457200 w 529389"/>
                  <a:gd name="connsiteY3" fmla="*/ 1804736 h 1804736"/>
                  <a:gd name="connsiteX4" fmla="*/ 0 w 529389"/>
                  <a:gd name="connsiteY4" fmla="*/ 673768 h 1804736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2021304"/>
                  <a:gd name="connsiteX1" fmla="*/ 48126 w 529389"/>
                  <a:gd name="connsiteY1" fmla="*/ 0 h 2021304"/>
                  <a:gd name="connsiteX2" fmla="*/ 529389 w 529389"/>
                  <a:gd name="connsiteY2" fmla="*/ 1046747 h 2021304"/>
                  <a:gd name="connsiteX3" fmla="*/ 517358 w 529389"/>
                  <a:gd name="connsiteY3" fmla="*/ 2021304 h 2021304"/>
                  <a:gd name="connsiteX4" fmla="*/ 0 w 529389"/>
                  <a:gd name="connsiteY4" fmla="*/ 673768 h 2021304"/>
                  <a:gd name="connsiteX0" fmla="*/ 0 w 529389"/>
                  <a:gd name="connsiteY0" fmla="*/ 673768 h 1828798"/>
                  <a:gd name="connsiteX1" fmla="*/ 48126 w 529389"/>
                  <a:gd name="connsiteY1" fmla="*/ 0 h 1828798"/>
                  <a:gd name="connsiteX2" fmla="*/ 529389 w 529389"/>
                  <a:gd name="connsiteY2" fmla="*/ 1046747 h 1828798"/>
                  <a:gd name="connsiteX3" fmla="*/ 517358 w 529389"/>
                  <a:gd name="connsiteY3" fmla="*/ 1828798 h 1828798"/>
                  <a:gd name="connsiteX4" fmla="*/ 0 w 529389"/>
                  <a:gd name="connsiteY4" fmla="*/ 673768 h 1828798"/>
                  <a:gd name="connsiteX0" fmla="*/ 0 w 529389"/>
                  <a:gd name="connsiteY0" fmla="*/ 673768 h 1732933"/>
                  <a:gd name="connsiteX1" fmla="*/ 48126 w 529389"/>
                  <a:gd name="connsiteY1" fmla="*/ 0 h 1732933"/>
                  <a:gd name="connsiteX2" fmla="*/ 529389 w 529389"/>
                  <a:gd name="connsiteY2" fmla="*/ 1046747 h 1732933"/>
                  <a:gd name="connsiteX3" fmla="*/ 517358 w 529389"/>
                  <a:gd name="connsiteY3" fmla="*/ 1732933 h 1732933"/>
                  <a:gd name="connsiteX4" fmla="*/ 0 w 529389"/>
                  <a:gd name="connsiteY4" fmla="*/ 673768 h 1732933"/>
                  <a:gd name="connsiteX0" fmla="*/ 0 w 551512"/>
                  <a:gd name="connsiteY0" fmla="*/ 673768 h 1732933"/>
                  <a:gd name="connsiteX1" fmla="*/ 48126 w 551512"/>
                  <a:gd name="connsiteY1" fmla="*/ 0 h 1732933"/>
                  <a:gd name="connsiteX2" fmla="*/ 551512 w 551512"/>
                  <a:gd name="connsiteY2" fmla="*/ 1090992 h 1732933"/>
                  <a:gd name="connsiteX3" fmla="*/ 517358 w 551512"/>
                  <a:gd name="connsiteY3" fmla="*/ 1732933 h 1732933"/>
                  <a:gd name="connsiteX4" fmla="*/ 0 w 551512"/>
                  <a:gd name="connsiteY4" fmla="*/ 673768 h 1732933"/>
                  <a:gd name="connsiteX0" fmla="*/ 0 w 529389"/>
                  <a:gd name="connsiteY0" fmla="*/ 659020 h 1732933"/>
                  <a:gd name="connsiteX1" fmla="*/ 26003 w 529389"/>
                  <a:gd name="connsiteY1" fmla="*/ 0 h 1732933"/>
                  <a:gd name="connsiteX2" fmla="*/ 529389 w 529389"/>
                  <a:gd name="connsiteY2" fmla="*/ 1090992 h 1732933"/>
                  <a:gd name="connsiteX3" fmla="*/ 495235 w 529389"/>
                  <a:gd name="connsiteY3" fmla="*/ 1732933 h 1732933"/>
                  <a:gd name="connsiteX4" fmla="*/ 0 w 529389"/>
                  <a:gd name="connsiteY4" fmla="*/ 659020 h 1732933"/>
                  <a:gd name="connsiteX0" fmla="*/ 0 w 507266"/>
                  <a:gd name="connsiteY0" fmla="*/ 651645 h 1732933"/>
                  <a:gd name="connsiteX1" fmla="*/ 3880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51645 h 1732933"/>
                  <a:gd name="connsiteX1" fmla="*/ 18629 w 507266"/>
                  <a:gd name="connsiteY1" fmla="*/ 0 h 1732933"/>
                  <a:gd name="connsiteX2" fmla="*/ 507266 w 507266"/>
                  <a:gd name="connsiteY2" fmla="*/ 1090992 h 1732933"/>
                  <a:gd name="connsiteX3" fmla="*/ 473112 w 507266"/>
                  <a:gd name="connsiteY3" fmla="*/ 1732933 h 1732933"/>
                  <a:gd name="connsiteX4" fmla="*/ 0 w 507266"/>
                  <a:gd name="connsiteY4" fmla="*/ 651645 h 1732933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73112 w 507266"/>
                  <a:gd name="connsiteY3" fmla="*/ 1747682 h 1747682"/>
                  <a:gd name="connsiteX4" fmla="*/ 0 w 507266"/>
                  <a:gd name="connsiteY4" fmla="*/ 666394 h 1747682"/>
                  <a:gd name="connsiteX0" fmla="*/ 0 w 507266"/>
                  <a:gd name="connsiteY0" fmla="*/ 666394 h 1747682"/>
                  <a:gd name="connsiteX1" fmla="*/ 11254 w 507266"/>
                  <a:gd name="connsiteY1" fmla="*/ 0 h 1747682"/>
                  <a:gd name="connsiteX2" fmla="*/ 507266 w 507266"/>
                  <a:gd name="connsiteY2" fmla="*/ 1105741 h 1747682"/>
                  <a:gd name="connsiteX3" fmla="*/ 487861 w 507266"/>
                  <a:gd name="connsiteY3" fmla="*/ 1747682 h 1747682"/>
                  <a:gd name="connsiteX4" fmla="*/ 0 w 507266"/>
                  <a:gd name="connsiteY4" fmla="*/ 666394 h 1747682"/>
                  <a:gd name="connsiteX0" fmla="*/ 0 w 522014"/>
                  <a:gd name="connsiteY0" fmla="*/ 666394 h 1747682"/>
                  <a:gd name="connsiteX1" fmla="*/ 11254 w 522014"/>
                  <a:gd name="connsiteY1" fmla="*/ 0 h 1747682"/>
                  <a:gd name="connsiteX2" fmla="*/ 522014 w 522014"/>
                  <a:gd name="connsiteY2" fmla="*/ 1090992 h 1747682"/>
                  <a:gd name="connsiteX3" fmla="*/ 487861 w 522014"/>
                  <a:gd name="connsiteY3" fmla="*/ 1747682 h 1747682"/>
                  <a:gd name="connsiteX4" fmla="*/ 0 w 522014"/>
                  <a:gd name="connsiteY4" fmla="*/ 666394 h 1747682"/>
                  <a:gd name="connsiteX0" fmla="*/ 3676 w 525690"/>
                  <a:gd name="connsiteY0" fmla="*/ 644272 h 1725560"/>
                  <a:gd name="connsiteX1" fmla="*/ 181 w 525690"/>
                  <a:gd name="connsiteY1" fmla="*/ 0 h 1725560"/>
                  <a:gd name="connsiteX2" fmla="*/ 525690 w 525690"/>
                  <a:gd name="connsiteY2" fmla="*/ 1068870 h 1725560"/>
                  <a:gd name="connsiteX3" fmla="*/ 491537 w 525690"/>
                  <a:gd name="connsiteY3" fmla="*/ 1725560 h 1725560"/>
                  <a:gd name="connsiteX4" fmla="*/ 3676 w 525690"/>
                  <a:gd name="connsiteY4" fmla="*/ 644272 h 1725560"/>
                  <a:gd name="connsiteX0" fmla="*/ 7144 w 529158"/>
                  <a:gd name="connsiteY0" fmla="*/ 633681 h 1714969"/>
                  <a:gd name="connsiteX1" fmla="*/ 119 w 529158"/>
                  <a:gd name="connsiteY1" fmla="*/ 0 h 1714969"/>
                  <a:gd name="connsiteX2" fmla="*/ 529158 w 529158"/>
                  <a:gd name="connsiteY2" fmla="*/ 1058279 h 1714969"/>
                  <a:gd name="connsiteX3" fmla="*/ 495005 w 529158"/>
                  <a:gd name="connsiteY3" fmla="*/ 1714969 h 1714969"/>
                  <a:gd name="connsiteX4" fmla="*/ 7144 w 529158"/>
                  <a:gd name="connsiteY4" fmla="*/ 633681 h 1714969"/>
                  <a:gd name="connsiteX0" fmla="*/ 46534 w 529065"/>
                  <a:gd name="connsiteY0" fmla="*/ 607184 h 1714969"/>
                  <a:gd name="connsiteX1" fmla="*/ 26 w 529065"/>
                  <a:gd name="connsiteY1" fmla="*/ 0 h 1714969"/>
                  <a:gd name="connsiteX2" fmla="*/ 529065 w 529065"/>
                  <a:gd name="connsiteY2" fmla="*/ 1058279 h 1714969"/>
                  <a:gd name="connsiteX3" fmla="*/ 494912 w 529065"/>
                  <a:gd name="connsiteY3" fmla="*/ 1714969 h 1714969"/>
                  <a:gd name="connsiteX4" fmla="*/ 46534 w 529065"/>
                  <a:gd name="connsiteY4" fmla="*/ 607184 h 1714969"/>
                  <a:gd name="connsiteX0" fmla="*/ 494945 w 529098"/>
                  <a:gd name="connsiteY0" fmla="*/ 1714969 h 1714969"/>
                  <a:gd name="connsiteX1" fmla="*/ 59 w 529098"/>
                  <a:gd name="connsiteY1" fmla="*/ 0 h 1714969"/>
                  <a:gd name="connsiteX2" fmla="*/ 529098 w 529098"/>
                  <a:gd name="connsiteY2" fmla="*/ 1058279 h 1714969"/>
                  <a:gd name="connsiteX3" fmla="*/ 494945 w 529098"/>
                  <a:gd name="connsiteY3" fmla="*/ 1714969 h 1714969"/>
                  <a:gd name="connsiteX0" fmla="*/ 521612 w 555765"/>
                  <a:gd name="connsiteY0" fmla="*/ 1739386 h 1739386"/>
                  <a:gd name="connsiteX1" fmla="*/ 124340 w 555765"/>
                  <a:gd name="connsiteY1" fmla="*/ 454302 h 1739386"/>
                  <a:gd name="connsiteX2" fmla="*/ 26726 w 555765"/>
                  <a:gd name="connsiteY2" fmla="*/ 24417 h 1739386"/>
                  <a:gd name="connsiteX3" fmla="*/ 555765 w 555765"/>
                  <a:gd name="connsiteY3" fmla="*/ 1082696 h 1739386"/>
                  <a:gd name="connsiteX4" fmla="*/ 521612 w 555765"/>
                  <a:gd name="connsiteY4" fmla="*/ 1739386 h 1739386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520506 w 554659"/>
                  <a:gd name="connsiteY0" fmla="*/ 1733320 h 1733320"/>
                  <a:gd name="connsiteX1" fmla="*/ 130031 w 554659"/>
                  <a:gd name="connsiteY1" fmla="*/ 564673 h 1733320"/>
                  <a:gd name="connsiteX2" fmla="*/ 25620 w 554659"/>
                  <a:gd name="connsiteY2" fmla="*/ 18351 h 1733320"/>
                  <a:gd name="connsiteX3" fmla="*/ 554659 w 554659"/>
                  <a:gd name="connsiteY3" fmla="*/ 1076630 h 1733320"/>
                  <a:gd name="connsiteX4" fmla="*/ 520506 w 554659"/>
                  <a:gd name="connsiteY4" fmla="*/ 1733320 h 1733320"/>
                  <a:gd name="connsiteX0" fmla="*/ 465616 w 499769"/>
                  <a:gd name="connsiteY0" fmla="*/ 1631231 h 1631231"/>
                  <a:gd name="connsiteX1" fmla="*/ 75141 w 499769"/>
                  <a:gd name="connsiteY1" fmla="*/ 462584 h 1631231"/>
                  <a:gd name="connsiteX2" fmla="*/ 43888 w 499769"/>
                  <a:gd name="connsiteY2" fmla="*/ 23826 h 1631231"/>
                  <a:gd name="connsiteX3" fmla="*/ 499769 w 499769"/>
                  <a:gd name="connsiteY3" fmla="*/ 974541 h 1631231"/>
                  <a:gd name="connsiteX4" fmla="*/ 465616 w 499769"/>
                  <a:gd name="connsiteY4" fmla="*/ 1631231 h 1631231"/>
                  <a:gd name="connsiteX0" fmla="*/ 421728 w 455881"/>
                  <a:gd name="connsiteY0" fmla="*/ 1607406 h 1607406"/>
                  <a:gd name="connsiteX1" fmla="*/ 31253 w 455881"/>
                  <a:gd name="connsiteY1" fmla="*/ 438759 h 1607406"/>
                  <a:gd name="connsiteX2" fmla="*/ 0 w 455881"/>
                  <a:gd name="connsiteY2" fmla="*/ 1 h 1607406"/>
                  <a:gd name="connsiteX3" fmla="*/ 455881 w 455881"/>
                  <a:gd name="connsiteY3" fmla="*/ 950716 h 1607406"/>
                  <a:gd name="connsiteX4" fmla="*/ 421728 w 455881"/>
                  <a:gd name="connsiteY4" fmla="*/ 1607406 h 1607406"/>
                  <a:gd name="connsiteX0" fmla="*/ 421728 w 455881"/>
                  <a:gd name="connsiteY0" fmla="*/ 1607405 h 1607405"/>
                  <a:gd name="connsiteX1" fmla="*/ 76439 w 455881"/>
                  <a:gd name="connsiteY1" fmla="*/ 440539 h 1607405"/>
                  <a:gd name="connsiteX2" fmla="*/ 0 w 455881"/>
                  <a:gd name="connsiteY2" fmla="*/ 0 h 1607405"/>
                  <a:gd name="connsiteX3" fmla="*/ 455881 w 455881"/>
                  <a:gd name="connsiteY3" fmla="*/ 950715 h 1607405"/>
                  <a:gd name="connsiteX4" fmla="*/ 421728 w 455881"/>
                  <a:gd name="connsiteY4" fmla="*/ 1607405 h 1607405"/>
                  <a:gd name="connsiteX0" fmla="*/ 403493 w 437646"/>
                  <a:gd name="connsiteY0" fmla="*/ 1561577 h 1561577"/>
                  <a:gd name="connsiteX1" fmla="*/ 58204 w 437646"/>
                  <a:gd name="connsiteY1" fmla="*/ 394711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  <a:gd name="connsiteX0" fmla="*/ 403493 w 437646"/>
                  <a:gd name="connsiteY0" fmla="*/ 1561577 h 1561577"/>
                  <a:gd name="connsiteX1" fmla="*/ 32330 w 437646"/>
                  <a:gd name="connsiteY1" fmla="*/ 389395 h 1561577"/>
                  <a:gd name="connsiteX2" fmla="*/ 0 w 437646"/>
                  <a:gd name="connsiteY2" fmla="*/ 0 h 1561577"/>
                  <a:gd name="connsiteX3" fmla="*/ 437646 w 437646"/>
                  <a:gd name="connsiteY3" fmla="*/ 904887 h 1561577"/>
                  <a:gd name="connsiteX4" fmla="*/ 403493 w 437646"/>
                  <a:gd name="connsiteY4" fmla="*/ 1561577 h 1561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7646" h="1561577">
                    <a:moveTo>
                      <a:pt x="403493" y="1561577"/>
                    </a:moveTo>
                    <a:lnTo>
                      <a:pt x="32330" y="389395"/>
                    </a:lnTo>
                    <a:lnTo>
                      <a:pt x="0" y="0"/>
                    </a:lnTo>
                    <a:lnTo>
                      <a:pt x="437646" y="904887"/>
                    </a:lnTo>
                    <a:lnTo>
                      <a:pt x="403493" y="1561577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6" name="Groupe 65">
                <a:extLst>
                  <a:ext uri="{FF2B5EF4-FFF2-40B4-BE49-F238E27FC236}">
                    <a16:creationId xmlns:a16="http://schemas.microsoft.com/office/drawing/2014/main" id="{63B24EF8-A958-4D96-A1BC-4B3A11E10F20}"/>
                  </a:ext>
                </a:extLst>
              </p:cNvPr>
              <p:cNvGrpSpPr/>
              <p:nvPr/>
            </p:nvGrpSpPr>
            <p:grpSpPr>
              <a:xfrm>
                <a:off x="6975670" y="4920406"/>
                <a:ext cx="1097925" cy="1731052"/>
                <a:chOff x="6975670" y="4920406"/>
                <a:chExt cx="1097925" cy="1731052"/>
              </a:xfrm>
              <a:grpFill/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E07ABF0C-707B-4AE5-8B59-2286DFF0C1D1}"/>
                    </a:ext>
                  </a:extLst>
                </p:cNvPr>
                <p:cNvSpPr/>
                <p:nvPr/>
              </p:nvSpPr>
              <p:spPr>
                <a:xfrm>
                  <a:off x="6975670" y="4920406"/>
                  <a:ext cx="1097925" cy="1731052"/>
                </a:xfrm>
                <a:custGeom>
                  <a:avLst/>
                  <a:gdLst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962526 w 1179094"/>
                    <a:gd name="connsiteY2" fmla="*/ 962526 h 2105526"/>
                    <a:gd name="connsiteX3" fmla="*/ 517358 w 1179094"/>
                    <a:gd name="connsiteY3" fmla="*/ 1155031 h 2105526"/>
                    <a:gd name="connsiteX4" fmla="*/ 397042 w 1179094"/>
                    <a:gd name="connsiteY4" fmla="*/ 1864894 h 2105526"/>
                    <a:gd name="connsiteX5" fmla="*/ 481263 w 1179094"/>
                    <a:gd name="connsiteY5" fmla="*/ 2105526 h 2105526"/>
                    <a:gd name="connsiteX6" fmla="*/ 1143000 w 1179094"/>
                    <a:gd name="connsiteY6" fmla="*/ 2105526 h 2105526"/>
                    <a:gd name="connsiteX7" fmla="*/ 1179094 w 1179094"/>
                    <a:gd name="connsiteY7" fmla="*/ 878305 h 2105526"/>
                    <a:gd name="connsiteX8" fmla="*/ 1167063 w 1179094"/>
                    <a:gd name="connsiteY8" fmla="*/ 866273 h 2105526"/>
                    <a:gd name="connsiteX9" fmla="*/ 180473 w 1179094"/>
                    <a:gd name="connsiteY9" fmla="*/ 12031 h 2105526"/>
                    <a:gd name="connsiteX10" fmla="*/ 0 w 1179094"/>
                    <a:gd name="connsiteY10" fmla="*/ 60158 h 2105526"/>
                    <a:gd name="connsiteX0" fmla="*/ 0 w 1179094"/>
                    <a:gd name="connsiteY0" fmla="*/ 60158 h 2105526"/>
                    <a:gd name="connsiteX1" fmla="*/ 144379 w 1179094"/>
                    <a:gd name="connsiteY1" fmla="*/ 0 h 2105526"/>
                    <a:gd name="connsiteX2" fmla="*/ 517358 w 1179094"/>
                    <a:gd name="connsiteY2" fmla="*/ 1155031 h 2105526"/>
                    <a:gd name="connsiteX3" fmla="*/ 397042 w 1179094"/>
                    <a:gd name="connsiteY3" fmla="*/ 1864894 h 2105526"/>
                    <a:gd name="connsiteX4" fmla="*/ 481263 w 1179094"/>
                    <a:gd name="connsiteY4" fmla="*/ 2105526 h 2105526"/>
                    <a:gd name="connsiteX5" fmla="*/ 1143000 w 1179094"/>
                    <a:gd name="connsiteY5" fmla="*/ 2105526 h 2105526"/>
                    <a:gd name="connsiteX6" fmla="*/ 1179094 w 1179094"/>
                    <a:gd name="connsiteY6" fmla="*/ 878305 h 2105526"/>
                    <a:gd name="connsiteX7" fmla="*/ 1167063 w 1179094"/>
                    <a:gd name="connsiteY7" fmla="*/ 866273 h 2105526"/>
                    <a:gd name="connsiteX8" fmla="*/ 180473 w 1179094"/>
                    <a:gd name="connsiteY8" fmla="*/ 12031 h 2105526"/>
                    <a:gd name="connsiteX9" fmla="*/ 0 w 1179094"/>
                    <a:gd name="connsiteY9" fmla="*/ 60158 h 2105526"/>
                    <a:gd name="connsiteX0" fmla="*/ 0 w 1179094"/>
                    <a:gd name="connsiteY0" fmla="*/ 192506 h 2237874"/>
                    <a:gd name="connsiteX1" fmla="*/ 144379 w 1179094"/>
                    <a:gd name="connsiteY1" fmla="*/ 132348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192506 h 2237874"/>
                    <a:gd name="connsiteX1" fmla="*/ 36094 w 1179094"/>
                    <a:gd name="connsiteY1" fmla="*/ 228601 h 2237874"/>
                    <a:gd name="connsiteX2" fmla="*/ 517358 w 1179094"/>
                    <a:gd name="connsiteY2" fmla="*/ 1287379 h 2237874"/>
                    <a:gd name="connsiteX3" fmla="*/ 397042 w 1179094"/>
                    <a:gd name="connsiteY3" fmla="*/ 1997242 h 2237874"/>
                    <a:gd name="connsiteX4" fmla="*/ 481263 w 1179094"/>
                    <a:gd name="connsiteY4" fmla="*/ 2237874 h 2237874"/>
                    <a:gd name="connsiteX5" fmla="*/ 1143000 w 1179094"/>
                    <a:gd name="connsiteY5" fmla="*/ 2237874 h 2237874"/>
                    <a:gd name="connsiteX6" fmla="*/ 1179094 w 1179094"/>
                    <a:gd name="connsiteY6" fmla="*/ 1010653 h 2237874"/>
                    <a:gd name="connsiteX7" fmla="*/ 1167063 w 1179094"/>
                    <a:gd name="connsiteY7" fmla="*/ 998621 h 2237874"/>
                    <a:gd name="connsiteX8" fmla="*/ 312820 w 1179094"/>
                    <a:gd name="connsiteY8" fmla="*/ 0 h 2237874"/>
                    <a:gd name="connsiteX9" fmla="*/ 0 w 1179094"/>
                    <a:gd name="connsiteY9" fmla="*/ 192506 h 2237874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41622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41622"/>
                    <a:gd name="connsiteX1" fmla="*/ 36094 w 1179094"/>
                    <a:gd name="connsiteY1" fmla="*/ 132349 h 2141622"/>
                    <a:gd name="connsiteX2" fmla="*/ 517358 w 1179094"/>
                    <a:gd name="connsiteY2" fmla="*/ 1191127 h 2141622"/>
                    <a:gd name="connsiteX3" fmla="*/ 397042 w 1179094"/>
                    <a:gd name="connsiteY3" fmla="*/ 1900990 h 2141622"/>
                    <a:gd name="connsiteX4" fmla="*/ 481263 w 1179094"/>
                    <a:gd name="connsiteY4" fmla="*/ 2132097 h 2141622"/>
                    <a:gd name="connsiteX5" fmla="*/ 1143000 w 1179094"/>
                    <a:gd name="connsiteY5" fmla="*/ 2141622 h 2141622"/>
                    <a:gd name="connsiteX6" fmla="*/ 1179094 w 1179094"/>
                    <a:gd name="connsiteY6" fmla="*/ 914401 h 2141622"/>
                    <a:gd name="connsiteX7" fmla="*/ 1167063 w 1179094"/>
                    <a:gd name="connsiteY7" fmla="*/ 902369 h 2141622"/>
                    <a:gd name="connsiteX8" fmla="*/ 228599 w 1179094"/>
                    <a:gd name="connsiteY8" fmla="*/ 0 h 2141622"/>
                    <a:gd name="connsiteX9" fmla="*/ 0 w 1179094"/>
                    <a:gd name="connsiteY9" fmla="*/ 96254 h 2141622"/>
                    <a:gd name="connsiteX0" fmla="*/ 0 w 1179094"/>
                    <a:gd name="connsiteY0" fmla="*/ 96254 h 2132097"/>
                    <a:gd name="connsiteX1" fmla="*/ 36094 w 1179094"/>
                    <a:gd name="connsiteY1" fmla="*/ 132349 h 2132097"/>
                    <a:gd name="connsiteX2" fmla="*/ 517358 w 1179094"/>
                    <a:gd name="connsiteY2" fmla="*/ 1191127 h 2132097"/>
                    <a:gd name="connsiteX3" fmla="*/ 397042 w 1179094"/>
                    <a:gd name="connsiteY3" fmla="*/ 1900990 h 2132097"/>
                    <a:gd name="connsiteX4" fmla="*/ 481263 w 1179094"/>
                    <a:gd name="connsiteY4" fmla="*/ 2132097 h 2132097"/>
                    <a:gd name="connsiteX5" fmla="*/ 1162050 w 1179094"/>
                    <a:gd name="connsiteY5" fmla="*/ 2103522 h 2132097"/>
                    <a:gd name="connsiteX6" fmla="*/ 1179094 w 1179094"/>
                    <a:gd name="connsiteY6" fmla="*/ 914401 h 2132097"/>
                    <a:gd name="connsiteX7" fmla="*/ 1167063 w 1179094"/>
                    <a:gd name="connsiteY7" fmla="*/ 902369 h 2132097"/>
                    <a:gd name="connsiteX8" fmla="*/ 228599 w 1179094"/>
                    <a:gd name="connsiteY8" fmla="*/ 0 h 2132097"/>
                    <a:gd name="connsiteX9" fmla="*/ 0 w 1179094"/>
                    <a:gd name="connsiteY9" fmla="*/ 96254 h 2132097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62050 w 1179094"/>
                    <a:gd name="connsiteY5" fmla="*/ 2103522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103522"/>
                    <a:gd name="connsiteX1" fmla="*/ 36094 w 1179094"/>
                    <a:gd name="connsiteY1" fmla="*/ 132349 h 2103522"/>
                    <a:gd name="connsiteX2" fmla="*/ 517358 w 1179094"/>
                    <a:gd name="connsiteY2" fmla="*/ 1191127 h 2103522"/>
                    <a:gd name="connsiteX3" fmla="*/ 397042 w 1179094"/>
                    <a:gd name="connsiteY3" fmla="*/ 1900990 h 2103522"/>
                    <a:gd name="connsiteX4" fmla="*/ 481263 w 1179094"/>
                    <a:gd name="connsiteY4" fmla="*/ 2103522 h 2103522"/>
                    <a:gd name="connsiteX5" fmla="*/ 1174081 w 1179094"/>
                    <a:gd name="connsiteY5" fmla="*/ 1814765 h 2103522"/>
                    <a:gd name="connsiteX6" fmla="*/ 1179094 w 1179094"/>
                    <a:gd name="connsiteY6" fmla="*/ 914401 h 2103522"/>
                    <a:gd name="connsiteX7" fmla="*/ 1167063 w 1179094"/>
                    <a:gd name="connsiteY7" fmla="*/ 902369 h 2103522"/>
                    <a:gd name="connsiteX8" fmla="*/ 228599 w 1179094"/>
                    <a:gd name="connsiteY8" fmla="*/ 0 h 2103522"/>
                    <a:gd name="connsiteX9" fmla="*/ 0 w 1179094"/>
                    <a:gd name="connsiteY9" fmla="*/ 96254 h 2103522"/>
                    <a:gd name="connsiteX0" fmla="*/ 0 w 1179094"/>
                    <a:gd name="connsiteY0" fmla="*/ 96254 h 2031333"/>
                    <a:gd name="connsiteX1" fmla="*/ 36094 w 1179094"/>
                    <a:gd name="connsiteY1" fmla="*/ 132349 h 2031333"/>
                    <a:gd name="connsiteX2" fmla="*/ 517358 w 1179094"/>
                    <a:gd name="connsiteY2" fmla="*/ 1191127 h 2031333"/>
                    <a:gd name="connsiteX3" fmla="*/ 397042 w 1179094"/>
                    <a:gd name="connsiteY3" fmla="*/ 1900990 h 2031333"/>
                    <a:gd name="connsiteX4" fmla="*/ 445169 w 1179094"/>
                    <a:gd name="connsiteY4" fmla="*/ 2031333 h 2031333"/>
                    <a:gd name="connsiteX5" fmla="*/ 1174081 w 1179094"/>
                    <a:gd name="connsiteY5" fmla="*/ 1814765 h 2031333"/>
                    <a:gd name="connsiteX6" fmla="*/ 1179094 w 1179094"/>
                    <a:gd name="connsiteY6" fmla="*/ 914401 h 2031333"/>
                    <a:gd name="connsiteX7" fmla="*/ 1167063 w 1179094"/>
                    <a:gd name="connsiteY7" fmla="*/ 902369 h 2031333"/>
                    <a:gd name="connsiteX8" fmla="*/ 228599 w 1179094"/>
                    <a:gd name="connsiteY8" fmla="*/ 0 h 2031333"/>
                    <a:gd name="connsiteX9" fmla="*/ 0 w 1179094"/>
                    <a:gd name="connsiteY9" fmla="*/ 96254 h 2031333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814765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091491"/>
                    <a:gd name="connsiteX1" fmla="*/ 36094 w 1179094"/>
                    <a:gd name="connsiteY1" fmla="*/ 132349 h 2091491"/>
                    <a:gd name="connsiteX2" fmla="*/ 517358 w 1179094"/>
                    <a:gd name="connsiteY2" fmla="*/ 1191127 h 2091491"/>
                    <a:gd name="connsiteX3" fmla="*/ 397042 w 1179094"/>
                    <a:gd name="connsiteY3" fmla="*/ 1900990 h 2091491"/>
                    <a:gd name="connsiteX4" fmla="*/ 469232 w 1179094"/>
                    <a:gd name="connsiteY4" fmla="*/ 2091491 h 2091491"/>
                    <a:gd name="connsiteX5" fmla="*/ 1174081 w 1179094"/>
                    <a:gd name="connsiteY5" fmla="*/ 1778670 h 2091491"/>
                    <a:gd name="connsiteX6" fmla="*/ 1179094 w 1179094"/>
                    <a:gd name="connsiteY6" fmla="*/ 914401 h 2091491"/>
                    <a:gd name="connsiteX7" fmla="*/ 1167063 w 1179094"/>
                    <a:gd name="connsiteY7" fmla="*/ 902369 h 2091491"/>
                    <a:gd name="connsiteX8" fmla="*/ 228599 w 1179094"/>
                    <a:gd name="connsiteY8" fmla="*/ 0 h 2091491"/>
                    <a:gd name="connsiteX9" fmla="*/ 0 w 1179094"/>
                    <a:gd name="connsiteY9" fmla="*/ 96254 h 2091491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469232 w 1179094"/>
                    <a:gd name="connsiteY4" fmla="*/ 2091491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2117558"/>
                    <a:gd name="connsiteX1" fmla="*/ 36094 w 1179094"/>
                    <a:gd name="connsiteY1" fmla="*/ 132349 h 2117558"/>
                    <a:gd name="connsiteX2" fmla="*/ 517358 w 1179094"/>
                    <a:gd name="connsiteY2" fmla="*/ 1191127 h 2117558"/>
                    <a:gd name="connsiteX3" fmla="*/ 469231 w 1179094"/>
                    <a:gd name="connsiteY3" fmla="*/ 2117558 h 2117558"/>
                    <a:gd name="connsiteX4" fmla="*/ 501316 w 1179094"/>
                    <a:gd name="connsiteY4" fmla="*/ 1850860 h 2117558"/>
                    <a:gd name="connsiteX5" fmla="*/ 1174081 w 1179094"/>
                    <a:gd name="connsiteY5" fmla="*/ 1778670 h 2117558"/>
                    <a:gd name="connsiteX6" fmla="*/ 1179094 w 1179094"/>
                    <a:gd name="connsiteY6" fmla="*/ 914401 h 2117558"/>
                    <a:gd name="connsiteX7" fmla="*/ 1167063 w 1179094"/>
                    <a:gd name="connsiteY7" fmla="*/ 902369 h 2117558"/>
                    <a:gd name="connsiteX8" fmla="*/ 228599 w 1179094"/>
                    <a:gd name="connsiteY8" fmla="*/ 0 h 2117558"/>
                    <a:gd name="connsiteX9" fmla="*/ 0 w 1179094"/>
                    <a:gd name="connsiteY9" fmla="*/ 96254 h 2117558"/>
                    <a:gd name="connsiteX0" fmla="*/ 0 w 1179094"/>
                    <a:gd name="connsiteY0" fmla="*/ 96254 h 1850860"/>
                    <a:gd name="connsiteX1" fmla="*/ 36094 w 1179094"/>
                    <a:gd name="connsiteY1" fmla="*/ 132349 h 1850860"/>
                    <a:gd name="connsiteX2" fmla="*/ 517358 w 1179094"/>
                    <a:gd name="connsiteY2" fmla="*/ 1191127 h 1850860"/>
                    <a:gd name="connsiteX3" fmla="*/ 501316 w 1179094"/>
                    <a:gd name="connsiteY3" fmla="*/ 1850860 h 1850860"/>
                    <a:gd name="connsiteX4" fmla="*/ 1174081 w 1179094"/>
                    <a:gd name="connsiteY4" fmla="*/ 1778670 h 1850860"/>
                    <a:gd name="connsiteX5" fmla="*/ 1179094 w 1179094"/>
                    <a:gd name="connsiteY5" fmla="*/ 914401 h 1850860"/>
                    <a:gd name="connsiteX6" fmla="*/ 1167063 w 1179094"/>
                    <a:gd name="connsiteY6" fmla="*/ 902369 h 1850860"/>
                    <a:gd name="connsiteX7" fmla="*/ 228599 w 1179094"/>
                    <a:gd name="connsiteY7" fmla="*/ 0 h 1850860"/>
                    <a:gd name="connsiteX8" fmla="*/ 0 w 1179094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622259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0 w 1186112"/>
                    <a:gd name="connsiteY0" fmla="*/ 96254 h 1850860"/>
                    <a:gd name="connsiteX1" fmla="*/ 36094 w 1186112"/>
                    <a:gd name="connsiteY1" fmla="*/ 132349 h 1850860"/>
                    <a:gd name="connsiteX2" fmla="*/ 517358 w 1186112"/>
                    <a:gd name="connsiteY2" fmla="*/ 1191127 h 1850860"/>
                    <a:gd name="connsiteX3" fmla="*/ 501316 w 1186112"/>
                    <a:gd name="connsiteY3" fmla="*/ 1850860 h 1850860"/>
                    <a:gd name="connsiteX4" fmla="*/ 1186112 w 1186112"/>
                    <a:gd name="connsiteY4" fmla="*/ 1562101 h 1850860"/>
                    <a:gd name="connsiteX5" fmla="*/ 1179094 w 1186112"/>
                    <a:gd name="connsiteY5" fmla="*/ 914401 h 1850860"/>
                    <a:gd name="connsiteX6" fmla="*/ 1167063 w 1186112"/>
                    <a:gd name="connsiteY6" fmla="*/ 902369 h 1850860"/>
                    <a:gd name="connsiteX7" fmla="*/ 228599 w 1186112"/>
                    <a:gd name="connsiteY7" fmla="*/ 0 h 1850860"/>
                    <a:gd name="connsiteX8" fmla="*/ 0 w 1186112"/>
                    <a:gd name="connsiteY8" fmla="*/ 96254 h 1850860"/>
                    <a:gd name="connsiteX0" fmla="*/ 192505 w 1150018"/>
                    <a:gd name="connsiteY0" fmla="*/ 0 h 1850860"/>
                    <a:gd name="connsiteX1" fmla="*/ 0 w 1150018"/>
                    <a:gd name="connsiteY1" fmla="*/ 132349 h 1850860"/>
                    <a:gd name="connsiteX2" fmla="*/ 481264 w 1150018"/>
                    <a:gd name="connsiteY2" fmla="*/ 1191127 h 1850860"/>
                    <a:gd name="connsiteX3" fmla="*/ 465222 w 1150018"/>
                    <a:gd name="connsiteY3" fmla="*/ 1850860 h 1850860"/>
                    <a:gd name="connsiteX4" fmla="*/ 1150018 w 1150018"/>
                    <a:gd name="connsiteY4" fmla="*/ 1562101 h 1850860"/>
                    <a:gd name="connsiteX5" fmla="*/ 1143000 w 1150018"/>
                    <a:gd name="connsiteY5" fmla="*/ 914401 h 1850860"/>
                    <a:gd name="connsiteX6" fmla="*/ 1130969 w 1150018"/>
                    <a:gd name="connsiteY6" fmla="*/ 902369 h 1850860"/>
                    <a:gd name="connsiteX7" fmla="*/ 192505 w 1150018"/>
                    <a:gd name="connsiteY7" fmla="*/ 0 h 1850860"/>
                    <a:gd name="connsiteX0" fmla="*/ 214627 w 1172140"/>
                    <a:gd name="connsiteY0" fmla="*/ 0 h 1850860"/>
                    <a:gd name="connsiteX1" fmla="*/ 0 w 1172140"/>
                    <a:gd name="connsiteY1" fmla="*/ 124975 h 1850860"/>
                    <a:gd name="connsiteX2" fmla="*/ 503386 w 1172140"/>
                    <a:gd name="connsiteY2" fmla="*/ 1191127 h 1850860"/>
                    <a:gd name="connsiteX3" fmla="*/ 487344 w 1172140"/>
                    <a:gd name="connsiteY3" fmla="*/ 1850860 h 1850860"/>
                    <a:gd name="connsiteX4" fmla="*/ 1172140 w 1172140"/>
                    <a:gd name="connsiteY4" fmla="*/ 1562101 h 1850860"/>
                    <a:gd name="connsiteX5" fmla="*/ 1165122 w 1172140"/>
                    <a:gd name="connsiteY5" fmla="*/ 914401 h 1850860"/>
                    <a:gd name="connsiteX6" fmla="*/ 1153091 w 1172140"/>
                    <a:gd name="connsiteY6" fmla="*/ 902369 h 1850860"/>
                    <a:gd name="connsiteX7" fmla="*/ 214627 w 1172140"/>
                    <a:gd name="connsiteY7" fmla="*/ 0 h 1850860"/>
                    <a:gd name="connsiteX0" fmla="*/ 218158 w 1175671"/>
                    <a:gd name="connsiteY0" fmla="*/ 0 h 1850860"/>
                    <a:gd name="connsiteX1" fmla="*/ 0 w 1175671"/>
                    <a:gd name="connsiteY1" fmla="*/ 100262 h 1850860"/>
                    <a:gd name="connsiteX2" fmla="*/ 506917 w 1175671"/>
                    <a:gd name="connsiteY2" fmla="*/ 1191127 h 1850860"/>
                    <a:gd name="connsiteX3" fmla="*/ 490875 w 1175671"/>
                    <a:gd name="connsiteY3" fmla="*/ 1850860 h 1850860"/>
                    <a:gd name="connsiteX4" fmla="*/ 1175671 w 1175671"/>
                    <a:gd name="connsiteY4" fmla="*/ 1562101 h 1850860"/>
                    <a:gd name="connsiteX5" fmla="*/ 1168653 w 1175671"/>
                    <a:gd name="connsiteY5" fmla="*/ 914401 h 1850860"/>
                    <a:gd name="connsiteX6" fmla="*/ 1156622 w 1175671"/>
                    <a:gd name="connsiteY6" fmla="*/ 902369 h 1850860"/>
                    <a:gd name="connsiteX7" fmla="*/ 218158 w 1175671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62101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70744 w 1189793"/>
                    <a:gd name="connsiteY6" fmla="*/ 902369 h 1850860"/>
                    <a:gd name="connsiteX7" fmla="*/ 232280 w 1189793"/>
                    <a:gd name="connsiteY7" fmla="*/ 0 h 1850860"/>
                    <a:gd name="connsiteX0" fmla="*/ 232280 w 1189793"/>
                    <a:gd name="connsiteY0" fmla="*/ 0 h 1850860"/>
                    <a:gd name="connsiteX1" fmla="*/ 0 w 1189793"/>
                    <a:gd name="connsiteY1" fmla="*/ 100262 h 1850860"/>
                    <a:gd name="connsiteX2" fmla="*/ 521039 w 1189793"/>
                    <a:gd name="connsiteY2" fmla="*/ 1191127 h 1850860"/>
                    <a:gd name="connsiteX3" fmla="*/ 504997 w 1189793"/>
                    <a:gd name="connsiteY3" fmla="*/ 1850860 h 1850860"/>
                    <a:gd name="connsiteX4" fmla="*/ 1189793 w 1189793"/>
                    <a:gd name="connsiteY4" fmla="*/ 1530296 h 1850860"/>
                    <a:gd name="connsiteX5" fmla="*/ 1182775 w 1189793"/>
                    <a:gd name="connsiteY5" fmla="*/ 914401 h 1850860"/>
                    <a:gd name="connsiteX6" fmla="*/ 1154841 w 1189793"/>
                    <a:gd name="connsiteY6" fmla="*/ 878515 h 1850860"/>
                    <a:gd name="connsiteX7" fmla="*/ 232280 w 1189793"/>
                    <a:gd name="connsiteY7" fmla="*/ 0 h 1850860"/>
                    <a:gd name="connsiteX0" fmla="*/ 128498 w 1086011"/>
                    <a:gd name="connsiteY0" fmla="*/ 0 h 1850860"/>
                    <a:gd name="connsiteX1" fmla="*/ 0 w 1086011"/>
                    <a:gd name="connsiteY1" fmla="*/ 274140 h 1850860"/>
                    <a:gd name="connsiteX2" fmla="*/ 417257 w 1086011"/>
                    <a:gd name="connsiteY2" fmla="*/ 1191127 h 1850860"/>
                    <a:gd name="connsiteX3" fmla="*/ 401215 w 1086011"/>
                    <a:gd name="connsiteY3" fmla="*/ 1850860 h 1850860"/>
                    <a:gd name="connsiteX4" fmla="*/ 1086011 w 1086011"/>
                    <a:gd name="connsiteY4" fmla="*/ 1530296 h 1850860"/>
                    <a:gd name="connsiteX5" fmla="*/ 1078993 w 1086011"/>
                    <a:gd name="connsiteY5" fmla="*/ 914401 h 1850860"/>
                    <a:gd name="connsiteX6" fmla="*/ 1051059 w 1086011"/>
                    <a:gd name="connsiteY6" fmla="*/ 878515 h 1850860"/>
                    <a:gd name="connsiteX7" fmla="*/ 128498 w 1086011"/>
                    <a:gd name="connsiteY7" fmla="*/ 0 h 1850860"/>
                    <a:gd name="connsiteX0" fmla="*/ 285599 w 1086011"/>
                    <a:gd name="connsiteY0" fmla="*/ 0 h 1731052"/>
                    <a:gd name="connsiteX1" fmla="*/ 0 w 1086011"/>
                    <a:gd name="connsiteY1" fmla="*/ 154332 h 1731052"/>
                    <a:gd name="connsiteX2" fmla="*/ 417257 w 1086011"/>
                    <a:gd name="connsiteY2" fmla="*/ 1071319 h 1731052"/>
                    <a:gd name="connsiteX3" fmla="*/ 401215 w 1086011"/>
                    <a:gd name="connsiteY3" fmla="*/ 1731052 h 1731052"/>
                    <a:gd name="connsiteX4" fmla="*/ 1086011 w 1086011"/>
                    <a:gd name="connsiteY4" fmla="*/ 1410488 h 1731052"/>
                    <a:gd name="connsiteX5" fmla="*/ 1078993 w 1086011"/>
                    <a:gd name="connsiteY5" fmla="*/ 794593 h 1731052"/>
                    <a:gd name="connsiteX6" fmla="*/ 1051059 w 1086011"/>
                    <a:gd name="connsiteY6" fmla="*/ 758707 h 1731052"/>
                    <a:gd name="connsiteX7" fmla="*/ 285599 w 1086011"/>
                    <a:gd name="connsiteY7" fmla="*/ 0 h 1731052"/>
                    <a:gd name="connsiteX0" fmla="*/ 304125 w 1104537"/>
                    <a:gd name="connsiteY0" fmla="*/ 0 h 1731052"/>
                    <a:gd name="connsiteX1" fmla="*/ 0 w 1104537"/>
                    <a:gd name="connsiteY1" fmla="*/ 125516 h 1731052"/>
                    <a:gd name="connsiteX2" fmla="*/ 435783 w 1104537"/>
                    <a:gd name="connsiteY2" fmla="*/ 1071319 h 1731052"/>
                    <a:gd name="connsiteX3" fmla="*/ 419741 w 1104537"/>
                    <a:gd name="connsiteY3" fmla="*/ 1731052 h 1731052"/>
                    <a:gd name="connsiteX4" fmla="*/ 1104537 w 1104537"/>
                    <a:gd name="connsiteY4" fmla="*/ 1410488 h 1731052"/>
                    <a:gd name="connsiteX5" fmla="*/ 1097519 w 1104537"/>
                    <a:gd name="connsiteY5" fmla="*/ 794593 h 1731052"/>
                    <a:gd name="connsiteX6" fmla="*/ 1069585 w 1104537"/>
                    <a:gd name="connsiteY6" fmla="*/ 758707 h 1731052"/>
                    <a:gd name="connsiteX7" fmla="*/ 304125 w 1104537"/>
                    <a:gd name="connsiteY7" fmla="*/ 0 h 1731052"/>
                    <a:gd name="connsiteX0" fmla="*/ 304125 w 1097925"/>
                    <a:gd name="connsiteY0" fmla="*/ 0 h 1731052"/>
                    <a:gd name="connsiteX1" fmla="*/ 0 w 1097925"/>
                    <a:gd name="connsiteY1" fmla="*/ 125516 h 1731052"/>
                    <a:gd name="connsiteX2" fmla="*/ 435783 w 1097925"/>
                    <a:gd name="connsiteY2" fmla="*/ 1071319 h 1731052"/>
                    <a:gd name="connsiteX3" fmla="*/ 419741 w 1097925"/>
                    <a:gd name="connsiteY3" fmla="*/ 1731052 h 1731052"/>
                    <a:gd name="connsiteX4" fmla="*/ 1093569 w 1097925"/>
                    <a:gd name="connsiteY4" fmla="*/ 1443248 h 1731052"/>
                    <a:gd name="connsiteX5" fmla="*/ 1097519 w 1097925"/>
                    <a:gd name="connsiteY5" fmla="*/ 794593 h 1731052"/>
                    <a:gd name="connsiteX6" fmla="*/ 1069585 w 1097925"/>
                    <a:gd name="connsiteY6" fmla="*/ 758707 h 1731052"/>
                    <a:gd name="connsiteX7" fmla="*/ 304125 w 1097925"/>
                    <a:gd name="connsiteY7" fmla="*/ 0 h 1731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97925" h="1731052">
                      <a:moveTo>
                        <a:pt x="304125" y="0"/>
                      </a:moveTo>
                      <a:lnTo>
                        <a:pt x="0" y="125516"/>
                      </a:lnTo>
                      <a:lnTo>
                        <a:pt x="435783" y="1071319"/>
                      </a:lnTo>
                      <a:lnTo>
                        <a:pt x="419741" y="1731052"/>
                      </a:lnTo>
                      <a:lnTo>
                        <a:pt x="1093569" y="1443248"/>
                      </a:lnTo>
                      <a:cubicBezTo>
                        <a:pt x="1091230" y="1207295"/>
                        <a:pt x="1099858" y="1030546"/>
                        <a:pt x="1097519" y="794593"/>
                      </a:cubicBezTo>
                      <a:lnTo>
                        <a:pt x="1069585" y="758707"/>
                      </a:lnTo>
                      <a:lnTo>
                        <a:pt x="304125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64" name="Connecteur droit 63">
                  <a:extLst>
                    <a:ext uri="{FF2B5EF4-FFF2-40B4-BE49-F238E27FC236}">
                      <a16:creationId xmlns:a16="http://schemas.microsoft.com/office/drawing/2014/main" id="{04FAFA8C-3672-4040-88B9-93F4DE99EDF6}"/>
                    </a:ext>
                  </a:extLst>
                </p:cNvPr>
                <p:cNvCxnSpPr>
                  <a:cxnSpLocks/>
                  <a:stCxn id="62" idx="2"/>
                  <a:endCxn id="62" idx="6"/>
                </p:cNvCxnSpPr>
                <p:nvPr/>
              </p:nvCxnSpPr>
              <p:spPr>
                <a:xfrm rot="21161951" flipV="1">
                  <a:off x="7394994" y="5722418"/>
                  <a:ext cx="666720" cy="226003"/>
                </a:xfrm>
                <a:prstGeom prst="line">
                  <a:avLst/>
                </a:prstGeom>
                <a:grp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94" name="Forme libre : forme 293">
            <a:extLst>
              <a:ext uri="{FF2B5EF4-FFF2-40B4-BE49-F238E27FC236}">
                <a16:creationId xmlns:a16="http://schemas.microsoft.com/office/drawing/2014/main" id="{84FC7E81-DA4D-49A4-9FBD-30D9DA0F98EF}"/>
              </a:ext>
            </a:extLst>
          </p:cNvPr>
          <p:cNvSpPr/>
          <p:nvPr/>
        </p:nvSpPr>
        <p:spPr>
          <a:xfrm rot="2002026">
            <a:off x="7509613" y="3112489"/>
            <a:ext cx="173399" cy="60101"/>
          </a:xfrm>
          <a:custGeom>
            <a:avLst/>
            <a:gdLst>
              <a:gd name="connsiteX0" fmla="*/ 0 w 123245"/>
              <a:gd name="connsiteY0" fmla="*/ 266369 h 353833"/>
              <a:gd name="connsiteX1" fmla="*/ 11927 w 123245"/>
              <a:gd name="connsiteY1" fmla="*/ 0 h 353833"/>
              <a:gd name="connsiteX2" fmla="*/ 123245 w 123245"/>
              <a:gd name="connsiteY2" fmla="*/ 71562 h 353833"/>
              <a:gd name="connsiteX3" fmla="*/ 103367 w 123245"/>
              <a:gd name="connsiteY3" fmla="*/ 353833 h 353833"/>
              <a:gd name="connsiteX4" fmla="*/ 0 w 123245"/>
              <a:gd name="connsiteY4" fmla="*/ 266369 h 353833"/>
              <a:gd name="connsiteX0" fmla="*/ 23713 w 146958"/>
              <a:gd name="connsiteY0" fmla="*/ 321153 h 408617"/>
              <a:gd name="connsiteX1" fmla="*/ 0 w 146958"/>
              <a:gd name="connsiteY1" fmla="*/ 0 h 408617"/>
              <a:gd name="connsiteX2" fmla="*/ 146958 w 146958"/>
              <a:gd name="connsiteY2" fmla="*/ 126346 h 408617"/>
              <a:gd name="connsiteX3" fmla="*/ 127080 w 146958"/>
              <a:gd name="connsiteY3" fmla="*/ 408617 h 408617"/>
              <a:gd name="connsiteX4" fmla="*/ 23713 w 146958"/>
              <a:gd name="connsiteY4" fmla="*/ 321153 h 408617"/>
              <a:gd name="connsiteX0" fmla="*/ 23713 w 127080"/>
              <a:gd name="connsiteY0" fmla="*/ 321153 h 408617"/>
              <a:gd name="connsiteX1" fmla="*/ 0 w 127080"/>
              <a:gd name="connsiteY1" fmla="*/ 0 h 408617"/>
              <a:gd name="connsiteX2" fmla="*/ 108471 w 127080"/>
              <a:gd name="connsiteY2" fmla="*/ 38825 h 408617"/>
              <a:gd name="connsiteX3" fmla="*/ 127080 w 127080"/>
              <a:gd name="connsiteY3" fmla="*/ 408617 h 408617"/>
              <a:gd name="connsiteX4" fmla="*/ 23713 w 127080"/>
              <a:gd name="connsiteY4" fmla="*/ 321153 h 408617"/>
              <a:gd name="connsiteX0" fmla="*/ 23713 w 127080"/>
              <a:gd name="connsiteY0" fmla="*/ 341567 h 429031"/>
              <a:gd name="connsiteX1" fmla="*/ 0 w 127080"/>
              <a:gd name="connsiteY1" fmla="*/ 20414 h 429031"/>
              <a:gd name="connsiteX2" fmla="*/ 108655 w 127080"/>
              <a:gd name="connsiteY2" fmla="*/ 0 h 429031"/>
              <a:gd name="connsiteX3" fmla="*/ 127080 w 127080"/>
              <a:gd name="connsiteY3" fmla="*/ 429031 h 429031"/>
              <a:gd name="connsiteX4" fmla="*/ 23713 w 127080"/>
              <a:gd name="connsiteY4" fmla="*/ 341567 h 429031"/>
              <a:gd name="connsiteX0" fmla="*/ 23713 w 183479"/>
              <a:gd name="connsiteY0" fmla="*/ 341567 h 446402"/>
              <a:gd name="connsiteX1" fmla="*/ 0 w 183479"/>
              <a:gd name="connsiteY1" fmla="*/ 20414 h 446402"/>
              <a:gd name="connsiteX2" fmla="*/ 108655 w 183479"/>
              <a:gd name="connsiteY2" fmla="*/ 0 h 446402"/>
              <a:gd name="connsiteX3" fmla="*/ 183479 w 183479"/>
              <a:gd name="connsiteY3" fmla="*/ 446402 h 446402"/>
              <a:gd name="connsiteX4" fmla="*/ 23713 w 183479"/>
              <a:gd name="connsiteY4" fmla="*/ 341567 h 446402"/>
              <a:gd name="connsiteX0" fmla="*/ 33450 w 193216"/>
              <a:gd name="connsiteY0" fmla="*/ 441858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33450 w 193216"/>
              <a:gd name="connsiteY4" fmla="*/ 441858 h 546693"/>
              <a:gd name="connsiteX0" fmla="*/ 54485 w 193216"/>
              <a:gd name="connsiteY0" fmla="*/ 451435 h 546693"/>
              <a:gd name="connsiteX1" fmla="*/ 0 w 193216"/>
              <a:gd name="connsiteY1" fmla="*/ 0 h 546693"/>
              <a:gd name="connsiteX2" fmla="*/ 118392 w 193216"/>
              <a:gd name="connsiteY2" fmla="*/ 100291 h 546693"/>
              <a:gd name="connsiteX3" fmla="*/ 193216 w 193216"/>
              <a:gd name="connsiteY3" fmla="*/ 546693 h 546693"/>
              <a:gd name="connsiteX4" fmla="*/ 54485 w 193216"/>
              <a:gd name="connsiteY4" fmla="*/ 451435 h 546693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3627 w 198451"/>
              <a:gd name="connsiteY2" fmla="*/ 42168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8451"/>
              <a:gd name="connsiteY0" fmla="*/ 393312 h 488570"/>
              <a:gd name="connsiteX1" fmla="*/ 0 w 198451"/>
              <a:gd name="connsiteY1" fmla="*/ 0 h 488570"/>
              <a:gd name="connsiteX2" fmla="*/ 126934 w 198451"/>
              <a:gd name="connsiteY2" fmla="*/ 62657 h 488570"/>
              <a:gd name="connsiteX3" fmla="*/ 198451 w 198451"/>
              <a:gd name="connsiteY3" fmla="*/ 488570 h 488570"/>
              <a:gd name="connsiteX4" fmla="*/ 59720 w 198451"/>
              <a:gd name="connsiteY4" fmla="*/ 393312 h 488570"/>
              <a:gd name="connsiteX0" fmla="*/ 59720 w 195053"/>
              <a:gd name="connsiteY0" fmla="*/ 393312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9720 w 195053"/>
              <a:gd name="connsiteY4" fmla="*/ 393312 h 497701"/>
              <a:gd name="connsiteX0" fmla="*/ 54300 w 195053"/>
              <a:gd name="connsiteY0" fmla="*/ 374829 h 497701"/>
              <a:gd name="connsiteX1" fmla="*/ 0 w 195053"/>
              <a:gd name="connsiteY1" fmla="*/ 0 h 497701"/>
              <a:gd name="connsiteX2" fmla="*/ 126934 w 195053"/>
              <a:gd name="connsiteY2" fmla="*/ 62657 h 497701"/>
              <a:gd name="connsiteX3" fmla="*/ 195053 w 195053"/>
              <a:gd name="connsiteY3" fmla="*/ 497701 h 497701"/>
              <a:gd name="connsiteX4" fmla="*/ 54300 w 195053"/>
              <a:gd name="connsiteY4" fmla="*/ 374829 h 497701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40200 w 208319"/>
              <a:gd name="connsiteY2" fmla="*/ 144850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7566 w 208319"/>
              <a:gd name="connsiteY0" fmla="*/ 457022 h 579894"/>
              <a:gd name="connsiteX1" fmla="*/ 0 w 208319"/>
              <a:gd name="connsiteY1" fmla="*/ 0 h 579894"/>
              <a:gd name="connsiteX2" fmla="*/ 121899 w 208319"/>
              <a:gd name="connsiteY2" fmla="*/ 51639 h 579894"/>
              <a:gd name="connsiteX3" fmla="*/ 208319 w 208319"/>
              <a:gd name="connsiteY3" fmla="*/ 579894 h 579894"/>
              <a:gd name="connsiteX4" fmla="*/ 67566 w 208319"/>
              <a:gd name="connsiteY4" fmla="*/ 457022 h 579894"/>
              <a:gd name="connsiteX0" fmla="*/ 65724 w 206477"/>
              <a:gd name="connsiteY0" fmla="*/ 506157 h 629029"/>
              <a:gd name="connsiteX1" fmla="*/ 0 w 206477"/>
              <a:gd name="connsiteY1" fmla="*/ -1 h 629029"/>
              <a:gd name="connsiteX2" fmla="*/ 120057 w 206477"/>
              <a:gd name="connsiteY2" fmla="*/ 100774 h 629029"/>
              <a:gd name="connsiteX3" fmla="*/ 206477 w 206477"/>
              <a:gd name="connsiteY3" fmla="*/ 629029 h 629029"/>
              <a:gd name="connsiteX4" fmla="*/ 65724 w 206477"/>
              <a:gd name="connsiteY4" fmla="*/ 506157 h 629029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4111 w 206477"/>
              <a:gd name="connsiteY2" fmla="*/ 65337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206477"/>
              <a:gd name="connsiteY0" fmla="*/ 506158 h 629030"/>
              <a:gd name="connsiteX1" fmla="*/ 0 w 206477"/>
              <a:gd name="connsiteY1" fmla="*/ 0 h 629030"/>
              <a:gd name="connsiteX2" fmla="*/ 128533 w 206477"/>
              <a:gd name="connsiteY2" fmla="*/ 92736 h 629030"/>
              <a:gd name="connsiteX3" fmla="*/ 206477 w 206477"/>
              <a:gd name="connsiteY3" fmla="*/ 629030 h 629030"/>
              <a:gd name="connsiteX4" fmla="*/ 65724 w 206477"/>
              <a:gd name="connsiteY4" fmla="*/ 506158 h 629030"/>
              <a:gd name="connsiteX0" fmla="*/ 65724 w 177858"/>
              <a:gd name="connsiteY0" fmla="*/ 506158 h 592997"/>
              <a:gd name="connsiteX1" fmla="*/ 0 w 177858"/>
              <a:gd name="connsiteY1" fmla="*/ 0 h 592997"/>
              <a:gd name="connsiteX2" fmla="*/ 128533 w 177858"/>
              <a:gd name="connsiteY2" fmla="*/ 92736 h 592997"/>
              <a:gd name="connsiteX3" fmla="*/ 177858 w 177858"/>
              <a:gd name="connsiteY3" fmla="*/ 592996 h 592997"/>
              <a:gd name="connsiteX4" fmla="*/ 65724 w 177858"/>
              <a:gd name="connsiteY4" fmla="*/ 506158 h 592997"/>
              <a:gd name="connsiteX0" fmla="*/ 65724 w 177858"/>
              <a:gd name="connsiteY0" fmla="*/ 50615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65724 w 177858"/>
              <a:gd name="connsiteY4" fmla="*/ 50615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0600 w 177858"/>
              <a:gd name="connsiteY2" fmla="*/ 6236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3916 w 177858"/>
              <a:gd name="connsiteY2" fmla="*/ 82908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03229 w 177858"/>
              <a:gd name="connsiteY2" fmla="*/ 77250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986 w 177858"/>
              <a:gd name="connsiteY2" fmla="*/ 74826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71374 w 177858"/>
              <a:gd name="connsiteY0" fmla="*/ 500798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71374 w 177858"/>
              <a:gd name="connsiteY4" fmla="*/ 500798 h 592996"/>
              <a:gd name="connsiteX0" fmla="*/ 60938 w 177858"/>
              <a:gd name="connsiteY0" fmla="*/ 493209 h 592996"/>
              <a:gd name="connsiteX1" fmla="*/ 0 w 177858"/>
              <a:gd name="connsiteY1" fmla="*/ 0 h 592996"/>
              <a:gd name="connsiteX2" fmla="*/ 118885 w 177858"/>
              <a:gd name="connsiteY2" fmla="*/ 115143 h 592996"/>
              <a:gd name="connsiteX3" fmla="*/ 177858 w 177858"/>
              <a:gd name="connsiteY3" fmla="*/ 592996 h 592996"/>
              <a:gd name="connsiteX4" fmla="*/ 60938 w 177858"/>
              <a:gd name="connsiteY4" fmla="*/ 493209 h 592996"/>
              <a:gd name="connsiteX0" fmla="*/ 60938 w 170165"/>
              <a:gd name="connsiteY0" fmla="*/ 493209 h 599197"/>
              <a:gd name="connsiteX1" fmla="*/ 0 w 170165"/>
              <a:gd name="connsiteY1" fmla="*/ 0 h 599197"/>
              <a:gd name="connsiteX2" fmla="*/ 118885 w 170165"/>
              <a:gd name="connsiteY2" fmla="*/ 115143 h 599197"/>
              <a:gd name="connsiteX3" fmla="*/ 170165 w 170165"/>
              <a:gd name="connsiteY3" fmla="*/ 599198 h 599197"/>
              <a:gd name="connsiteX4" fmla="*/ 60938 w 170165"/>
              <a:gd name="connsiteY4" fmla="*/ 493209 h 599197"/>
              <a:gd name="connsiteX0" fmla="*/ 60938 w 174403"/>
              <a:gd name="connsiteY0" fmla="*/ 493209 h 602727"/>
              <a:gd name="connsiteX1" fmla="*/ 0 w 174403"/>
              <a:gd name="connsiteY1" fmla="*/ 0 h 602727"/>
              <a:gd name="connsiteX2" fmla="*/ 118885 w 174403"/>
              <a:gd name="connsiteY2" fmla="*/ 115143 h 602727"/>
              <a:gd name="connsiteX3" fmla="*/ 174403 w 174403"/>
              <a:gd name="connsiteY3" fmla="*/ 602727 h 602727"/>
              <a:gd name="connsiteX4" fmla="*/ 60938 w 174403"/>
              <a:gd name="connsiteY4" fmla="*/ 493209 h 602727"/>
              <a:gd name="connsiteX0" fmla="*/ 54655 w 168120"/>
              <a:gd name="connsiteY0" fmla="*/ 460251 h 569769"/>
              <a:gd name="connsiteX1" fmla="*/ 0 w 168120"/>
              <a:gd name="connsiteY1" fmla="*/ -1 h 569769"/>
              <a:gd name="connsiteX2" fmla="*/ 112602 w 168120"/>
              <a:gd name="connsiteY2" fmla="*/ 82185 h 569769"/>
              <a:gd name="connsiteX3" fmla="*/ 168120 w 168120"/>
              <a:gd name="connsiteY3" fmla="*/ 569769 h 569769"/>
              <a:gd name="connsiteX4" fmla="*/ 54655 w 168120"/>
              <a:gd name="connsiteY4" fmla="*/ 460251 h 569769"/>
              <a:gd name="connsiteX0" fmla="*/ 54655 w 174930"/>
              <a:gd name="connsiteY0" fmla="*/ 460253 h 572731"/>
              <a:gd name="connsiteX1" fmla="*/ 0 w 174930"/>
              <a:gd name="connsiteY1" fmla="*/ 1 h 572731"/>
              <a:gd name="connsiteX2" fmla="*/ 112602 w 174930"/>
              <a:gd name="connsiteY2" fmla="*/ 82187 h 572731"/>
              <a:gd name="connsiteX3" fmla="*/ 174930 w 174930"/>
              <a:gd name="connsiteY3" fmla="*/ 572731 h 572731"/>
              <a:gd name="connsiteX4" fmla="*/ 54655 w 174930"/>
              <a:gd name="connsiteY4" fmla="*/ 460253 h 572731"/>
              <a:gd name="connsiteX0" fmla="*/ 54655 w 174930"/>
              <a:gd name="connsiteY0" fmla="*/ 460251 h 572729"/>
              <a:gd name="connsiteX1" fmla="*/ 0 w 174930"/>
              <a:gd name="connsiteY1" fmla="*/ -1 h 572729"/>
              <a:gd name="connsiteX2" fmla="*/ 105120 w 174930"/>
              <a:gd name="connsiteY2" fmla="*/ 83171 h 572729"/>
              <a:gd name="connsiteX3" fmla="*/ 174930 w 174930"/>
              <a:gd name="connsiteY3" fmla="*/ 572729 h 572729"/>
              <a:gd name="connsiteX4" fmla="*/ 54655 w 174930"/>
              <a:gd name="connsiteY4" fmla="*/ 460251 h 572729"/>
              <a:gd name="connsiteX0" fmla="*/ 62520 w 174930"/>
              <a:gd name="connsiteY0" fmla="*/ 478518 h 572731"/>
              <a:gd name="connsiteX1" fmla="*/ 0 w 174930"/>
              <a:gd name="connsiteY1" fmla="*/ 1 h 572731"/>
              <a:gd name="connsiteX2" fmla="*/ 105120 w 174930"/>
              <a:gd name="connsiteY2" fmla="*/ 83173 h 572731"/>
              <a:gd name="connsiteX3" fmla="*/ 174930 w 174930"/>
              <a:gd name="connsiteY3" fmla="*/ 572731 h 572731"/>
              <a:gd name="connsiteX4" fmla="*/ 62520 w 174930"/>
              <a:gd name="connsiteY4" fmla="*/ 478518 h 572731"/>
              <a:gd name="connsiteX0" fmla="*/ 58875 w 171285"/>
              <a:gd name="connsiteY0" fmla="*/ 446180 h 540393"/>
              <a:gd name="connsiteX1" fmla="*/ 0 w 171285"/>
              <a:gd name="connsiteY1" fmla="*/ 1 h 540393"/>
              <a:gd name="connsiteX2" fmla="*/ 101475 w 171285"/>
              <a:gd name="connsiteY2" fmla="*/ 50835 h 540393"/>
              <a:gd name="connsiteX3" fmla="*/ 171285 w 171285"/>
              <a:gd name="connsiteY3" fmla="*/ 540393 h 540393"/>
              <a:gd name="connsiteX4" fmla="*/ 58875 w 171285"/>
              <a:gd name="connsiteY4" fmla="*/ 446180 h 540393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06223 w 171285"/>
              <a:gd name="connsiteY2" fmla="*/ 82060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58875 w 171285"/>
              <a:gd name="connsiteY0" fmla="*/ 446178 h 540391"/>
              <a:gd name="connsiteX1" fmla="*/ 0 w 171285"/>
              <a:gd name="connsiteY1" fmla="*/ -1 h 540391"/>
              <a:gd name="connsiteX2" fmla="*/ 138906 w 171285"/>
              <a:gd name="connsiteY2" fmla="*/ 185399 h 540391"/>
              <a:gd name="connsiteX3" fmla="*/ 171285 w 171285"/>
              <a:gd name="connsiteY3" fmla="*/ 540391 h 540391"/>
              <a:gd name="connsiteX4" fmla="*/ 58875 w 171285"/>
              <a:gd name="connsiteY4" fmla="*/ 446178 h 540391"/>
              <a:gd name="connsiteX0" fmla="*/ 37738 w 150148"/>
              <a:gd name="connsiteY0" fmla="*/ 363760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37738 w 150148"/>
              <a:gd name="connsiteY4" fmla="*/ 363760 h 457973"/>
              <a:gd name="connsiteX0" fmla="*/ 29645 w 150148"/>
              <a:gd name="connsiteY0" fmla="*/ 366755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9645 w 150148"/>
              <a:gd name="connsiteY4" fmla="*/ 366755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17769 w 150148"/>
              <a:gd name="connsiteY2" fmla="*/ 102981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  <a:gd name="connsiteX0" fmla="*/ 24637 w 150148"/>
              <a:gd name="connsiteY0" fmla="*/ 366494 h 457973"/>
              <a:gd name="connsiteX1" fmla="*/ 0 w 150148"/>
              <a:gd name="connsiteY1" fmla="*/ 0 h 457973"/>
              <a:gd name="connsiteX2" fmla="*/ 125495 w 150148"/>
              <a:gd name="connsiteY2" fmla="*/ 72844 h 457973"/>
              <a:gd name="connsiteX3" fmla="*/ 150148 w 150148"/>
              <a:gd name="connsiteY3" fmla="*/ 457973 h 457973"/>
              <a:gd name="connsiteX4" fmla="*/ 24637 w 150148"/>
              <a:gd name="connsiteY4" fmla="*/ 366494 h 45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148" h="457973">
                <a:moveTo>
                  <a:pt x="24637" y="366494"/>
                </a:moveTo>
                <a:lnTo>
                  <a:pt x="0" y="0"/>
                </a:lnTo>
                <a:lnTo>
                  <a:pt x="125495" y="72844"/>
                </a:lnTo>
                <a:lnTo>
                  <a:pt x="150148" y="457973"/>
                </a:lnTo>
                <a:lnTo>
                  <a:pt x="24637" y="366494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9653B2F-A651-4C05-99CF-8DAA1C2B9AD2}"/>
              </a:ext>
            </a:extLst>
          </p:cNvPr>
          <p:cNvSpPr/>
          <p:nvPr/>
        </p:nvSpPr>
        <p:spPr>
          <a:xfrm rot="20593745">
            <a:off x="4037061" y="-334220"/>
            <a:ext cx="2487486" cy="4008677"/>
          </a:xfrm>
          <a:custGeom>
            <a:avLst/>
            <a:gdLst>
              <a:gd name="connsiteX0" fmla="*/ 2137144 w 2286000"/>
              <a:gd name="connsiteY0" fmla="*/ 3221665 h 3221665"/>
              <a:gd name="connsiteX1" fmla="*/ 0 w 2286000"/>
              <a:gd name="connsiteY1" fmla="*/ 0 h 3221665"/>
              <a:gd name="connsiteX2" fmla="*/ 382772 w 2286000"/>
              <a:gd name="connsiteY2" fmla="*/ 0 h 3221665"/>
              <a:gd name="connsiteX3" fmla="*/ 2286000 w 2286000"/>
              <a:gd name="connsiteY3" fmla="*/ 3051544 h 3221665"/>
              <a:gd name="connsiteX4" fmla="*/ 2137144 w 2286000"/>
              <a:gd name="connsiteY4" fmla="*/ 3221665 h 3221665"/>
              <a:gd name="connsiteX0" fmla="*/ 2137144 w 2286000"/>
              <a:gd name="connsiteY0" fmla="*/ 3221665 h 3221665"/>
              <a:gd name="connsiteX1" fmla="*/ 0 w 2286000"/>
              <a:gd name="connsiteY1" fmla="*/ 0 h 3221665"/>
              <a:gd name="connsiteX2" fmla="*/ 318977 w 2286000"/>
              <a:gd name="connsiteY2" fmla="*/ 21265 h 3221665"/>
              <a:gd name="connsiteX3" fmla="*/ 2286000 w 2286000"/>
              <a:gd name="connsiteY3" fmla="*/ 3051544 h 3221665"/>
              <a:gd name="connsiteX4" fmla="*/ 2137144 w 2286000"/>
              <a:gd name="connsiteY4" fmla="*/ 3221665 h 3221665"/>
              <a:gd name="connsiteX0" fmla="*/ 2137144 w 2286000"/>
              <a:gd name="connsiteY0" fmla="*/ 3232298 h 3232298"/>
              <a:gd name="connsiteX1" fmla="*/ 0 w 2286000"/>
              <a:gd name="connsiteY1" fmla="*/ 10633 h 3232298"/>
              <a:gd name="connsiteX2" fmla="*/ 265814 w 2286000"/>
              <a:gd name="connsiteY2" fmla="*/ 0 h 3232298"/>
              <a:gd name="connsiteX3" fmla="*/ 2286000 w 2286000"/>
              <a:gd name="connsiteY3" fmla="*/ 3062177 h 3232298"/>
              <a:gd name="connsiteX4" fmla="*/ 2137144 w 2286000"/>
              <a:gd name="connsiteY4" fmla="*/ 3232298 h 3232298"/>
              <a:gd name="connsiteX0" fmla="*/ 2137144 w 2286000"/>
              <a:gd name="connsiteY0" fmla="*/ 3221665 h 3221665"/>
              <a:gd name="connsiteX1" fmla="*/ 0 w 2286000"/>
              <a:gd name="connsiteY1" fmla="*/ 0 h 3221665"/>
              <a:gd name="connsiteX2" fmla="*/ 189979 w 2286000"/>
              <a:gd name="connsiteY2" fmla="*/ 24422 h 3221665"/>
              <a:gd name="connsiteX3" fmla="*/ 2286000 w 2286000"/>
              <a:gd name="connsiteY3" fmla="*/ 3051544 h 3221665"/>
              <a:gd name="connsiteX4" fmla="*/ 2137144 w 2286000"/>
              <a:gd name="connsiteY4" fmla="*/ 3221665 h 3221665"/>
              <a:gd name="connsiteX0" fmla="*/ 2137144 w 2359004"/>
              <a:gd name="connsiteY0" fmla="*/ 3221665 h 3221665"/>
              <a:gd name="connsiteX1" fmla="*/ 0 w 2359004"/>
              <a:gd name="connsiteY1" fmla="*/ 0 h 3221665"/>
              <a:gd name="connsiteX2" fmla="*/ 189979 w 2359004"/>
              <a:gd name="connsiteY2" fmla="*/ 24422 h 3221665"/>
              <a:gd name="connsiteX3" fmla="*/ 2359004 w 2359004"/>
              <a:gd name="connsiteY3" fmla="*/ 3105043 h 3221665"/>
              <a:gd name="connsiteX4" fmla="*/ 2137144 w 2359004"/>
              <a:gd name="connsiteY4" fmla="*/ 3221665 h 3221665"/>
              <a:gd name="connsiteX0" fmla="*/ 2146072 w 2359004"/>
              <a:gd name="connsiteY0" fmla="*/ 3228918 h 3228918"/>
              <a:gd name="connsiteX1" fmla="*/ 0 w 2359004"/>
              <a:gd name="connsiteY1" fmla="*/ 0 h 3228918"/>
              <a:gd name="connsiteX2" fmla="*/ 189979 w 2359004"/>
              <a:gd name="connsiteY2" fmla="*/ 24422 h 3228918"/>
              <a:gd name="connsiteX3" fmla="*/ 2359004 w 2359004"/>
              <a:gd name="connsiteY3" fmla="*/ 3105043 h 3228918"/>
              <a:gd name="connsiteX4" fmla="*/ 2146072 w 2359004"/>
              <a:gd name="connsiteY4" fmla="*/ 3228918 h 3228918"/>
              <a:gd name="connsiteX0" fmla="*/ 2183366 w 2396298"/>
              <a:gd name="connsiteY0" fmla="*/ 3253404 h 3253404"/>
              <a:gd name="connsiteX1" fmla="*/ 0 w 2396298"/>
              <a:gd name="connsiteY1" fmla="*/ 0 h 3253404"/>
              <a:gd name="connsiteX2" fmla="*/ 227273 w 2396298"/>
              <a:gd name="connsiteY2" fmla="*/ 48908 h 3253404"/>
              <a:gd name="connsiteX3" fmla="*/ 2396298 w 2396298"/>
              <a:gd name="connsiteY3" fmla="*/ 3129529 h 3253404"/>
              <a:gd name="connsiteX4" fmla="*/ 2183366 w 2396298"/>
              <a:gd name="connsiteY4" fmla="*/ 3253404 h 3253404"/>
              <a:gd name="connsiteX0" fmla="*/ 2183366 w 2396298"/>
              <a:gd name="connsiteY0" fmla="*/ 3253404 h 3253404"/>
              <a:gd name="connsiteX1" fmla="*/ 0 w 2396298"/>
              <a:gd name="connsiteY1" fmla="*/ 0 h 3253404"/>
              <a:gd name="connsiteX2" fmla="*/ 264063 w 2396298"/>
              <a:gd name="connsiteY2" fmla="*/ 58455 h 3253404"/>
              <a:gd name="connsiteX3" fmla="*/ 2396298 w 2396298"/>
              <a:gd name="connsiteY3" fmla="*/ 3129529 h 3253404"/>
              <a:gd name="connsiteX4" fmla="*/ 2183366 w 2396298"/>
              <a:gd name="connsiteY4" fmla="*/ 3253404 h 3253404"/>
              <a:gd name="connsiteX0" fmla="*/ 2183366 w 2396298"/>
              <a:gd name="connsiteY0" fmla="*/ 3253404 h 3253404"/>
              <a:gd name="connsiteX1" fmla="*/ 0 w 2396298"/>
              <a:gd name="connsiteY1" fmla="*/ 0 h 3253404"/>
              <a:gd name="connsiteX2" fmla="*/ 293509 w 2396298"/>
              <a:gd name="connsiteY2" fmla="*/ 56223 h 3253404"/>
              <a:gd name="connsiteX3" fmla="*/ 2396298 w 2396298"/>
              <a:gd name="connsiteY3" fmla="*/ 3129529 h 3253404"/>
              <a:gd name="connsiteX4" fmla="*/ 2183366 w 2396298"/>
              <a:gd name="connsiteY4" fmla="*/ 3253404 h 3253404"/>
              <a:gd name="connsiteX0" fmla="*/ 2204893 w 2396298"/>
              <a:gd name="connsiteY0" fmla="*/ 3273799 h 3273799"/>
              <a:gd name="connsiteX1" fmla="*/ 0 w 2396298"/>
              <a:gd name="connsiteY1" fmla="*/ 0 h 3273799"/>
              <a:gd name="connsiteX2" fmla="*/ 293509 w 2396298"/>
              <a:gd name="connsiteY2" fmla="*/ 56223 h 3273799"/>
              <a:gd name="connsiteX3" fmla="*/ 2396298 w 2396298"/>
              <a:gd name="connsiteY3" fmla="*/ 3129529 h 3273799"/>
              <a:gd name="connsiteX4" fmla="*/ 2204893 w 2396298"/>
              <a:gd name="connsiteY4" fmla="*/ 3273799 h 3273799"/>
              <a:gd name="connsiteX0" fmla="*/ 2204893 w 2359328"/>
              <a:gd name="connsiteY0" fmla="*/ 3273799 h 3273799"/>
              <a:gd name="connsiteX1" fmla="*/ 0 w 2359328"/>
              <a:gd name="connsiteY1" fmla="*/ 0 h 3273799"/>
              <a:gd name="connsiteX2" fmla="*/ 293509 w 2359328"/>
              <a:gd name="connsiteY2" fmla="*/ 56223 h 3273799"/>
              <a:gd name="connsiteX3" fmla="*/ 2359328 w 2359328"/>
              <a:gd name="connsiteY3" fmla="*/ 3163266 h 3273799"/>
              <a:gd name="connsiteX4" fmla="*/ 2204893 w 2359328"/>
              <a:gd name="connsiteY4" fmla="*/ 3273799 h 327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328" h="3273799">
                <a:moveTo>
                  <a:pt x="2204893" y="3273799"/>
                </a:moveTo>
                <a:lnTo>
                  <a:pt x="0" y="0"/>
                </a:lnTo>
                <a:lnTo>
                  <a:pt x="293509" y="56223"/>
                </a:lnTo>
                <a:lnTo>
                  <a:pt x="2359328" y="3163266"/>
                </a:lnTo>
                <a:lnTo>
                  <a:pt x="2204893" y="3273799"/>
                </a:lnTo>
                <a:close/>
              </a:path>
            </a:pathLst>
          </a:custGeom>
          <a:pattFill prst="lgConfetti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CDED4E07-54A5-4243-8447-221F90764C9A}"/>
              </a:ext>
            </a:extLst>
          </p:cNvPr>
          <p:cNvSpPr txBox="1"/>
          <p:nvPr/>
        </p:nvSpPr>
        <p:spPr>
          <a:xfrm rot="2608539">
            <a:off x="5489309" y="2417289"/>
            <a:ext cx="1573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Lucida Handwriting" panose="03010101010101010101" pitchFamily="66" charset="0"/>
              </a:rPr>
              <a:t>Traverse Jules Guesde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9E7AF4AC-AB0E-47A0-B9D0-4545A2EBBFB8}"/>
              </a:ext>
            </a:extLst>
          </p:cNvPr>
          <p:cNvGrpSpPr/>
          <p:nvPr/>
        </p:nvGrpSpPr>
        <p:grpSpPr>
          <a:xfrm>
            <a:off x="1891470" y="1864956"/>
            <a:ext cx="2690062" cy="3662922"/>
            <a:chOff x="1894093" y="1380708"/>
            <a:chExt cx="2672498" cy="4369886"/>
          </a:xfrm>
        </p:grpSpPr>
        <p:grpSp>
          <p:nvGrpSpPr>
            <p:cNvPr id="226" name="Groupe 225">
              <a:extLst>
                <a:ext uri="{FF2B5EF4-FFF2-40B4-BE49-F238E27FC236}">
                  <a16:creationId xmlns:a16="http://schemas.microsoft.com/office/drawing/2014/main" id="{FAC56F8F-563B-49DB-A9CE-0A42B5F7E901}"/>
                </a:ext>
              </a:extLst>
            </p:cNvPr>
            <p:cNvGrpSpPr/>
            <p:nvPr/>
          </p:nvGrpSpPr>
          <p:grpSpPr>
            <a:xfrm rot="2177915">
              <a:off x="1894093" y="1380708"/>
              <a:ext cx="2672498" cy="4369886"/>
              <a:chOff x="1911358" y="2236012"/>
              <a:chExt cx="2654789" cy="5578522"/>
            </a:xfrm>
          </p:grpSpPr>
          <p:sp>
            <p:nvSpPr>
              <p:cNvPr id="230" name="Forme libre : forme 229">
                <a:extLst>
                  <a:ext uri="{FF2B5EF4-FFF2-40B4-BE49-F238E27FC236}">
                    <a16:creationId xmlns:a16="http://schemas.microsoft.com/office/drawing/2014/main" id="{5E05A8F4-16E5-48F6-BE70-1F419548A696}"/>
                  </a:ext>
                </a:extLst>
              </p:cNvPr>
              <p:cNvSpPr/>
              <p:nvPr/>
            </p:nvSpPr>
            <p:spPr>
              <a:xfrm>
                <a:off x="1977451" y="3397069"/>
                <a:ext cx="2588696" cy="4417465"/>
              </a:xfrm>
              <a:custGeom>
                <a:avLst/>
                <a:gdLst>
                  <a:gd name="connsiteX0" fmla="*/ 1010653 w 1191126"/>
                  <a:gd name="connsiteY0" fmla="*/ 0 h 2117558"/>
                  <a:gd name="connsiteX1" fmla="*/ 0 w 1191126"/>
                  <a:gd name="connsiteY1" fmla="*/ 1010652 h 2117558"/>
                  <a:gd name="connsiteX2" fmla="*/ 48126 w 1191126"/>
                  <a:gd name="connsiteY2" fmla="*/ 2081463 h 2117558"/>
                  <a:gd name="connsiteX3" fmla="*/ 541421 w 1191126"/>
                  <a:gd name="connsiteY3" fmla="*/ 2117558 h 2117558"/>
                  <a:gd name="connsiteX4" fmla="*/ 1191126 w 1191126"/>
                  <a:gd name="connsiteY4" fmla="*/ 1419726 h 2117558"/>
                  <a:gd name="connsiteX5" fmla="*/ 1010653 w 1191126"/>
                  <a:gd name="connsiteY5" fmla="*/ 0 h 2117558"/>
                  <a:gd name="connsiteX0" fmla="*/ 1010653 w 1191126"/>
                  <a:gd name="connsiteY0" fmla="*/ 0 h 2117558"/>
                  <a:gd name="connsiteX1" fmla="*/ 0 w 1191126"/>
                  <a:gd name="connsiteY1" fmla="*/ 1010652 h 2117558"/>
                  <a:gd name="connsiteX2" fmla="*/ 48126 w 1191126"/>
                  <a:gd name="connsiteY2" fmla="*/ 2110960 h 2117558"/>
                  <a:gd name="connsiteX3" fmla="*/ 541421 w 1191126"/>
                  <a:gd name="connsiteY3" fmla="*/ 2117558 h 2117558"/>
                  <a:gd name="connsiteX4" fmla="*/ 1191126 w 1191126"/>
                  <a:gd name="connsiteY4" fmla="*/ 1419726 h 2117558"/>
                  <a:gd name="connsiteX5" fmla="*/ 1010653 w 1191126"/>
                  <a:gd name="connsiteY5" fmla="*/ 0 h 2117558"/>
                  <a:gd name="connsiteX0" fmla="*/ 1010653 w 1191126"/>
                  <a:gd name="connsiteY0" fmla="*/ 0 h 2110960"/>
                  <a:gd name="connsiteX1" fmla="*/ 0 w 1191126"/>
                  <a:gd name="connsiteY1" fmla="*/ 1010652 h 2110960"/>
                  <a:gd name="connsiteX2" fmla="*/ 48126 w 1191126"/>
                  <a:gd name="connsiteY2" fmla="*/ 2110960 h 2110960"/>
                  <a:gd name="connsiteX3" fmla="*/ 1191126 w 1191126"/>
                  <a:gd name="connsiteY3" fmla="*/ 1419726 h 2110960"/>
                  <a:gd name="connsiteX4" fmla="*/ 1010653 w 1191126"/>
                  <a:gd name="connsiteY4" fmla="*/ 0 h 2110960"/>
                  <a:gd name="connsiteX0" fmla="*/ 1010653 w 1191126"/>
                  <a:gd name="connsiteY0" fmla="*/ 0 h 2171260"/>
                  <a:gd name="connsiteX1" fmla="*/ 0 w 1191126"/>
                  <a:gd name="connsiteY1" fmla="*/ 1010652 h 2171260"/>
                  <a:gd name="connsiteX2" fmla="*/ 229867 w 1191126"/>
                  <a:gd name="connsiteY2" fmla="*/ 2171260 h 2171260"/>
                  <a:gd name="connsiteX3" fmla="*/ 1191126 w 1191126"/>
                  <a:gd name="connsiteY3" fmla="*/ 1419726 h 2171260"/>
                  <a:gd name="connsiteX4" fmla="*/ 1010653 w 1191126"/>
                  <a:gd name="connsiteY4" fmla="*/ 0 h 2171260"/>
                  <a:gd name="connsiteX0" fmla="*/ 1010653 w 1191126"/>
                  <a:gd name="connsiteY0" fmla="*/ 0 h 2135080"/>
                  <a:gd name="connsiteX1" fmla="*/ 0 w 1191126"/>
                  <a:gd name="connsiteY1" fmla="*/ 1010652 h 2135080"/>
                  <a:gd name="connsiteX2" fmla="*/ 48127 w 1191126"/>
                  <a:gd name="connsiteY2" fmla="*/ 2135080 h 2135080"/>
                  <a:gd name="connsiteX3" fmla="*/ 1191126 w 1191126"/>
                  <a:gd name="connsiteY3" fmla="*/ 1419726 h 2135080"/>
                  <a:gd name="connsiteX4" fmla="*/ 1010653 w 1191126"/>
                  <a:gd name="connsiteY4" fmla="*/ 0 h 2135080"/>
                  <a:gd name="connsiteX0" fmla="*/ 1010653 w 1179010"/>
                  <a:gd name="connsiteY0" fmla="*/ 0 h 2135080"/>
                  <a:gd name="connsiteX1" fmla="*/ 0 w 1179010"/>
                  <a:gd name="connsiteY1" fmla="*/ 1010652 h 2135080"/>
                  <a:gd name="connsiteX2" fmla="*/ 48127 w 1179010"/>
                  <a:gd name="connsiteY2" fmla="*/ 2135080 h 2135080"/>
                  <a:gd name="connsiteX3" fmla="*/ 1179010 w 1179010"/>
                  <a:gd name="connsiteY3" fmla="*/ 1250887 h 2135080"/>
                  <a:gd name="connsiteX4" fmla="*/ 1010653 w 1179010"/>
                  <a:gd name="connsiteY4" fmla="*/ 0 h 2135080"/>
                  <a:gd name="connsiteX0" fmla="*/ 1010653 w 1154778"/>
                  <a:gd name="connsiteY0" fmla="*/ 0 h 2135080"/>
                  <a:gd name="connsiteX1" fmla="*/ 0 w 1154778"/>
                  <a:gd name="connsiteY1" fmla="*/ 1010652 h 2135080"/>
                  <a:gd name="connsiteX2" fmla="*/ 48127 w 1154778"/>
                  <a:gd name="connsiteY2" fmla="*/ 2135080 h 2135080"/>
                  <a:gd name="connsiteX3" fmla="*/ 1154778 w 1154778"/>
                  <a:gd name="connsiteY3" fmla="*/ 1057929 h 2135080"/>
                  <a:gd name="connsiteX4" fmla="*/ 1010653 w 1154778"/>
                  <a:gd name="connsiteY4" fmla="*/ 0 h 2135080"/>
                  <a:gd name="connsiteX0" fmla="*/ 949853 w 1154778"/>
                  <a:gd name="connsiteY0" fmla="*/ 0 h 2511589"/>
                  <a:gd name="connsiteX1" fmla="*/ 0 w 1154778"/>
                  <a:gd name="connsiteY1" fmla="*/ 1387161 h 2511589"/>
                  <a:gd name="connsiteX2" fmla="*/ 48127 w 1154778"/>
                  <a:gd name="connsiteY2" fmla="*/ 2511589 h 2511589"/>
                  <a:gd name="connsiteX3" fmla="*/ 1154778 w 1154778"/>
                  <a:gd name="connsiteY3" fmla="*/ 1434438 h 2511589"/>
                  <a:gd name="connsiteX4" fmla="*/ 949853 w 1154778"/>
                  <a:gd name="connsiteY4" fmla="*/ 0 h 2511589"/>
                  <a:gd name="connsiteX0" fmla="*/ 1041052 w 1245977"/>
                  <a:gd name="connsiteY0" fmla="*/ 0 h 2511589"/>
                  <a:gd name="connsiteX1" fmla="*/ 0 w 1245977"/>
                  <a:gd name="connsiteY1" fmla="*/ 387964 h 2511589"/>
                  <a:gd name="connsiteX2" fmla="*/ 139326 w 1245977"/>
                  <a:gd name="connsiteY2" fmla="*/ 2511589 h 2511589"/>
                  <a:gd name="connsiteX3" fmla="*/ 1245977 w 1245977"/>
                  <a:gd name="connsiteY3" fmla="*/ 1434438 h 2511589"/>
                  <a:gd name="connsiteX4" fmla="*/ 1041052 w 1245977"/>
                  <a:gd name="connsiteY4" fmla="*/ 0 h 2511589"/>
                  <a:gd name="connsiteX0" fmla="*/ 965053 w 1169978"/>
                  <a:gd name="connsiteY0" fmla="*/ 0 h 2511589"/>
                  <a:gd name="connsiteX1" fmla="*/ 0 w 1169978"/>
                  <a:gd name="connsiteY1" fmla="*/ 330040 h 2511589"/>
                  <a:gd name="connsiteX2" fmla="*/ 63327 w 1169978"/>
                  <a:gd name="connsiteY2" fmla="*/ 2511589 h 2511589"/>
                  <a:gd name="connsiteX3" fmla="*/ 1169978 w 1169978"/>
                  <a:gd name="connsiteY3" fmla="*/ 1434438 h 2511589"/>
                  <a:gd name="connsiteX4" fmla="*/ 965053 w 1169978"/>
                  <a:gd name="connsiteY4" fmla="*/ 0 h 2511589"/>
                  <a:gd name="connsiteX0" fmla="*/ 1056252 w 1169978"/>
                  <a:gd name="connsiteY0" fmla="*/ 0 h 2685362"/>
                  <a:gd name="connsiteX1" fmla="*/ 0 w 1169978"/>
                  <a:gd name="connsiteY1" fmla="*/ 503813 h 2685362"/>
                  <a:gd name="connsiteX2" fmla="*/ 63327 w 1169978"/>
                  <a:gd name="connsiteY2" fmla="*/ 2685362 h 2685362"/>
                  <a:gd name="connsiteX3" fmla="*/ 1169978 w 1169978"/>
                  <a:gd name="connsiteY3" fmla="*/ 1608211 h 2685362"/>
                  <a:gd name="connsiteX4" fmla="*/ 1056252 w 1169978"/>
                  <a:gd name="connsiteY4" fmla="*/ 0 h 2685362"/>
                  <a:gd name="connsiteX0" fmla="*/ 1101852 w 1169978"/>
                  <a:gd name="connsiteY0" fmla="*/ 0 h 2786731"/>
                  <a:gd name="connsiteX1" fmla="*/ 0 w 1169978"/>
                  <a:gd name="connsiteY1" fmla="*/ 605182 h 2786731"/>
                  <a:gd name="connsiteX2" fmla="*/ 63327 w 1169978"/>
                  <a:gd name="connsiteY2" fmla="*/ 2786731 h 2786731"/>
                  <a:gd name="connsiteX3" fmla="*/ 1169978 w 1169978"/>
                  <a:gd name="connsiteY3" fmla="*/ 1709580 h 2786731"/>
                  <a:gd name="connsiteX4" fmla="*/ 1101852 w 1169978"/>
                  <a:gd name="connsiteY4" fmla="*/ 0 h 2786731"/>
                  <a:gd name="connsiteX0" fmla="*/ 1056252 w 1169978"/>
                  <a:gd name="connsiteY0" fmla="*/ 0 h 2946024"/>
                  <a:gd name="connsiteX1" fmla="*/ 0 w 1169978"/>
                  <a:gd name="connsiteY1" fmla="*/ 764475 h 2946024"/>
                  <a:gd name="connsiteX2" fmla="*/ 63327 w 1169978"/>
                  <a:gd name="connsiteY2" fmla="*/ 2946024 h 2946024"/>
                  <a:gd name="connsiteX3" fmla="*/ 1169978 w 1169978"/>
                  <a:gd name="connsiteY3" fmla="*/ 1868873 h 2946024"/>
                  <a:gd name="connsiteX4" fmla="*/ 1056252 w 1169978"/>
                  <a:gd name="connsiteY4" fmla="*/ 0 h 2946024"/>
                  <a:gd name="connsiteX0" fmla="*/ 949852 w 1169978"/>
                  <a:gd name="connsiteY0" fmla="*/ 0 h 2772251"/>
                  <a:gd name="connsiteX1" fmla="*/ 0 w 1169978"/>
                  <a:gd name="connsiteY1" fmla="*/ 590702 h 2772251"/>
                  <a:gd name="connsiteX2" fmla="*/ 63327 w 1169978"/>
                  <a:gd name="connsiteY2" fmla="*/ 2772251 h 2772251"/>
                  <a:gd name="connsiteX3" fmla="*/ 1169978 w 1169978"/>
                  <a:gd name="connsiteY3" fmla="*/ 1695100 h 2772251"/>
                  <a:gd name="connsiteX4" fmla="*/ 949852 w 1169978"/>
                  <a:gd name="connsiteY4" fmla="*/ 0 h 2772251"/>
                  <a:gd name="connsiteX0" fmla="*/ 949852 w 1063580"/>
                  <a:gd name="connsiteY0" fmla="*/ 0 h 2772251"/>
                  <a:gd name="connsiteX1" fmla="*/ 0 w 1063580"/>
                  <a:gd name="connsiteY1" fmla="*/ 590702 h 2772251"/>
                  <a:gd name="connsiteX2" fmla="*/ 63327 w 1063580"/>
                  <a:gd name="connsiteY2" fmla="*/ 2772251 h 2772251"/>
                  <a:gd name="connsiteX3" fmla="*/ 1063580 w 1063580"/>
                  <a:gd name="connsiteY3" fmla="*/ 1781987 h 2772251"/>
                  <a:gd name="connsiteX4" fmla="*/ 949852 w 1063580"/>
                  <a:gd name="connsiteY4" fmla="*/ 0 h 2772251"/>
                  <a:gd name="connsiteX0" fmla="*/ 889053 w 1063580"/>
                  <a:gd name="connsiteY0" fmla="*/ 0 h 2670883"/>
                  <a:gd name="connsiteX1" fmla="*/ 0 w 1063580"/>
                  <a:gd name="connsiteY1" fmla="*/ 489334 h 2670883"/>
                  <a:gd name="connsiteX2" fmla="*/ 63327 w 1063580"/>
                  <a:gd name="connsiteY2" fmla="*/ 2670883 h 2670883"/>
                  <a:gd name="connsiteX3" fmla="*/ 1063580 w 1063580"/>
                  <a:gd name="connsiteY3" fmla="*/ 1680619 h 2670883"/>
                  <a:gd name="connsiteX4" fmla="*/ 889053 w 1063580"/>
                  <a:gd name="connsiteY4" fmla="*/ 0 h 2670883"/>
                  <a:gd name="connsiteX0" fmla="*/ 889053 w 1002781"/>
                  <a:gd name="connsiteY0" fmla="*/ 0 h 2670883"/>
                  <a:gd name="connsiteX1" fmla="*/ 0 w 1002781"/>
                  <a:gd name="connsiteY1" fmla="*/ 489334 h 2670883"/>
                  <a:gd name="connsiteX2" fmla="*/ 63327 w 1002781"/>
                  <a:gd name="connsiteY2" fmla="*/ 2670883 h 2670883"/>
                  <a:gd name="connsiteX3" fmla="*/ 1002781 w 1002781"/>
                  <a:gd name="connsiteY3" fmla="*/ 1738544 h 2670883"/>
                  <a:gd name="connsiteX4" fmla="*/ 889053 w 1002781"/>
                  <a:gd name="connsiteY4" fmla="*/ 0 h 2670883"/>
                  <a:gd name="connsiteX0" fmla="*/ 965052 w 1078780"/>
                  <a:gd name="connsiteY0" fmla="*/ 0 h 2670883"/>
                  <a:gd name="connsiteX1" fmla="*/ 0 w 1078780"/>
                  <a:gd name="connsiteY1" fmla="*/ 518297 h 2670883"/>
                  <a:gd name="connsiteX2" fmla="*/ 139326 w 1078780"/>
                  <a:gd name="connsiteY2" fmla="*/ 2670883 h 2670883"/>
                  <a:gd name="connsiteX3" fmla="*/ 1078780 w 1078780"/>
                  <a:gd name="connsiteY3" fmla="*/ 1738544 h 2670883"/>
                  <a:gd name="connsiteX4" fmla="*/ 965052 w 1078780"/>
                  <a:gd name="connsiteY4" fmla="*/ 0 h 2670883"/>
                  <a:gd name="connsiteX0" fmla="*/ 965052 w 1078780"/>
                  <a:gd name="connsiteY0" fmla="*/ 0 h 2670883"/>
                  <a:gd name="connsiteX1" fmla="*/ 0 w 1078780"/>
                  <a:gd name="connsiteY1" fmla="*/ 518297 h 2670883"/>
                  <a:gd name="connsiteX2" fmla="*/ 78527 w 1078780"/>
                  <a:gd name="connsiteY2" fmla="*/ 2670883 h 2670883"/>
                  <a:gd name="connsiteX3" fmla="*/ 1078780 w 1078780"/>
                  <a:gd name="connsiteY3" fmla="*/ 1738544 h 2670883"/>
                  <a:gd name="connsiteX4" fmla="*/ 965052 w 1078780"/>
                  <a:gd name="connsiteY4" fmla="*/ 0 h 2670883"/>
                  <a:gd name="connsiteX0" fmla="*/ 1014557 w 1128285"/>
                  <a:gd name="connsiteY0" fmla="*/ 0 h 2670883"/>
                  <a:gd name="connsiteX1" fmla="*/ 0 w 1128285"/>
                  <a:gd name="connsiteY1" fmla="*/ 558723 h 2670883"/>
                  <a:gd name="connsiteX2" fmla="*/ 128032 w 1128285"/>
                  <a:gd name="connsiteY2" fmla="*/ 2670883 h 2670883"/>
                  <a:gd name="connsiteX3" fmla="*/ 1128285 w 1128285"/>
                  <a:gd name="connsiteY3" fmla="*/ 1738544 h 2670883"/>
                  <a:gd name="connsiteX4" fmla="*/ 1014557 w 1128285"/>
                  <a:gd name="connsiteY4" fmla="*/ 0 h 2670883"/>
                  <a:gd name="connsiteX0" fmla="*/ 1163072 w 1276800"/>
                  <a:gd name="connsiteY0" fmla="*/ 0 h 2670883"/>
                  <a:gd name="connsiteX1" fmla="*/ 0 w 1276800"/>
                  <a:gd name="connsiteY1" fmla="*/ 612625 h 2670883"/>
                  <a:gd name="connsiteX2" fmla="*/ 276547 w 1276800"/>
                  <a:gd name="connsiteY2" fmla="*/ 2670883 h 2670883"/>
                  <a:gd name="connsiteX3" fmla="*/ 1276800 w 1276800"/>
                  <a:gd name="connsiteY3" fmla="*/ 1738544 h 2670883"/>
                  <a:gd name="connsiteX4" fmla="*/ 1163072 w 1276800"/>
                  <a:gd name="connsiteY4" fmla="*/ 0 h 2670883"/>
                  <a:gd name="connsiteX0" fmla="*/ 1163072 w 1276800"/>
                  <a:gd name="connsiteY0" fmla="*/ 0 h 2718047"/>
                  <a:gd name="connsiteX1" fmla="*/ 0 w 1276800"/>
                  <a:gd name="connsiteY1" fmla="*/ 612625 h 2718047"/>
                  <a:gd name="connsiteX2" fmla="*/ 43167 w 1276800"/>
                  <a:gd name="connsiteY2" fmla="*/ 2718047 h 2718047"/>
                  <a:gd name="connsiteX3" fmla="*/ 1276800 w 1276800"/>
                  <a:gd name="connsiteY3" fmla="*/ 1738544 h 2718047"/>
                  <a:gd name="connsiteX4" fmla="*/ 1163072 w 1276800"/>
                  <a:gd name="connsiteY4" fmla="*/ 0 h 2718047"/>
                  <a:gd name="connsiteX0" fmla="*/ 1163072 w 1276800"/>
                  <a:gd name="connsiteY0" fmla="*/ 0 h 2765211"/>
                  <a:gd name="connsiteX1" fmla="*/ 0 w 1276800"/>
                  <a:gd name="connsiteY1" fmla="*/ 612625 h 2765211"/>
                  <a:gd name="connsiteX2" fmla="*/ 156321 w 1276800"/>
                  <a:gd name="connsiteY2" fmla="*/ 2765211 h 2765211"/>
                  <a:gd name="connsiteX3" fmla="*/ 1276800 w 1276800"/>
                  <a:gd name="connsiteY3" fmla="*/ 1738544 h 2765211"/>
                  <a:gd name="connsiteX4" fmla="*/ 1163072 w 1276800"/>
                  <a:gd name="connsiteY4" fmla="*/ 0 h 2765211"/>
                  <a:gd name="connsiteX0" fmla="*/ 1163072 w 1261011"/>
                  <a:gd name="connsiteY0" fmla="*/ 0 h 2765211"/>
                  <a:gd name="connsiteX1" fmla="*/ 0 w 1261011"/>
                  <a:gd name="connsiteY1" fmla="*/ 612625 h 2765211"/>
                  <a:gd name="connsiteX2" fmla="*/ 156321 w 1261011"/>
                  <a:gd name="connsiteY2" fmla="*/ 2765211 h 2765211"/>
                  <a:gd name="connsiteX3" fmla="*/ 1261011 w 1261011"/>
                  <a:gd name="connsiteY3" fmla="*/ 1618205 h 2765211"/>
                  <a:gd name="connsiteX4" fmla="*/ 1163072 w 1261011"/>
                  <a:gd name="connsiteY4" fmla="*/ 0 h 2765211"/>
                  <a:gd name="connsiteX0" fmla="*/ 1163072 w 1261011"/>
                  <a:gd name="connsiteY0" fmla="*/ 0 h 2765211"/>
                  <a:gd name="connsiteX1" fmla="*/ 0 w 1261011"/>
                  <a:gd name="connsiteY1" fmla="*/ 612625 h 2765211"/>
                  <a:gd name="connsiteX2" fmla="*/ 156321 w 1261011"/>
                  <a:gd name="connsiteY2" fmla="*/ 2765211 h 2765211"/>
                  <a:gd name="connsiteX3" fmla="*/ 1261011 w 1261011"/>
                  <a:gd name="connsiteY3" fmla="*/ 1558036 h 2765211"/>
                  <a:gd name="connsiteX4" fmla="*/ 1163072 w 1261011"/>
                  <a:gd name="connsiteY4" fmla="*/ 0 h 2765211"/>
                  <a:gd name="connsiteX0" fmla="*/ 1163072 w 1261011"/>
                  <a:gd name="connsiteY0" fmla="*/ 0 h 2637351"/>
                  <a:gd name="connsiteX1" fmla="*/ 0 w 1261011"/>
                  <a:gd name="connsiteY1" fmla="*/ 612625 h 2637351"/>
                  <a:gd name="connsiteX2" fmla="*/ 180004 w 1261011"/>
                  <a:gd name="connsiteY2" fmla="*/ 2637351 h 2637351"/>
                  <a:gd name="connsiteX3" fmla="*/ 1261011 w 1261011"/>
                  <a:gd name="connsiteY3" fmla="*/ 1558036 h 2637351"/>
                  <a:gd name="connsiteX4" fmla="*/ 1163072 w 1261011"/>
                  <a:gd name="connsiteY4" fmla="*/ 0 h 2637351"/>
                  <a:gd name="connsiteX0" fmla="*/ 1163072 w 1261011"/>
                  <a:gd name="connsiteY0" fmla="*/ 0 h 2523758"/>
                  <a:gd name="connsiteX1" fmla="*/ 0 w 1261011"/>
                  <a:gd name="connsiteY1" fmla="*/ 612625 h 2523758"/>
                  <a:gd name="connsiteX2" fmla="*/ 159861 w 1261011"/>
                  <a:gd name="connsiteY2" fmla="*/ 2523758 h 2523758"/>
                  <a:gd name="connsiteX3" fmla="*/ 1261011 w 1261011"/>
                  <a:gd name="connsiteY3" fmla="*/ 1558036 h 2523758"/>
                  <a:gd name="connsiteX4" fmla="*/ 1163072 w 1261011"/>
                  <a:gd name="connsiteY4" fmla="*/ 0 h 2523758"/>
                  <a:gd name="connsiteX0" fmla="*/ 1163072 w 1264261"/>
                  <a:gd name="connsiteY0" fmla="*/ 0 h 2523758"/>
                  <a:gd name="connsiteX1" fmla="*/ 0 w 1264261"/>
                  <a:gd name="connsiteY1" fmla="*/ 612625 h 2523758"/>
                  <a:gd name="connsiteX2" fmla="*/ 159861 w 1264261"/>
                  <a:gd name="connsiteY2" fmla="*/ 2523758 h 2523758"/>
                  <a:gd name="connsiteX3" fmla="*/ 1264261 w 1264261"/>
                  <a:gd name="connsiteY3" fmla="*/ 1654914 h 2523758"/>
                  <a:gd name="connsiteX4" fmla="*/ 1163072 w 1264261"/>
                  <a:gd name="connsiteY4" fmla="*/ 0 h 2523758"/>
                  <a:gd name="connsiteX0" fmla="*/ 1163072 w 1264261"/>
                  <a:gd name="connsiteY0" fmla="*/ 0 h 2424404"/>
                  <a:gd name="connsiteX1" fmla="*/ 0 w 1264261"/>
                  <a:gd name="connsiteY1" fmla="*/ 612625 h 2424404"/>
                  <a:gd name="connsiteX2" fmla="*/ 110155 w 1264261"/>
                  <a:gd name="connsiteY2" fmla="*/ 2424404 h 2424404"/>
                  <a:gd name="connsiteX3" fmla="*/ 1264261 w 1264261"/>
                  <a:gd name="connsiteY3" fmla="*/ 1654914 h 2424404"/>
                  <a:gd name="connsiteX4" fmla="*/ 1163072 w 1264261"/>
                  <a:gd name="connsiteY4" fmla="*/ 0 h 2424404"/>
                  <a:gd name="connsiteX0" fmla="*/ 1163072 w 1239246"/>
                  <a:gd name="connsiteY0" fmla="*/ 0 h 2424404"/>
                  <a:gd name="connsiteX1" fmla="*/ 0 w 1239246"/>
                  <a:gd name="connsiteY1" fmla="*/ 612625 h 2424404"/>
                  <a:gd name="connsiteX2" fmla="*/ 110155 w 1239246"/>
                  <a:gd name="connsiteY2" fmla="*/ 2424404 h 2424404"/>
                  <a:gd name="connsiteX3" fmla="*/ 1239246 w 1239246"/>
                  <a:gd name="connsiteY3" fmla="*/ 1613440 h 2424404"/>
                  <a:gd name="connsiteX4" fmla="*/ 1163072 w 1239246"/>
                  <a:gd name="connsiteY4" fmla="*/ 0 h 2424404"/>
                  <a:gd name="connsiteX0" fmla="*/ 1163072 w 1441319"/>
                  <a:gd name="connsiteY0" fmla="*/ 0 h 2424404"/>
                  <a:gd name="connsiteX1" fmla="*/ 0 w 1441319"/>
                  <a:gd name="connsiteY1" fmla="*/ 612625 h 2424404"/>
                  <a:gd name="connsiteX2" fmla="*/ 110155 w 1441319"/>
                  <a:gd name="connsiteY2" fmla="*/ 2424404 h 2424404"/>
                  <a:gd name="connsiteX3" fmla="*/ 1441319 w 1441319"/>
                  <a:gd name="connsiteY3" fmla="*/ 1585892 h 2424404"/>
                  <a:gd name="connsiteX4" fmla="*/ 1163072 w 1441319"/>
                  <a:gd name="connsiteY4" fmla="*/ 0 h 2424404"/>
                  <a:gd name="connsiteX0" fmla="*/ 1163072 w 1441319"/>
                  <a:gd name="connsiteY0" fmla="*/ 0 h 2394999"/>
                  <a:gd name="connsiteX1" fmla="*/ 0 w 1441319"/>
                  <a:gd name="connsiteY1" fmla="*/ 612625 h 2394999"/>
                  <a:gd name="connsiteX2" fmla="*/ 208917 w 1441319"/>
                  <a:gd name="connsiteY2" fmla="*/ 2394999 h 2394999"/>
                  <a:gd name="connsiteX3" fmla="*/ 1441319 w 1441319"/>
                  <a:gd name="connsiteY3" fmla="*/ 1585892 h 2394999"/>
                  <a:gd name="connsiteX4" fmla="*/ 1163072 w 1441319"/>
                  <a:gd name="connsiteY4" fmla="*/ 0 h 2394999"/>
                  <a:gd name="connsiteX0" fmla="*/ 1163072 w 1441319"/>
                  <a:gd name="connsiteY0" fmla="*/ 0 h 2327834"/>
                  <a:gd name="connsiteX1" fmla="*/ 0 w 1441319"/>
                  <a:gd name="connsiteY1" fmla="*/ 612625 h 2327834"/>
                  <a:gd name="connsiteX2" fmla="*/ 306704 w 1441319"/>
                  <a:gd name="connsiteY2" fmla="*/ 2327834 h 2327834"/>
                  <a:gd name="connsiteX3" fmla="*/ 1441319 w 1441319"/>
                  <a:gd name="connsiteY3" fmla="*/ 1585892 h 2327834"/>
                  <a:gd name="connsiteX4" fmla="*/ 1163072 w 1441319"/>
                  <a:gd name="connsiteY4" fmla="*/ 0 h 2327834"/>
                  <a:gd name="connsiteX0" fmla="*/ 1163072 w 1441319"/>
                  <a:gd name="connsiteY0" fmla="*/ 0 h 2381967"/>
                  <a:gd name="connsiteX1" fmla="*/ 0 w 1441319"/>
                  <a:gd name="connsiteY1" fmla="*/ 612625 h 2381967"/>
                  <a:gd name="connsiteX2" fmla="*/ 334302 w 1441319"/>
                  <a:gd name="connsiteY2" fmla="*/ 2381967 h 2381967"/>
                  <a:gd name="connsiteX3" fmla="*/ 1441319 w 1441319"/>
                  <a:gd name="connsiteY3" fmla="*/ 1585892 h 2381967"/>
                  <a:gd name="connsiteX4" fmla="*/ 1163072 w 1441319"/>
                  <a:gd name="connsiteY4" fmla="*/ 0 h 2381967"/>
                  <a:gd name="connsiteX0" fmla="*/ 1163072 w 1441319"/>
                  <a:gd name="connsiteY0" fmla="*/ 0 h 2551283"/>
                  <a:gd name="connsiteX1" fmla="*/ 0 w 1441319"/>
                  <a:gd name="connsiteY1" fmla="*/ 612625 h 2551283"/>
                  <a:gd name="connsiteX2" fmla="*/ 527643 w 1441319"/>
                  <a:gd name="connsiteY2" fmla="*/ 2551283 h 2551283"/>
                  <a:gd name="connsiteX3" fmla="*/ 1441319 w 1441319"/>
                  <a:gd name="connsiteY3" fmla="*/ 1585892 h 2551283"/>
                  <a:gd name="connsiteX4" fmla="*/ 1163072 w 1441319"/>
                  <a:gd name="connsiteY4" fmla="*/ 0 h 2551283"/>
                  <a:gd name="connsiteX0" fmla="*/ 1139617 w 1441319"/>
                  <a:gd name="connsiteY0" fmla="*/ 0 h 2660563"/>
                  <a:gd name="connsiteX1" fmla="*/ 0 w 1441319"/>
                  <a:gd name="connsiteY1" fmla="*/ 721905 h 2660563"/>
                  <a:gd name="connsiteX2" fmla="*/ 527643 w 1441319"/>
                  <a:gd name="connsiteY2" fmla="*/ 2660563 h 2660563"/>
                  <a:gd name="connsiteX3" fmla="*/ 1441319 w 1441319"/>
                  <a:gd name="connsiteY3" fmla="*/ 1695172 h 2660563"/>
                  <a:gd name="connsiteX4" fmla="*/ 1139617 w 1441319"/>
                  <a:gd name="connsiteY4" fmla="*/ 0 h 2660563"/>
                  <a:gd name="connsiteX0" fmla="*/ 938355 w 1441319"/>
                  <a:gd name="connsiteY0" fmla="*/ 0 h 2848147"/>
                  <a:gd name="connsiteX1" fmla="*/ 0 w 1441319"/>
                  <a:gd name="connsiteY1" fmla="*/ 909489 h 2848147"/>
                  <a:gd name="connsiteX2" fmla="*/ 527643 w 1441319"/>
                  <a:gd name="connsiteY2" fmla="*/ 2848147 h 2848147"/>
                  <a:gd name="connsiteX3" fmla="*/ 1441319 w 1441319"/>
                  <a:gd name="connsiteY3" fmla="*/ 1882756 h 2848147"/>
                  <a:gd name="connsiteX4" fmla="*/ 938355 w 1441319"/>
                  <a:gd name="connsiteY4" fmla="*/ 0 h 2848147"/>
                  <a:gd name="connsiteX0" fmla="*/ 1799645 w 2302609"/>
                  <a:gd name="connsiteY0" fmla="*/ 0 h 2848147"/>
                  <a:gd name="connsiteX1" fmla="*/ 0 w 2302609"/>
                  <a:gd name="connsiteY1" fmla="*/ 1464069 h 2848147"/>
                  <a:gd name="connsiteX2" fmla="*/ 1388933 w 2302609"/>
                  <a:gd name="connsiteY2" fmla="*/ 2848147 h 2848147"/>
                  <a:gd name="connsiteX3" fmla="*/ 2302609 w 2302609"/>
                  <a:gd name="connsiteY3" fmla="*/ 1882756 h 2848147"/>
                  <a:gd name="connsiteX4" fmla="*/ 1799645 w 2302609"/>
                  <a:gd name="connsiteY4" fmla="*/ 0 h 2848147"/>
                  <a:gd name="connsiteX0" fmla="*/ 1799645 w 2302609"/>
                  <a:gd name="connsiteY0" fmla="*/ 0 h 3515870"/>
                  <a:gd name="connsiteX1" fmla="*/ 0 w 2302609"/>
                  <a:gd name="connsiteY1" fmla="*/ 1464069 h 3515870"/>
                  <a:gd name="connsiteX2" fmla="*/ 589602 w 2302609"/>
                  <a:gd name="connsiteY2" fmla="*/ 3515870 h 3515870"/>
                  <a:gd name="connsiteX3" fmla="*/ 2302609 w 2302609"/>
                  <a:gd name="connsiteY3" fmla="*/ 1882756 h 3515870"/>
                  <a:gd name="connsiteX4" fmla="*/ 1799645 w 2302609"/>
                  <a:gd name="connsiteY4" fmla="*/ 0 h 3515870"/>
                  <a:gd name="connsiteX0" fmla="*/ 1799645 w 2302609"/>
                  <a:gd name="connsiteY0" fmla="*/ 0 h 3574596"/>
                  <a:gd name="connsiteX1" fmla="*/ 0 w 2302609"/>
                  <a:gd name="connsiteY1" fmla="*/ 1464069 h 3574596"/>
                  <a:gd name="connsiteX2" fmla="*/ 529576 w 2302609"/>
                  <a:gd name="connsiteY2" fmla="*/ 3574596 h 3574596"/>
                  <a:gd name="connsiteX3" fmla="*/ 2302609 w 2302609"/>
                  <a:gd name="connsiteY3" fmla="*/ 1882756 h 3574596"/>
                  <a:gd name="connsiteX4" fmla="*/ 1799645 w 2302609"/>
                  <a:gd name="connsiteY4" fmla="*/ 0 h 3574596"/>
                  <a:gd name="connsiteX0" fmla="*/ 1799645 w 2302609"/>
                  <a:gd name="connsiteY0" fmla="*/ 0 h 3578149"/>
                  <a:gd name="connsiteX1" fmla="*/ 0 w 2302609"/>
                  <a:gd name="connsiteY1" fmla="*/ 1464069 h 3578149"/>
                  <a:gd name="connsiteX2" fmla="*/ 620066 w 2302609"/>
                  <a:gd name="connsiteY2" fmla="*/ 3578150 h 3578149"/>
                  <a:gd name="connsiteX3" fmla="*/ 2302609 w 2302609"/>
                  <a:gd name="connsiteY3" fmla="*/ 1882756 h 3578149"/>
                  <a:gd name="connsiteX4" fmla="*/ 1799645 w 2302609"/>
                  <a:gd name="connsiteY4" fmla="*/ 0 h 3578149"/>
                  <a:gd name="connsiteX0" fmla="*/ 1790017 w 2292981"/>
                  <a:gd name="connsiteY0" fmla="*/ 0 h 3578150"/>
                  <a:gd name="connsiteX1" fmla="*/ 0 w 2292981"/>
                  <a:gd name="connsiteY1" fmla="*/ 1459004 h 3578150"/>
                  <a:gd name="connsiteX2" fmla="*/ 610438 w 2292981"/>
                  <a:gd name="connsiteY2" fmla="*/ 3578150 h 3578150"/>
                  <a:gd name="connsiteX3" fmla="*/ 2292981 w 2292981"/>
                  <a:gd name="connsiteY3" fmla="*/ 1882756 h 3578150"/>
                  <a:gd name="connsiteX4" fmla="*/ 1790017 w 2292981"/>
                  <a:gd name="connsiteY4" fmla="*/ 0 h 3578150"/>
                  <a:gd name="connsiteX0" fmla="*/ 1790017 w 2292981"/>
                  <a:gd name="connsiteY0" fmla="*/ 0 h 3604653"/>
                  <a:gd name="connsiteX1" fmla="*/ 0 w 2292981"/>
                  <a:gd name="connsiteY1" fmla="*/ 1459004 h 3604653"/>
                  <a:gd name="connsiteX2" fmla="*/ 603671 w 2292981"/>
                  <a:gd name="connsiteY2" fmla="*/ 3604653 h 3604653"/>
                  <a:gd name="connsiteX3" fmla="*/ 2292981 w 2292981"/>
                  <a:gd name="connsiteY3" fmla="*/ 1882756 h 3604653"/>
                  <a:gd name="connsiteX4" fmla="*/ 1790017 w 2292981"/>
                  <a:gd name="connsiteY4" fmla="*/ 0 h 3604653"/>
                  <a:gd name="connsiteX0" fmla="*/ 1790017 w 2255224"/>
                  <a:gd name="connsiteY0" fmla="*/ 0 h 3604653"/>
                  <a:gd name="connsiteX1" fmla="*/ 0 w 2255224"/>
                  <a:gd name="connsiteY1" fmla="*/ 1459004 h 3604653"/>
                  <a:gd name="connsiteX2" fmla="*/ 603671 w 2255224"/>
                  <a:gd name="connsiteY2" fmla="*/ 3604653 h 3604653"/>
                  <a:gd name="connsiteX3" fmla="*/ 2255224 w 2255224"/>
                  <a:gd name="connsiteY3" fmla="*/ 1805745 h 3604653"/>
                  <a:gd name="connsiteX4" fmla="*/ 1790017 w 2255224"/>
                  <a:gd name="connsiteY4" fmla="*/ 0 h 3604653"/>
                  <a:gd name="connsiteX0" fmla="*/ 1790017 w 2263949"/>
                  <a:gd name="connsiteY0" fmla="*/ 0 h 3604653"/>
                  <a:gd name="connsiteX1" fmla="*/ 0 w 2263949"/>
                  <a:gd name="connsiteY1" fmla="*/ 1459004 h 3604653"/>
                  <a:gd name="connsiteX2" fmla="*/ 603671 w 2263949"/>
                  <a:gd name="connsiteY2" fmla="*/ 3604653 h 3604653"/>
                  <a:gd name="connsiteX3" fmla="*/ 2263949 w 2263949"/>
                  <a:gd name="connsiteY3" fmla="*/ 1656693 h 3604653"/>
                  <a:gd name="connsiteX4" fmla="*/ 1790017 w 2263949"/>
                  <a:gd name="connsiteY4" fmla="*/ 0 h 3604653"/>
                  <a:gd name="connsiteX0" fmla="*/ 1790017 w 2253744"/>
                  <a:gd name="connsiteY0" fmla="*/ 0 h 3604653"/>
                  <a:gd name="connsiteX1" fmla="*/ 0 w 2253744"/>
                  <a:gd name="connsiteY1" fmla="*/ 1459004 h 3604653"/>
                  <a:gd name="connsiteX2" fmla="*/ 603671 w 2253744"/>
                  <a:gd name="connsiteY2" fmla="*/ 3604653 h 3604653"/>
                  <a:gd name="connsiteX3" fmla="*/ 2253744 w 2253744"/>
                  <a:gd name="connsiteY3" fmla="*/ 1605976 h 3604653"/>
                  <a:gd name="connsiteX4" fmla="*/ 1790017 w 2253744"/>
                  <a:gd name="connsiteY4" fmla="*/ 0 h 3604653"/>
                  <a:gd name="connsiteX0" fmla="*/ 1790017 w 2249515"/>
                  <a:gd name="connsiteY0" fmla="*/ 0 h 3604653"/>
                  <a:gd name="connsiteX1" fmla="*/ 0 w 2249515"/>
                  <a:gd name="connsiteY1" fmla="*/ 1459004 h 3604653"/>
                  <a:gd name="connsiteX2" fmla="*/ 603671 w 2249515"/>
                  <a:gd name="connsiteY2" fmla="*/ 3604653 h 3604653"/>
                  <a:gd name="connsiteX3" fmla="*/ 2249515 w 2249515"/>
                  <a:gd name="connsiteY3" fmla="*/ 1565712 h 3604653"/>
                  <a:gd name="connsiteX4" fmla="*/ 1790017 w 2249515"/>
                  <a:gd name="connsiteY4" fmla="*/ 0 h 3604653"/>
                  <a:gd name="connsiteX0" fmla="*/ 1790017 w 2226695"/>
                  <a:gd name="connsiteY0" fmla="*/ 0 h 3604653"/>
                  <a:gd name="connsiteX1" fmla="*/ 0 w 2226695"/>
                  <a:gd name="connsiteY1" fmla="*/ 1459004 h 3604653"/>
                  <a:gd name="connsiteX2" fmla="*/ 603671 w 2226695"/>
                  <a:gd name="connsiteY2" fmla="*/ 3604653 h 3604653"/>
                  <a:gd name="connsiteX3" fmla="*/ 2226695 w 2226695"/>
                  <a:gd name="connsiteY3" fmla="*/ 1514834 h 3604653"/>
                  <a:gd name="connsiteX4" fmla="*/ 1790017 w 2226695"/>
                  <a:gd name="connsiteY4" fmla="*/ 0 h 3604653"/>
                  <a:gd name="connsiteX0" fmla="*/ 1790017 w 2213917"/>
                  <a:gd name="connsiteY0" fmla="*/ 0 h 3604653"/>
                  <a:gd name="connsiteX1" fmla="*/ 0 w 2213917"/>
                  <a:gd name="connsiteY1" fmla="*/ 1459004 h 3604653"/>
                  <a:gd name="connsiteX2" fmla="*/ 603671 w 2213917"/>
                  <a:gd name="connsiteY2" fmla="*/ 3604653 h 3604653"/>
                  <a:gd name="connsiteX3" fmla="*/ 2213917 w 2213917"/>
                  <a:gd name="connsiteY3" fmla="*/ 1470570 h 3604653"/>
                  <a:gd name="connsiteX4" fmla="*/ 1790017 w 2213917"/>
                  <a:gd name="connsiteY4" fmla="*/ 0 h 3604653"/>
                  <a:gd name="connsiteX0" fmla="*/ 1790017 w 2208193"/>
                  <a:gd name="connsiteY0" fmla="*/ 0 h 3604653"/>
                  <a:gd name="connsiteX1" fmla="*/ 0 w 2208193"/>
                  <a:gd name="connsiteY1" fmla="*/ 1459004 h 3604653"/>
                  <a:gd name="connsiteX2" fmla="*/ 603671 w 2208193"/>
                  <a:gd name="connsiteY2" fmla="*/ 3604653 h 3604653"/>
                  <a:gd name="connsiteX3" fmla="*/ 2208193 w 2208193"/>
                  <a:gd name="connsiteY3" fmla="*/ 1427693 h 3604653"/>
                  <a:gd name="connsiteX4" fmla="*/ 1790017 w 2208193"/>
                  <a:gd name="connsiteY4" fmla="*/ 0 h 3604653"/>
                  <a:gd name="connsiteX0" fmla="*/ 2435277 w 2853453"/>
                  <a:gd name="connsiteY0" fmla="*/ 0 h 3604653"/>
                  <a:gd name="connsiteX1" fmla="*/ 0 w 2853453"/>
                  <a:gd name="connsiteY1" fmla="*/ 1966712 h 3604653"/>
                  <a:gd name="connsiteX2" fmla="*/ 1248931 w 2853453"/>
                  <a:gd name="connsiteY2" fmla="*/ 3604653 h 3604653"/>
                  <a:gd name="connsiteX3" fmla="*/ 2853453 w 2853453"/>
                  <a:gd name="connsiteY3" fmla="*/ 1427693 h 3604653"/>
                  <a:gd name="connsiteX4" fmla="*/ 2435277 w 2853453"/>
                  <a:gd name="connsiteY4" fmla="*/ 0 h 3604653"/>
                  <a:gd name="connsiteX0" fmla="*/ 2435277 w 2853453"/>
                  <a:gd name="connsiteY0" fmla="*/ 0 h 3835194"/>
                  <a:gd name="connsiteX1" fmla="*/ 0 w 2853453"/>
                  <a:gd name="connsiteY1" fmla="*/ 1966712 h 3835194"/>
                  <a:gd name="connsiteX2" fmla="*/ 1020046 w 2853453"/>
                  <a:gd name="connsiteY2" fmla="*/ 3835194 h 3835194"/>
                  <a:gd name="connsiteX3" fmla="*/ 2853453 w 2853453"/>
                  <a:gd name="connsiteY3" fmla="*/ 1427693 h 3835194"/>
                  <a:gd name="connsiteX4" fmla="*/ 2435277 w 2853453"/>
                  <a:gd name="connsiteY4" fmla="*/ 0 h 3835194"/>
                  <a:gd name="connsiteX0" fmla="*/ 2355070 w 2853453"/>
                  <a:gd name="connsiteY0" fmla="*/ 0 h 4034674"/>
                  <a:gd name="connsiteX1" fmla="*/ 0 w 2853453"/>
                  <a:gd name="connsiteY1" fmla="*/ 2166192 h 4034674"/>
                  <a:gd name="connsiteX2" fmla="*/ 1020046 w 2853453"/>
                  <a:gd name="connsiteY2" fmla="*/ 4034674 h 4034674"/>
                  <a:gd name="connsiteX3" fmla="*/ 2853453 w 2853453"/>
                  <a:gd name="connsiteY3" fmla="*/ 1627173 h 4034674"/>
                  <a:gd name="connsiteX4" fmla="*/ 2355070 w 2853453"/>
                  <a:gd name="connsiteY4" fmla="*/ 0 h 4034674"/>
                  <a:gd name="connsiteX0" fmla="*/ 2034186 w 2853453"/>
                  <a:gd name="connsiteY0" fmla="*/ 0 h 4122836"/>
                  <a:gd name="connsiteX1" fmla="*/ 0 w 2853453"/>
                  <a:gd name="connsiteY1" fmla="*/ 2254354 h 4122836"/>
                  <a:gd name="connsiteX2" fmla="*/ 1020046 w 2853453"/>
                  <a:gd name="connsiteY2" fmla="*/ 4122836 h 4122836"/>
                  <a:gd name="connsiteX3" fmla="*/ 2853453 w 2853453"/>
                  <a:gd name="connsiteY3" fmla="*/ 1715335 h 4122836"/>
                  <a:gd name="connsiteX4" fmla="*/ 2034186 w 2853453"/>
                  <a:gd name="connsiteY4" fmla="*/ 0 h 4122836"/>
                  <a:gd name="connsiteX0" fmla="*/ 1985016 w 2853453"/>
                  <a:gd name="connsiteY0" fmla="*/ 1 h 3873651"/>
                  <a:gd name="connsiteX1" fmla="*/ 0 w 2853453"/>
                  <a:gd name="connsiteY1" fmla="*/ 2005169 h 3873651"/>
                  <a:gd name="connsiteX2" fmla="*/ 1020046 w 2853453"/>
                  <a:gd name="connsiteY2" fmla="*/ 3873651 h 3873651"/>
                  <a:gd name="connsiteX3" fmla="*/ 2853453 w 2853453"/>
                  <a:gd name="connsiteY3" fmla="*/ 1466150 h 3873651"/>
                  <a:gd name="connsiteX4" fmla="*/ 1985016 w 2853453"/>
                  <a:gd name="connsiteY4" fmla="*/ 1 h 3873651"/>
                  <a:gd name="connsiteX0" fmla="*/ 1870603 w 2853453"/>
                  <a:gd name="connsiteY0" fmla="*/ 1 h 4113260"/>
                  <a:gd name="connsiteX1" fmla="*/ 0 w 2853453"/>
                  <a:gd name="connsiteY1" fmla="*/ 2244778 h 4113260"/>
                  <a:gd name="connsiteX2" fmla="*/ 1020046 w 2853453"/>
                  <a:gd name="connsiteY2" fmla="*/ 4113260 h 4113260"/>
                  <a:gd name="connsiteX3" fmla="*/ 2853453 w 2853453"/>
                  <a:gd name="connsiteY3" fmla="*/ 1705759 h 4113260"/>
                  <a:gd name="connsiteX4" fmla="*/ 1870603 w 2853453"/>
                  <a:gd name="connsiteY4" fmla="*/ 1 h 4113260"/>
                  <a:gd name="connsiteX0" fmla="*/ 1790076 w 2772926"/>
                  <a:gd name="connsiteY0" fmla="*/ 0 h 4113259"/>
                  <a:gd name="connsiteX1" fmla="*/ 0 w 2772926"/>
                  <a:gd name="connsiteY1" fmla="*/ 2168763 h 4113259"/>
                  <a:gd name="connsiteX2" fmla="*/ 939519 w 2772926"/>
                  <a:gd name="connsiteY2" fmla="*/ 4113259 h 4113259"/>
                  <a:gd name="connsiteX3" fmla="*/ 2772926 w 2772926"/>
                  <a:gd name="connsiteY3" fmla="*/ 1705758 h 4113259"/>
                  <a:gd name="connsiteX4" fmla="*/ 1790076 w 2772926"/>
                  <a:gd name="connsiteY4" fmla="*/ 0 h 4113259"/>
                  <a:gd name="connsiteX0" fmla="*/ 1790076 w 2772926"/>
                  <a:gd name="connsiteY0" fmla="*/ 0 h 4040907"/>
                  <a:gd name="connsiteX1" fmla="*/ 0 w 2772926"/>
                  <a:gd name="connsiteY1" fmla="*/ 2168763 h 4040907"/>
                  <a:gd name="connsiteX2" fmla="*/ 1123575 w 2772926"/>
                  <a:gd name="connsiteY2" fmla="*/ 4040907 h 4040907"/>
                  <a:gd name="connsiteX3" fmla="*/ 2772926 w 2772926"/>
                  <a:gd name="connsiteY3" fmla="*/ 1705758 h 4040907"/>
                  <a:gd name="connsiteX4" fmla="*/ 1790076 w 2772926"/>
                  <a:gd name="connsiteY4" fmla="*/ 0 h 4040907"/>
                  <a:gd name="connsiteX0" fmla="*/ 1733453 w 2716303"/>
                  <a:gd name="connsiteY0" fmla="*/ 0 h 4040907"/>
                  <a:gd name="connsiteX1" fmla="*/ 0 w 2716303"/>
                  <a:gd name="connsiteY1" fmla="*/ 2129797 h 4040907"/>
                  <a:gd name="connsiteX2" fmla="*/ 1066952 w 2716303"/>
                  <a:gd name="connsiteY2" fmla="*/ 4040907 h 4040907"/>
                  <a:gd name="connsiteX3" fmla="*/ 2716303 w 2716303"/>
                  <a:gd name="connsiteY3" fmla="*/ 1705758 h 4040907"/>
                  <a:gd name="connsiteX4" fmla="*/ 1733453 w 2716303"/>
                  <a:gd name="connsiteY4" fmla="*/ 0 h 4040907"/>
                  <a:gd name="connsiteX0" fmla="*/ 1733453 w 2716303"/>
                  <a:gd name="connsiteY0" fmla="*/ 0 h 4040907"/>
                  <a:gd name="connsiteX1" fmla="*/ 0 w 2716303"/>
                  <a:gd name="connsiteY1" fmla="*/ 2129797 h 4040907"/>
                  <a:gd name="connsiteX2" fmla="*/ 1066952 w 2716303"/>
                  <a:gd name="connsiteY2" fmla="*/ 4040907 h 4040907"/>
                  <a:gd name="connsiteX3" fmla="*/ 2716303 w 2716303"/>
                  <a:gd name="connsiteY3" fmla="*/ 1705758 h 4040907"/>
                  <a:gd name="connsiteX4" fmla="*/ 1733453 w 2716303"/>
                  <a:gd name="connsiteY4" fmla="*/ 0 h 4040907"/>
                  <a:gd name="connsiteX0" fmla="*/ 1613661 w 2716303"/>
                  <a:gd name="connsiteY0" fmla="*/ 0 h 4289924"/>
                  <a:gd name="connsiteX1" fmla="*/ 0 w 2716303"/>
                  <a:gd name="connsiteY1" fmla="*/ 2378814 h 4289924"/>
                  <a:gd name="connsiteX2" fmla="*/ 1066952 w 2716303"/>
                  <a:gd name="connsiteY2" fmla="*/ 4289924 h 4289924"/>
                  <a:gd name="connsiteX3" fmla="*/ 2716303 w 2716303"/>
                  <a:gd name="connsiteY3" fmla="*/ 1954775 h 4289924"/>
                  <a:gd name="connsiteX4" fmla="*/ 1613661 w 2716303"/>
                  <a:gd name="connsiteY4" fmla="*/ 0 h 4289924"/>
                  <a:gd name="connsiteX0" fmla="*/ 1613661 w 2680605"/>
                  <a:gd name="connsiteY0" fmla="*/ 0 h 4289924"/>
                  <a:gd name="connsiteX1" fmla="*/ 0 w 2680605"/>
                  <a:gd name="connsiteY1" fmla="*/ 2378814 h 4289924"/>
                  <a:gd name="connsiteX2" fmla="*/ 1066952 w 2680605"/>
                  <a:gd name="connsiteY2" fmla="*/ 4289924 h 4289924"/>
                  <a:gd name="connsiteX3" fmla="*/ 2680605 w 2680605"/>
                  <a:gd name="connsiteY3" fmla="*/ 1872602 h 4289924"/>
                  <a:gd name="connsiteX4" fmla="*/ 1613661 w 2680605"/>
                  <a:gd name="connsiteY4" fmla="*/ 0 h 4289924"/>
                  <a:gd name="connsiteX0" fmla="*/ 1613661 w 2680605"/>
                  <a:gd name="connsiteY0" fmla="*/ 0 h 4252872"/>
                  <a:gd name="connsiteX1" fmla="*/ 0 w 2680605"/>
                  <a:gd name="connsiteY1" fmla="*/ 2378814 h 4252872"/>
                  <a:gd name="connsiteX2" fmla="*/ 1090857 w 2680605"/>
                  <a:gd name="connsiteY2" fmla="*/ 4252873 h 4252872"/>
                  <a:gd name="connsiteX3" fmla="*/ 2680605 w 2680605"/>
                  <a:gd name="connsiteY3" fmla="*/ 1872602 h 4252872"/>
                  <a:gd name="connsiteX4" fmla="*/ 1613661 w 2680605"/>
                  <a:gd name="connsiteY4" fmla="*/ 0 h 4252872"/>
                  <a:gd name="connsiteX0" fmla="*/ 1611717 w 2678661"/>
                  <a:gd name="connsiteY0" fmla="*/ 0 h 4252873"/>
                  <a:gd name="connsiteX1" fmla="*/ 0 w 2678661"/>
                  <a:gd name="connsiteY1" fmla="*/ 2362496 h 4252873"/>
                  <a:gd name="connsiteX2" fmla="*/ 1088913 w 2678661"/>
                  <a:gd name="connsiteY2" fmla="*/ 4252873 h 4252873"/>
                  <a:gd name="connsiteX3" fmla="*/ 2678661 w 2678661"/>
                  <a:gd name="connsiteY3" fmla="*/ 1872602 h 4252873"/>
                  <a:gd name="connsiteX4" fmla="*/ 1611717 w 2678661"/>
                  <a:gd name="connsiteY4" fmla="*/ 0 h 4252873"/>
                  <a:gd name="connsiteX0" fmla="*/ 1793055 w 2678661"/>
                  <a:gd name="connsiteY0" fmla="*/ 0 h 3975051"/>
                  <a:gd name="connsiteX1" fmla="*/ 0 w 2678661"/>
                  <a:gd name="connsiteY1" fmla="*/ 2084674 h 3975051"/>
                  <a:gd name="connsiteX2" fmla="*/ 1088913 w 2678661"/>
                  <a:gd name="connsiteY2" fmla="*/ 3975051 h 3975051"/>
                  <a:gd name="connsiteX3" fmla="*/ 2678661 w 2678661"/>
                  <a:gd name="connsiteY3" fmla="*/ 1594780 h 3975051"/>
                  <a:gd name="connsiteX4" fmla="*/ 1793055 w 2678661"/>
                  <a:gd name="connsiteY4" fmla="*/ 0 h 3975051"/>
                  <a:gd name="connsiteX0" fmla="*/ 1624415 w 2510021"/>
                  <a:gd name="connsiteY0" fmla="*/ 0 h 3975051"/>
                  <a:gd name="connsiteX1" fmla="*/ 0 w 2510021"/>
                  <a:gd name="connsiteY1" fmla="*/ 2359998 h 3975051"/>
                  <a:gd name="connsiteX2" fmla="*/ 920273 w 2510021"/>
                  <a:gd name="connsiteY2" fmla="*/ 3975051 h 3975051"/>
                  <a:gd name="connsiteX3" fmla="*/ 2510021 w 2510021"/>
                  <a:gd name="connsiteY3" fmla="*/ 1594780 h 3975051"/>
                  <a:gd name="connsiteX4" fmla="*/ 1624415 w 2510021"/>
                  <a:gd name="connsiteY4" fmla="*/ 0 h 3975051"/>
                  <a:gd name="connsiteX0" fmla="*/ 1699226 w 2584832"/>
                  <a:gd name="connsiteY0" fmla="*/ 0 h 3975051"/>
                  <a:gd name="connsiteX1" fmla="*/ 0 w 2584832"/>
                  <a:gd name="connsiteY1" fmla="*/ 2390497 h 3975051"/>
                  <a:gd name="connsiteX2" fmla="*/ 995084 w 2584832"/>
                  <a:gd name="connsiteY2" fmla="*/ 3975051 h 3975051"/>
                  <a:gd name="connsiteX3" fmla="*/ 2584832 w 2584832"/>
                  <a:gd name="connsiteY3" fmla="*/ 1594780 h 3975051"/>
                  <a:gd name="connsiteX4" fmla="*/ 1699226 w 2584832"/>
                  <a:gd name="connsiteY4" fmla="*/ 0 h 3975051"/>
                  <a:gd name="connsiteX0" fmla="*/ 1699226 w 2584832"/>
                  <a:gd name="connsiteY0" fmla="*/ 0 h 4097511"/>
                  <a:gd name="connsiteX1" fmla="*/ 0 w 2584832"/>
                  <a:gd name="connsiteY1" fmla="*/ 2390497 h 4097511"/>
                  <a:gd name="connsiteX2" fmla="*/ 910541 w 2584832"/>
                  <a:gd name="connsiteY2" fmla="*/ 4097511 h 4097511"/>
                  <a:gd name="connsiteX3" fmla="*/ 2584832 w 2584832"/>
                  <a:gd name="connsiteY3" fmla="*/ 1594780 h 4097511"/>
                  <a:gd name="connsiteX4" fmla="*/ 1699226 w 2584832"/>
                  <a:gd name="connsiteY4" fmla="*/ 0 h 4097511"/>
                  <a:gd name="connsiteX0" fmla="*/ 1699226 w 2584832"/>
                  <a:gd name="connsiteY0" fmla="*/ 0 h 4149262"/>
                  <a:gd name="connsiteX1" fmla="*/ 0 w 2584832"/>
                  <a:gd name="connsiteY1" fmla="*/ 2390497 h 4149262"/>
                  <a:gd name="connsiteX2" fmla="*/ 834401 w 2584832"/>
                  <a:gd name="connsiteY2" fmla="*/ 4149261 h 4149262"/>
                  <a:gd name="connsiteX3" fmla="*/ 2584832 w 2584832"/>
                  <a:gd name="connsiteY3" fmla="*/ 1594780 h 4149262"/>
                  <a:gd name="connsiteX4" fmla="*/ 1699226 w 2584832"/>
                  <a:gd name="connsiteY4" fmla="*/ 0 h 4149262"/>
                  <a:gd name="connsiteX0" fmla="*/ 1699226 w 2460030"/>
                  <a:gd name="connsiteY0" fmla="*/ 0 h 4149260"/>
                  <a:gd name="connsiteX1" fmla="*/ 0 w 2460030"/>
                  <a:gd name="connsiteY1" fmla="*/ 2390497 h 4149260"/>
                  <a:gd name="connsiteX2" fmla="*/ 834401 w 2460030"/>
                  <a:gd name="connsiteY2" fmla="*/ 4149261 h 4149260"/>
                  <a:gd name="connsiteX3" fmla="*/ 2460030 w 2460030"/>
                  <a:gd name="connsiteY3" fmla="*/ 1356104 h 4149260"/>
                  <a:gd name="connsiteX4" fmla="*/ 1699226 w 2460030"/>
                  <a:gd name="connsiteY4" fmla="*/ 0 h 4149260"/>
                  <a:gd name="connsiteX0" fmla="*/ 1661831 w 2460030"/>
                  <a:gd name="connsiteY0" fmla="*/ 0 h 4227827"/>
                  <a:gd name="connsiteX1" fmla="*/ 0 w 2460030"/>
                  <a:gd name="connsiteY1" fmla="*/ 2469063 h 4227827"/>
                  <a:gd name="connsiteX2" fmla="*/ 834401 w 2460030"/>
                  <a:gd name="connsiteY2" fmla="*/ 4227827 h 4227827"/>
                  <a:gd name="connsiteX3" fmla="*/ 2460030 w 2460030"/>
                  <a:gd name="connsiteY3" fmla="*/ 1434670 h 4227827"/>
                  <a:gd name="connsiteX4" fmla="*/ 1661831 w 2460030"/>
                  <a:gd name="connsiteY4" fmla="*/ 0 h 4227827"/>
                  <a:gd name="connsiteX0" fmla="*/ 1561810 w 2460030"/>
                  <a:gd name="connsiteY0" fmla="*/ 0 h 4390918"/>
                  <a:gd name="connsiteX1" fmla="*/ 0 w 2460030"/>
                  <a:gd name="connsiteY1" fmla="*/ 2632154 h 4390918"/>
                  <a:gd name="connsiteX2" fmla="*/ 834401 w 2460030"/>
                  <a:gd name="connsiteY2" fmla="*/ 4390918 h 4390918"/>
                  <a:gd name="connsiteX3" fmla="*/ 2460030 w 2460030"/>
                  <a:gd name="connsiteY3" fmla="*/ 1597761 h 4390918"/>
                  <a:gd name="connsiteX4" fmla="*/ 1561810 w 2460030"/>
                  <a:gd name="connsiteY4" fmla="*/ 0 h 4390918"/>
                  <a:gd name="connsiteX0" fmla="*/ 1690472 w 2588692"/>
                  <a:gd name="connsiteY0" fmla="*/ 0 h 4390918"/>
                  <a:gd name="connsiteX1" fmla="*/ 0 w 2588692"/>
                  <a:gd name="connsiteY1" fmla="*/ 2432414 h 4390918"/>
                  <a:gd name="connsiteX2" fmla="*/ 963063 w 2588692"/>
                  <a:gd name="connsiteY2" fmla="*/ 4390918 h 4390918"/>
                  <a:gd name="connsiteX3" fmla="*/ 2588692 w 2588692"/>
                  <a:gd name="connsiteY3" fmla="*/ 1597761 h 4390918"/>
                  <a:gd name="connsiteX4" fmla="*/ 1690472 w 2588692"/>
                  <a:gd name="connsiteY4" fmla="*/ 0 h 4390918"/>
                  <a:gd name="connsiteX0" fmla="*/ 1704283 w 2588692"/>
                  <a:gd name="connsiteY0" fmla="*/ 0 h 4394573"/>
                  <a:gd name="connsiteX1" fmla="*/ 0 w 2588692"/>
                  <a:gd name="connsiteY1" fmla="*/ 2436069 h 4394573"/>
                  <a:gd name="connsiteX2" fmla="*/ 963063 w 2588692"/>
                  <a:gd name="connsiteY2" fmla="*/ 4394573 h 4394573"/>
                  <a:gd name="connsiteX3" fmla="*/ 2588692 w 2588692"/>
                  <a:gd name="connsiteY3" fmla="*/ 1601416 h 4394573"/>
                  <a:gd name="connsiteX4" fmla="*/ 1704283 w 2588692"/>
                  <a:gd name="connsiteY4" fmla="*/ 0 h 4394573"/>
                  <a:gd name="connsiteX0" fmla="*/ 1724486 w 2588692"/>
                  <a:gd name="connsiteY0" fmla="*/ 0 h 4417472"/>
                  <a:gd name="connsiteX1" fmla="*/ 0 w 2588692"/>
                  <a:gd name="connsiteY1" fmla="*/ 2458968 h 4417472"/>
                  <a:gd name="connsiteX2" fmla="*/ 963063 w 2588692"/>
                  <a:gd name="connsiteY2" fmla="*/ 4417472 h 4417472"/>
                  <a:gd name="connsiteX3" fmla="*/ 2588692 w 2588692"/>
                  <a:gd name="connsiteY3" fmla="*/ 1624315 h 4417472"/>
                  <a:gd name="connsiteX4" fmla="*/ 1724486 w 2588692"/>
                  <a:gd name="connsiteY4" fmla="*/ 0 h 441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8692" h="4417472">
                    <a:moveTo>
                      <a:pt x="1724486" y="0"/>
                    </a:moveTo>
                    <a:lnTo>
                      <a:pt x="0" y="2458968"/>
                    </a:lnTo>
                    <a:lnTo>
                      <a:pt x="963063" y="4417472"/>
                    </a:lnTo>
                    <a:lnTo>
                      <a:pt x="2588692" y="1624315"/>
                    </a:lnTo>
                    <a:lnTo>
                      <a:pt x="172448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6" name="Forme libre : forme 235">
                <a:extLst>
                  <a:ext uri="{FF2B5EF4-FFF2-40B4-BE49-F238E27FC236}">
                    <a16:creationId xmlns:a16="http://schemas.microsoft.com/office/drawing/2014/main" id="{EEBA61E8-A451-4054-96CE-EF34CA71EC1D}"/>
                  </a:ext>
                </a:extLst>
              </p:cNvPr>
              <p:cNvSpPr/>
              <p:nvPr/>
            </p:nvSpPr>
            <p:spPr>
              <a:xfrm>
                <a:off x="1911358" y="2236012"/>
                <a:ext cx="1779627" cy="3611392"/>
              </a:xfrm>
              <a:custGeom>
                <a:avLst/>
                <a:gdLst>
                  <a:gd name="connsiteX0" fmla="*/ 0 w 1949116"/>
                  <a:gd name="connsiteY0" fmla="*/ 180474 h 1359569"/>
                  <a:gd name="connsiteX1" fmla="*/ 1780674 w 1949116"/>
                  <a:gd name="connsiteY1" fmla="*/ 0 h 1359569"/>
                  <a:gd name="connsiteX2" fmla="*/ 1949116 w 1949116"/>
                  <a:gd name="connsiteY2" fmla="*/ 300790 h 1359569"/>
                  <a:gd name="connsiteX3" fmla="*/ 878306 w 1949116"/>
                  <a:gd name="connsiteY3" fmla="*/ 1359569 h 1359569"/>
                  <a:gd name="connsiteX4" fmla="*/ 0 w 1949116"/>
                  <a:gd name="connsiteY4" fmla="*/ 180474 h 1359569"/>
                  <a:gd name="connsiteX0" fmla="*/ 0 w 1949116"/>
                  <a:gd name="connsiteY0" fmla="*/ 180474 h 1323475"/>
                  <a:gd name="connsiteX1" fmla="*/ 1780674 w 1949116"/>
                  <a:gd name="connsiteY1" fmla="*/ 0 h 1323475"/>
                  <a:gd name="connsiteX2" fmla="*/ 1949116 w 1949116"/>
                  <a:gd name="connsiteY2" fmla="*/ 300790 h 1323475"/>
                  <a:gd name="connsiteX3" fmla="*/ 914400 w 1949116"/>
                  <a:gd name="connsiteY3" fmla="*/ 1323475 h 1323475"/>
                  <a:gd name="connsiteX4" fmla="*/ 0 w 1949116"/>
                  <a:gd name="connsiteY4" fmla="*/ 180474 h 1323475"/>
                  <a:gd name="connsiteX0" fmla="*/ 0 w 1949116"/>
                  <a:gd name="connsiteY0" fmla="*/ 180474 h 1323475"/>
                  <a:gd name="connsiteX1" fmla="*/ 1720516 w 1949116"/>
                  <a:gd name="connsiteY1" fmla="*/ 0 h 1323475"/>
                  <a:gd name="connsiteX2" fmla="*/ 1949116 w 1949116"/>
                  <a:gd name="connsiteY2" fmla="*/ 300790 h 1323475"/>
                  <a:gd name="connsiteX3" fmla="*/ 914400 w 1949116"/>
                  <a:gd name="connsiteY3" fmla="*/ 1323475 h 1323475"/>
                  <a:gd name="connsiteX4" fmla="*/ 0 w 1949116"/>
                  <a:gd name="connsiteY4" fmla="*/ 180474 h 1323475"/>
                  <a:gd name="connsiteX0" fmla="*/ 0 w 1933916"/>
                  <a:gd name="connsiteY0" fmla="*/ 256193 h 1399194"/>
                  <a:gd name="connsiteX1" fmla="*/ 1720516 w 1933916"/>
                  <a:gd name="connsiteY1" fmla="*/ 75719 h 1399194"/>
                  <a:gd name="connsiteX2" fmla="*/ 1933916 w 1933916"/>
                  <a:gd name="connsiteY2" fmla="*/ 0 h 1399194"/>
                  <a:gd name="connsiteX3" fmla="*/ 914400 w 1933916"/>
                  <a:gd name="connsiteY3" fmla="*/ 1399194 h 1399194"/>
                  <a:gd name="connsiteX4" fmla="*/ 0 w 1933916"/>
                  <a:gd name="connsiteY4" fmla="*/ 256193 h 1399194"/>
                  <a:gd name="connsiteX0" fmla="*/ 0 w 1933916"/>
                  <a:gd name="connsiteY0" fmla="*/ 256193 h 776507"/>
                  <a:gd name="connsiteX1" fmla="*/ 1720516 w 1933916"/>
                  <a:gd name="connsiteY1" fmla="*/ 75719 h 776507"/>
                  <a:gd name="connsiteX2" fmla="*/ 1933916 w 1933916"/>
                  <a:gd name="connsiteY2" fmla="*/ 0 h 776507"/>
                  <a:gd name="connsiteX3" fmla="*/ 868801 w 1933916"/>
                  <a:gd name="connsiteY3" fmla="*/ 776507 h 776507"/>
                  <a:gd name="connsiteX4" fmla="*/ 0 w 1933916"/>
                  <a:gd name="connsiteY4" fmla="*/ 256193 h 776507"/>
                  <a:gd name="connsiteX0" fmla="*/ 0 w 1690720"/>
                  <a:gd name="connsiteY0" fmla="*/ 169307 h 776507"/>
                  <a:gd name="connsiteX1" fmla="*/ 1477320 w 1690720"/>
                  <a:gd name="connsiteY1" fmla="*/ 75719 h 776507"/>
                  <a:gd name="connsiteX2" fmla="*/ 1690720 w 1690720"/>
                  <a:gd name="connsiteY2" fmla="*/ 0 h 776507"/>
                  <a:gd name="connsiteX3" fmla="*/ 625605 w 1690720"/>
                  <a:gd name="connsiteY3" fmla="*/ 776507 h 776507"/>
                  <a:gd name="connsiteX4" fmla="*/ 0 w 1690720"/>
                  <a:gd name="connsiteY4" fmla="*/ 169307 h 776507"/>
                  <a:gd name="connsiteX0" fmla="*/ 0 w 1690720"/>
                  <a:gd name="connsiteY0" fmla="*/ 169307 h 1051647"/>
                  <a:gd name="connsiteX1" fmla="*/ 1477320 w 1690720"/>
                  <a:gd name="connsiteY1" fmla="*/ 75719 h 1051647"/>
                  <a:gd name="connsiteX2" fmla="*/ 1690720 w 1690720"/>
                  <a:gd name="connsiteY2" fmla="*/ 0 h 1051647"/>
                  <a:gd name="connsiteX3" fmla="*/ 154412 w 1690720"/>
                  <a:gd name="connsiteY3" fmla="*/ 1051647 h 1051647"/>
                  <a:gd name="connsiteX4" fmla="*/ 0 w 1690720"/>
                  <a:gd name="connsiteY4" fmla="*/ 169307 h 1051647"/>
                  <a:gd name="connsiteX0" fmla="*/ 0 w 2268312"/>
                  <a:gd name="connsiteY0" fmla="*/ 154827 h 1051647"/>
                  <a:gd name="connsiteX1" fmla="*/ 2054912 w 2268312"/>
                  <a:gd name="connsiteY1" fmla="*/ 75719 h 1051647"/>
                  <a:gd name="connsiteX2" fmla="*/ 2268312 w 2268312"/>
                  <a:gd name="connsiteY2" fmla="*/ 0 h 1051647"/>
                  <a:gd name="connsiteX3" fmla="*/ 732004 w 2268312"/>
                  <a:gd name="connsiteY3" fmla="*/ 1051647 h 1051647"/>
                  <a:gd name="connsiteX4" fmla="*/ 0 w 2268312"/>
                  <a:gd name="connsiteY4" fmla="*/ 154827 h 1051647"/>
                  <a:gd name="connsiteX0" fmla="*/ 0 w 2435509"/>
                  <a:gd name="connsiteY0" fmla="*/ 270676 h 1051647"/>
                  <a:gd name="connsiteX1" fmla="*/ 2222109 w 2435509"/>
                  <a:gd name="connsiteY1" fmla="*/ 75719 h 1051647"/>
                  <a:gd name="connsiteX2" fmla="*/ 2435509 w 2435509"/>
                  <a:gd name="connsiteY2" fmla="*/ 0 h 1051647"/>
                  <a:gd name="connsiteX3" fmla="*/ 899201 w 2435509"/>
                  <a:gd name="connsiteY3" fmla="*/ 1051647 h 1051647"/>
                  <a:gd name="connsiteX4" fmla="*/ 0 w 2435509"/>
                  <a:gd name="connsiteY4" fmla="*/ 270676 h 1051647"/>
                  <a:gd name="connsiteX0" fmla="*/ 0 w 2435509"/>
                  <a:gd name="connsiteY0" fmla="*/ 270676 h 1051647"/>
                  <a:gd name="connsiteX1" fmla="*/ 1507719 w 2435509"/>
                  <a:gd name="connsiteY1" fmla="*/ 119163 h 1051647"/>
                  <a:gd name="connsiteX2" fmla="*/ 2435509 w 2435509"/>
                  <a:gd name="connsiteY2" fmla="*/ 0 h 1051647"/>
                  <a:gd name="connsiteX3" fmla="*/ 899201 w 2435509"/>
                  <a:gd name="connsiteY3" fmla="*/ 1051647 h 1051647"/>
                  <a:gd name="connsiteX4" fmla="*/ 0 w 2435509"/>
                  <a:gd name="connsiteY4" fmla="*/ 270676 h 1051647"/>
                  <a:gd name="connsiteX0" fmla="*/ 0 w 1933916"/>
                  <a:gd name="connsiteY0" fmla="*/ 151513 h 932484"/>
                  <a:gd name="connsiteX1" fmla="*/ 1507719 w 1933916"/>
                  <a:gd name="connsiteY1" fmla="*/ 0 h 932484"/>
                  <a:gd name="connsiteX2" fmla="*/ 1933916 w 1933916"/>
                  <a:gd name="connsiteY2" fmla="*/ 213902 h 932484"/>
                  <a:gd name="connsiteX3" fmla="*/ 899201 w 1933916"/>
                  <a:gd name="connsiteY3" fmla="*/ 932484 h 932484"/>
                  <a:gd name="connsiteX4" fmla="*/ 0 w 1933916"/>
                  <a:gd name="connsiteY4" fmla="*/ 151513 h 932484"/>
                  <a:gd name="connsiteX0" fmla="*/ 0 w 1933916"/>
                  <a:gd name="connsiteY0" fmla="*/ 194957 h 975928"/>
                  <a:gd name="connsiteX1" fmla="*/ 1629317 w 1933916"/>
                  <a:gd name="connsiteY1" fmla="*/ 0 h 975928"/>
                  <a:gd name="connsiteX2" fmla="*/ 1933916 w 1933916"/>
                  <a:gd name="connsiteY2" fmla="*/ 257346 h 975928"/>
                  <a:gd name="connsiteX3" fmla="*/ 899201 w 1933916"/>
                  <a:gd name="connsiteY3" fmla="*/ 975928 h 975928"/>
                  <a:gd name="connsiteX4" fmla="*/ 0 w 1933916"/>
                  <a:gd name="connsiteY4" fmla="*/ 194957 h 975928"/>
                  <a:gd name="connsiteX0" fmla="*/ 0 w 1933916"/>
                  <a:gd name="connsiteY0" fmla="*/ 165994 h 946965"/>
                  <a:gd name="connsiteX1" fmla="*/ 1705316 w 1933916"/>
                  <a:gd name="connsiteY1" fmla="*/ 0 h 946965"/>
                  <a:gd name="connsiteX2" fmla="*/ 1933916 w 1933916"/>
                  <a:gd name="connsiteY2" fmla="*/ 228383 h 946965"/>
                  <a:gd name="connsiteX3" fmla="*/ 899201 w 1933916"/>
                  <a:gd name="connsiteY3" fmla="*/ 946965 h 946965"/>
                  <a:gd name="connsiteX4" fmla="*/ 0 w 1933916"/>
                  <a:gd name="connsiteY4" fmla="*/ 165994 h 946965"/>
                  <a:gd name="connsiteX0" fmla="*/ 0 w 1933916"/>
                  <a:gd name="connsiteY0" fmla="*/ 165994 h 946965"/>
                  <a:gd name="connsiteX1" fmla="*/ 1583717 w 1933916"/>
                  <a:gd name="connsiteY1" fmla="*/ 0 h 946965"/>
                  <a:gd name="connsiteX2" fmla="*/ 1933916 w 1933916"/>
                  <a:gd name="connsiteY2" fmla="*/ 228383 h 946965"/>
                  <a:gd name="connsiteX3" fmla="*/ 899201 w 1933916"/>
                  <a:gd name="connsiteY3" fmla="*/ 946965 h 946965"/>
                  <a:gd name="connsiteX4" fmla="*/ 0 w 1933916"/>
                  <a:gd name="connsiteY4" fmla="*/ 165994 h 946965"/>
                  <a:gd name="connsiteX0" fmla="*/ 0 w 1842717"/>
                  <a:gd name="connsiteY0" fmla="*/ 165994 h 946965"/>
                  <a:gd name="connsiteX1" fmla="*/ 1583717 w 1842717"/>
                  <a:gd name="connsiteY1" fmla="*/ 0 h 946965"/>
                  <a:gd name="connsiteX2" fmla="*/ 1842717 w 1842717"/>
                  <a:gd name="connsiteY2" fmla="*/ 373194 h 946965"/>
                  <a:gd name="connsiteX3" fmla="*/ 899201 w 1842717"/>
                  <a:gd name="connsiteY3" fmla="*/ 946965 h 946965"/>
                  <a:gd name="connsiteX4" fmla="*/ 0 w 1842717"/>
                  <a:gd name="connsiteY4" fmla="*/ 165994 h 946965"/>
                  <a:gd name="connsiteX0" fmla="*/ 0 w 1842717"/>
                  <a:gd name="connsiteY0" fmla="*/ 122551 h 903522"/>
                  <a:gd name="connsiteX1" fmla="*/ 1492519 w 1842717"/>
                  <a:gd name="connsiteY1" fmla="*/ 0 h 903522"/>
                  <a:gd name="connsiteX2" fmla="*/ 1842717 w 1842717"/>
                  <a:gd name="connsiteY2" fmla="*/ 329751 h 903522"/>
                  <a:gd name="connsiteX3" fmla="*/ 899201 w 1842717"/>
                  <a:gd name="connsiteY3" fmla="*/ 903522 h 903522"/>
                  <a:gd name="connsiteX4" fmla="*/ 0 w 1842717"/>
                  <a:gd name="connsiteY4" fmla="*/ 122551 h 903522"/>
                  <a:gd name="connsiteX0" fmla="*/ 0 w 1842717"/>
                  <a:gd name="connsiteY0" fmla="*/ 79108 h 860079"/>
                  <a:gd name="connsiteX1" fmla="*/ 1538118 w 1842717"/>
                  <a:gd name="connsiteY1" fmla="*/ 0 h 860079"/>
                  <a:gd name="connsiteX2" fmla="*/ 1842717 w 1842717"/>
                  <a:gd name="connsiteY2" fmla="*/ 286308 h 860079"/>
                  <a:gd name="connsiteX3" fmla="*/ 899201 w 1842717"/>
                  <a:gd name="connsiteY3" fmla="*/ 860079 h 860079"/>
                  <a:gd name="connsiteX4" fmla="*/ 0 w 1842717"/>
                  <a:gd name="connsiteY4" fmla="*/ 79108 h 860079"/>
                  <a:gd name="connsiteX0" fmla="*/ 0 w 1781918"/>
                  <a:gd name="connsiteY0" fmla="*/ 79108 h 860079"/>
                  <a:gd name="connsiteX1" fmla="*/ 1538118 w 1781918"/>
                  <a:gd name="connsiteY1" fmla="*/ 0 h 860079"/>
                  <a:gd name="connsiteX2" fmla="*/ 1781918 w 1781918"/>
                  <a:gd name="connsiteY2" fmla="*/ 373195 h 860079"/>
                  <a:gd name="connsiteX3" fmla="*/ 899201 w 1781918"/>
                  <a:gd name="connsiteY3" fmla="*/ 860079 h 860079"/>
                  <a:gd name="connsiteX4" fmla="*/ 0 w 1781918"/>
                  <a:gd name="connsiteY4" fmla="*/ 79108 h 860079"/>
                  <a:gd name="connsiteX0" fmla="*/ 0 w 1781918"/>
                  <a:gd name="connsiteY0" fmla="*/ 79108 h 932484"/>
                  <a:gd name="connsiteX1" fmla="*/ 1538118 w 1781918"/>
                  <a:gd name="connsiteY1" fmla="*/ 0 h 932484"/>
                  <a:gd name="connsiteX2" fmla="*/ 1781918 w 1781918"/>
                  <a:gd name="connsiteY2" fmla="*/ 373195 h 932484"/>
                  <a:gd name="connsiteX3" fmla="*/ 762404 w 1781918"/>
                  <a:gd name="connsiteY3" fmla="*/ 932484 h 932484"/>
                  <a:gd name="connsiteX4" fmla="*/ 0 w 1781918"/>
                  <a:gd name="connsiteY4" fmla="*/ 79108 h 932484"/>
                  <a:gd name="connsiteX0" fmla="*/ 0 w 1781918"/>
                  <a:gd name="connsiteY0" fmla="*/ 79108 h 979648"/>
                  <a:gd name="connsiteX1" fmla="*/ 1538118 w 1781918"/>
                  <a:gd name="connsiteY1" fmla="*/ 0 h 979648"/>
                  <a:gd name="connsiteX2" fmla="*/ 1781918 w 1781918"/>
                  <a:gd name="connsiteY2" fmla="*/ 373195 h 979648"/>
                  <a:gd name="connsiteX3" fmla="*/ 620961 w 1781918"/>
                  <a:gd name="connsiteY3" fmla="*/ 979648 h 979648"/>
                  <a:gd name="connsiteX4" fmla="*/ 0 w 1781918"/>
                  <a:gd name="connsiteY4" fmla="*/ 79108 h 979648"/>
                  <a:gd name="connsiteX0" fmla="*/ 0 w 1781918"/>
                  <a:gd name="connsiteY0" fmla="*/ 79108 h 993123"/>
                  <a:gd name="connsiteX1" fmla="*/ 1538118 w 1781918"/>
                  <a:gd name="connsiteY1" fmla="*/ 0 h 993123"/>
                  <a:gd name="connsiteX2" fmla="*/ 1781918 w 1781918"/>
                  <a:gd name="connsiteY2" fmla="*/ 373195 h 993123"/>
                  <a:gd name="connsiteX3" fmla="*/ 628034 w 1781918"/>
                  <a:gd name="connsiteY3" fmla="*/ 993123 h 993123"/>
                  <a:gd name="connsiteX4" fmla="*/ 0 w 1781918"/>
                  <a:gd name="connsiteY4" fmla="*/ 79108 h 993123"/>
                  <a:gd name="connsiteX0" fmla="*/ 0 w 1781918"/>
                  <a:gd name="connsiteY0" fmla="*/ 79108 h 972910"/>
                  <a:gd name="connsiteX1" fmla="*/ 1538118 w 1781918"/>
                  <a:gd name="connsiteY1" fmla="*/ 0 h 972910"/>
                  <a:gd name="connsiteX2" fmla="*/ 1781918 w 1781918"/>
                  <a:gd name="connsiteY2" fmla="*/ 373195 h 972910"/>
                  <a:gd name="connsiteX3" fmla="*/ 606817 w 1781918"/>
                  <a:gd name="connsiteY3" fmla="*/ 972910 h 972910"/>
                  <a:gd name="connsiteX4" fmla="*/ 0 w 1781918"/>
                  <a:gd name="connsiteY4" fmla="*/ 79108 h 972910"/>
                  <a:gd name="connsiteX0" fmla="*/ 0 w 1781918"/>
                  <a:gd name="connsiteY0" fmla="*/ 79108 h 986385"/>
                  <a:gd name="connsiteX1" fmla="*/ 1538118 w 1781918"/>
                  <a:gd name="connsiteY1" fmla="*/ 0 h 986385"/>
                  <a:gd name="connsiteX2" fmla="*/ 1781918 w 1781918"/>
                  <a:gd name="connsiteY2" fmla="*/ 373195 h 986385"/>
                  <a:gd name="connsiteX3" fmla="*/ 620961 w 1781918"/>
                  <a:gd name="connsiteY3" fmla="*/ 986385 h 986385"/>
                  <a:gd name="connsiteX4" fmla="*/ 0 w 1781918"/>
                  <a:gd name="connsiteY4" fmla="*/ 79108 h 986385"/>
                  <a:gd name="connsiteX0" fmla="*/ 0 w 1654092"/>
                  <a:gd name="connsiteY0" fmla="*/ 0 h 1709553"/>
                  <a:gd name="connsiteX1" fmla="*/ 1410292 w 1654092"/>
                  <a:gd name="connsiteY1" fmla="*/ 723168 h 1709553"/>
                  <a:gd name="connsiteX2" fmla="*/ 1654092 w 1654092"/>
                  <a:gd name="connsiteY2" fmla="*/ 1096363 h 1709553"/>
                  <a:gd name="connsiteX3" fmla="*/ 493135 w 1654092"/>
                  <a:gd name="connsiteY3" fmla="*/ 1709553 h 1709553"/>
                  <a:gd name="connsiteX4" fmla="*/ 0 w 1654092"/>
                  <a:gd name="connsiteY4" fmla="*/ 0 h 1709553"/>
                  <a:gd name="connsiteX0" fmla="*/ 0 w 1850523"/>
                  <a:gd name="connsiteY0" fmla="*/ 0 h 1610377"/>
                  <a:gd name="connsiteX1" fmla="*/ 1606723 w 1850523"/>
                  <a:gd name="connsiteY1" fmla="*/ 623992 h 1610377"/>
                  <a:gd name="connsiteX2" fmla="*/ 1850523 w 1850523"/>
                  <a:gd name="connsiteY2" fmla="*/ 997187 h 1610377"/>
                  <a:gd name="connsiteX3" fmla="*/ 689566 w 1850523"/>
                  <a:gd name="connsiteY3" fmla="*/ 1610377 h 1610377"/>
                  <a:gd name="connsiteX4" fmla="*/ 0 w 1850523"/>
                  <a:gd name="connsiteY4" fmla="*/ 0 h 1610377"/>
                  <a:gd name="connsiteX0" fmla="*/ 0 w 1832166"/>
                  <a:gd name="connsiteY0" fmla="*/ 0 h 1610377"/>
                  <a:gd name="connsiteX1" fmla="*/ 1606723 w 1832166"/>
                  <a:gd name="connsiteY1" fmla="*/ 623992 h 1610377"/>
                  <a:gd name="connsiteX2" fmla="*/ 1832165 w 1832166"/>
                  <a:gd name="connsiteY2" fmla="*/ 876050 h 1610377"/>
                  <a:gd name="connsiteX3" fmla="*/ 689566 w 1832166"/>
                  <a:gd name="connsiteY3" fmla="*/ 1610377 h 1610377"/>
                  <a:gd name="connsiteX4" fmla="*/ 0 w 1832166"/>
                  <a:gd name="connsiteY4" fmla="*/ 0 h 1610377"/>
                  <a:gd name="connsiteX0" fmla="*/ 0 w 2067613"/>
                  <a:gd name="connsiteY0" fmla="*/ 0 h 1930445"/>
                  <a:gd name="connsiteX1" fmla="*/ 1842171 w 2067613"/>
                  <a:gd name="connsiteY1" fmla="*/ 944060 h 1930445"/>
                  <a:gd name="connsiteX2" fmla="*/ 2067613 w 2067613"/>
                  <a:gd name="connsiteY2" fmla="*/ 1196118 h 1930445"/>
                  <a:gd name="connsiteX3" fmla="*/ 925014 w 2067613"/>
                  <a:gd name="connsiteY3" fmla="*/ 1930445 h 1930445"/>
                  <a:gd name="connsiteX4" fmla="*/ 0 w 2067613"/>
                  <a:gd name="connsiteY4" fmla="*/ 0 h 1930445"/>
                  <a:gd name="connsiteX0" fmla="*/ 0 w 1842170"/>
                  <a:gd name="connsiteY0" fmla="*/ 0 h 1930445"/>
                  <a:gd name="connsiteX1" fmla="*/ 1842171 w 1842170"/>
                  <a:gd name="connsiteY1" fmla="*/ 944060 h 1930445"/>
                  <a:gd name="connsiteX2" fmla="*/ 1827075 w 1842170"/>
                  <a:gd name="connsiteY2" fmla="*/ 1001286 h 1930445"/>
                  <a:gd name="connsiteX3" fmla="*/ 925014 w 1842170"/>
                  <a:gd name="connsiteY3" fmla="*/ 1930445 h 1930445"/>
                  <a:gd name="connsiteX4" fmla="*/ 0 w 1842170"/>
                  <a:gd name="connsiteY4" fmla="*/ 0 h 1930445"/>
                  <a:gd name="connsiteX0" fmla="*/ 0 w 1827075"/>
                  <a:gd name="connsiteY0" fmla="*/ 0 h 1930445"/>
                  <a:gd name="connsiteX1" fmla="*/ 1592431 w 1827075"/>
                  <a:gd name="connsiteY1" fmla="*/ 844586 h 1930445"/>
                  <a:gd name="connsiteX2" fmla="*/ 1827075 w 1827075"/>
                  <a:gd name="connsiteY2" fmla="*/ 1001286 h 1930445"/>
                  <a:gd name="connsiteX3" fmla="*/ 925014 w 1827075"/>
                  <a:gd name="connsiteY3" fmla="*/ 1930445 h 1930445"/>
                  <a:gd name="connsiteX4" fmla="*/ 0 w 1827075"/>
                  <a:gd name="connsiteY4" fmla="*/ 0 h 1930445"/>
                  <a:gd name="connsiteX0" fmla="*/ 0 w 1827075"/>
                  <a:gd name="connsiteY0" fmla="*/ 0 h 1930445"/>
                  <a:gd name="connsiteX1" fmla="*/ 1690313 w 1827075"/>
                  <a:gd name="connsiteY1" fmla="*/ 814122 h 1930445"/>
                  <a:gd name="connsiteX2" fmla="*/ 1827075 w 1827075"/>
                  <a:gd name="connsiteY2" fmla="*/ 1001286 h 1930445"/>
                  <a:gd name="connsiteX3" fmla="*/ 925014 w 1827075"/>
                  <a:gd name="connsiteY3" fmla="*/ 1930445 h 1930445"/>
                  <a:gd name="connsiteX4" fmla="*/ 0 w 1827075"/>
                  <a:gd name="connsiteY4" fmla="*/ 0 h 1930445"/>
                  <a:gd name="connsiteX0" fmla="*/ 0 w 1827075"/>
                  <a:gd name="connsiteY0" fmla="*/ 0 h 1930445"/>
                  <a:gd name="connsiteX1" fmla="*/ 1731492 w 1827075"/>
                  <a:gd name="connsiteY1" fmla="*/ 812015 h 1930445"/>
                  <a:gd name="connsiteX2" fmla="*/ 1827075 w 1827075"/>
                  <a:gd name="connsiteY2" fmla="*/ 1001286 h 1930445"/>
                  <a:gd name="connsiteX3" fmla="*/ 925014 w 1827075"/>
                  <a:gd name="connsiteY3" fmla="*/ 1930445 h 1930445"/>
                  <a:gd name="connsiteX4" fmla="*/ 0 w 1827075"/>
                  <a:gd name="connsiteY4" fmla="*/ 0 h 1930445"/>
                  <a:gd name="connsiteX0" fmla="*/ 0 w 1844966"/>
                  <a:gd name="connsiteY0" fmla="*/ 0 h 1930445"/>
                  <a:gd name="connsiteX1" fmla="*/ 1731492 w 1844966"/>
                  <a:gd name="connsiteY1" fmla="*/ 812015 h 1930445"/>
                  <a:gd name="connsiteX2" fmla="*/ 1844966 w 1844966"/>
                  <a:gd name="connsiteY2" fmla="*/ 1038558 h 1930445"/>
                  <a:gd name="connsiteX3" fmla="*/ 925014 w 1844966"/>
                  <a:gd name="connsiteY3" fmla="*/ 1930445 h 1930445"/>
                  <a:gd name="connsiteX4" fmla="*/ 0 w 1844966"/>
                  <a:gd name="connsiteY4" fmla="*/ 0 h 1930445"/>
                  <a:gd name="connsiteX0" fmla="*/ 0 w 1844966"/>
                  <a:gd name="connsiteY0" fmla="*/ 0 h 1930445"/>
                  <a:gd name="connsiteX1" fmla="*/ 1658184 w 1844966"/>
                  <a:gd name="connsiteY1" fmla="*/ 696575 h 1930445"/>
                  <a:gd name="connsiteX2" fmla="*/ 1844966 w 1844966"/>
                  <a:gd name="connsiteY2" fmla="*/ 1038558 h 1930445"/>
                  <a:gd name="connsiteX3" fmla="*/ 925014 w 1844966"/>
                  <a:gd name="connsiteY3" fmla="*/ 1930445 h 1930445"/>
                  <a:gd name="connsiteX4" fmla="*/ 0 w 1844966"/>
                  <a:gd name="connsiteY4" fmla="*/ 0 h 1930445"/>
                  <a:gd name="connsiteX0" fmla="*/ 0 w 1862260"/>
                  <a:gd name="connsiteY0" fmla="*/ 0 h 1930445"/>
                  <a:gd name="connsiteX1" fmla="*/ 1658184 w 1862260"/>
                  <a:gd name="connsiteY1" fmla="*/ 696575 h 1930445"/>
                  <a:gd name="connsiteX2" fmla="*/ 1862260 w 1862260"/>
                  <a:gd name="connsiteY2" fmla="*/ 1027430 h 1930445"/>
                  <a:gd name="connsiteX3" fmla="*/ 925014 w 1862260"/>
                  <a:gd name="connsiteY3" fmla="*/ 1930445 h 1930445"/>
                  <a:gd name="connsiteX4" fmla="*/ 0 w 1862260"/>
                  <a:gd name="connsiteY4" fmla="*/ 0 h 1930445"/>
                  <a:gd name="connsiteX0" fmla="*/ 0 w 1862260"/>
                  <a:gd name="connsiteY0" fmla="*/ 0 h 2467794"/>
                  <a:gd name="connsiteX1" fmla="*/ 1658184 w 1862260"/>
                  <a:gd name="connsiteY1" fmla="*/ 696575 h 2467794"/>
                  <a:gd name="connsiteX2" fmla="*/ 1862260 w 1862260"/>
                  <a:gd name="connsiteY2" fmla="*/ 1027430 h 2467794"/>
                  <a:gd name="connsiteX3" fmla="*/ 88345 w 1862260"/>
                  <a:gd name="connsiteY3" fmla="*/ 2467794 h 2467794"/>
                  <a:gd name="connsiteX4" fmla="*/ 0 w 1862260"/>
                  <a:gd name="connsiteY4" fmla="*/ 0 h 2467794"/>
                  <a:gd name="connsiteX0" fmla="*/ 0 w 2702121"/>
                  <a:gd name="connsiteY0" fmla="*/ 0 h 1819863"/>
                  <a:gd name="connsiteX1" fmla="*/ 2498045 w 2702121"/>
                  <a:gd name="connsiteY1" fmla="*/ 48644 h 1819863"/>
                  <a:gd name="connsiteX2" fmla="*/ 2702121 w 2702121"/>
                  <a:gd name="connsiteY2" fmla="*/ 379499 h 1819863"/>
                  <a:gd name="connsiteX3" fmla="*/ 928206 w 2702121"/>
                  <a:gd name="connsiteY3" fmla="*/ 1819863 h 1819863"/>
                  <a:gd name="connsiteX4" fmla="*/ 0 w 2702121"/>
                  <a:gd name="connsiteY4" fmla="*/ 0 h 1819863"/>
                  <a:gd name="connsiteX0" fmla="*/ 0 w 2843109"/>
                  <a:gd name="connsiteY0" fmla="*/ 0 h 2166622"/>
                  <a:gd name="connsiteX1" fmla="*/ 2639033 w 2843109"/>
                  <a:gd name="connsiteY1" fmla="*/ 395403 h 2166622"/>
                  <a:gd name="connsiteX2" fmla="*/ 2843109 w 2843109"/>
                  <a:gd name="connsiteY2" fmla="*/ 726258 h 2166622"/>
                  <a:gd name="connsiteX3" fmla="*/ 1069194 w 2843109"/>
                  <a:gd name="connsiteY3" fmla="*/ 2166622 h 2166622"/>
                  <a:gd name="connsiteX4" fmla="*/ 0 w 2843109"/>
                  <a:gd name="connsiteY4" fmla="*/ 0 h 2166622"/>
                  <a:gd name="connsiteX0" fmla="*/ 1 w 3082205"/>
                  <a:gd name="connsiteY0" fmla="*/ 1 h 2567787"/>
                  <a:gd name="connsiteX1" fmla="*/ 2878129 w 3082205"/>
                  <a:gd name="connsiteY1" fmla="*/ 796568 h 2567787"/>
                  <a:gd name="connsiteX2" fmla="*/ 3082205 w 3082205"/>
                  <a:gd name="connsiteY2" fmla="*/ 1127423 h 2567787"/>
                  <a:gd name="connsiteX3" fmla="*/ 1308290 w 3082205"/>
                  <a:gd name="connsiteY3" fmla="*/ 2567787 h 2567787"/>
                  <a:gd name="connsiteX4" fmla="*/ 1 w 3082205"/>
                  <a:gd name="connsiteY4" fmla="*/ 1 h 2567787"/>
                  <a:gd name="connsiteX0" fmla="*/ 0 w 3058987"/>
                  <a:gd name="connsiteY0" fmla="*/ 0 h 2308074"/>
                  <a:gd name="connsiteX1" fmla="*/ 2854911 w 3058987"/>
                  <a:gd name="connsiteY1" fmla="*/ 536855 h 2308074"/>
                  <a:gd name="connsiteX2" fmla="*/ 3058987 w 3058987"/>
                  <a:gd name="connsiteY2" fmla="*/ 867710 h 2308074"/>
                  <a:gd name="connsiteX3" fmla="*/ 1285072 w 3058987"/>
                  <a:gd name="connsiteY3" fmla="*/ 2308074 h 2308074"/>
                  <a:gd name="connsiteX4" fmla="*/ 0 w 3058987"/>
                  <a:gd name="connsiteY4" fmla="*/ 0 h 2308074"/>
                  <a:gd name="connsiteX0" fmla="*/ 0 w 3058987"/>
                  <a:gd name="connsiteY0" fmla="*/ 0 h 2319591"/>
                  <a:gd name="connsiteX1" fmla="*/ 2854911 w 3058987"/>
                  <a:gd name="connsiteY1" fmla="*/ 536855 h 2319591"/>
                  <a:gd name="connsiteX2" fmla="*/ 3058987 w 3058987"/>
                  <a:gd name="connsiteY2" fmla="*/ 867710 h 2319591"/>
                  <a:gd name="connsiteX3" fmla="*/ 1272870 w 3058987"/>
                  <a:gd name="connsiteY3" fmla="*/ 2319591 h 2319591"/>
                  <a:gd name="connsiteX4" fmla="*/ 0 w 3058987"/>
                  <a:gd name="connsiteY4" fmla="*/ 0 h 2319591"/>
                  <a:gd name="connsiteX0" fmla="*/ 0 w 2981308"/>
                  <a:gd name="connsiteY0" fmla="*/ 1 h 2262564"/>
                  <a:gd name="connsiteX1" fmla="*/ 2777232 w 2981308"/>
                  <a:gd name="connsiteY1" fmla="*/ 479828 h 2262564"/>
                  <a:gd name="connsiteX2" fmla="*/ 2981308 w 2981308"/>
                  <a:gd name="connsiteY2" fmla="*/ 810683 h 2262564"/>
                  <a:gd name="connsiteX3" fmla="*/ 1195191 w 2981308"/>
                  <a:gd name="connsiteY3" fmla="*/ 2262564 h 2262564"/>
                  <a:gd name="connsiteX4" fmla="*/ 0 w 2981308"/>
                  <a:gd name="connsiteY4" fmla="*/ 1 h 2262564"/>
                  <a:gd name="connsiteX0" fmla="*/ 0 w 2885102"/>
                  <a:gd name="connsiteY0" fmla="*/ 0 h 2251991"/>
                  <a:gd name="connsiteX1" fmla="*/ 2681026 w 2885102"/>
                  <a:gd name="connsiteY1" fmla="*/ 469255 h 2251991"/>
                  <a:gd name="connsiteX2" fmla="*/ 2885102 w 2885102"/>
                  <a:gd name="connsiteY2" fmla="*/ 800110 h 2251991"/>
                  <a:gd name="connsiteX3" fmla="*/ 1098985 w 2885102"/>
                  <a:gd name="connsiteY3" fmla="*/ 2251991 h 2251991"/>
                  <a:gd name="connsiteX4" fmla="*/ 0 w 2885102"/>
                  <a:gd name="connsiteY4" fmla="*/ 0 h 2251991"/>
                  <a:gd name="connsiteX0" fmla="*/ 0 w 3035535"/>
                  <a:gd name="connsiteY0" fmla="*/ 1 h 2298279"/>
                  <a:gd name="connsiteX1" fmla="*/ 2831459 w 3035535"/>
                  <a:gd name="connsiteY1" fmla="*/ 515543 h 2298279"/>
                  <a:gd name="connsiteX2" fmla="*/ 3035535 w 3035535"/>
                  <a:gd name="connsiteY2" fmla="*/ 846398 h 2298279"/>
                  <a:gd name="connsiteX3" fmla="*/ 1249418 w 3035535"/>
                  <a:gd name="connsiteY3" fmla="*/ 2298279 h 2298279"/>
                  <a:gd name="connsiteX4" fmla="*/ 0 w 3035535"/>
                  <a:gd name="connsiteY4" fmla="*/ 1 h 2298279"/>
                  <a:gd name="connsiteX0" fmla="*/ 0 w 2977422"/>
                  <a:gd name="connsiteY0" fmla="*/ 1 h 2295199"/>
                  <a:gd name="connsiteX1" fmla="*/ 2773346 w 2977422"/>
                  <a:gd name="connsiteY1" fmla="*/ 512463 h 2295199"/>
                  <a:gd name="connsiteX2" fmla="*/ 2977422 w 2977422"/>
                  <a:gd name="connsiteY2" fmla="*/ 843318 h 2295199"/>
                  <a:gd name="connsiteX3" fmla="*/ 1191305 w 2977422"/>
                  <a:gd name="connsiteY3" fmla="*/ 2295199 h 2295199"/>
                  <a:gd name="connsiteX4" fmla="*/ 0 w 2977422"/>
                  <a:gd name="connsiteY4" fmla="*/ 1 h 2295199"/>
                  <a:gd name="connsiteX0" fmla="*/ 0 w 2773346"/>
                  <a:gd name="connsiteY0" fmla="*/ 0 h 2295198"/>
                  <a:gd name="connsiteX1" fmla="*/ 2773346 w 2773346"/>
                  <a:gd name="connsiteY1" fmla="*/ 512462 h 2295198"/>
                  <a:gd name="connsiteX2" fmla="*/ 2576462 w 2773346"/>
                  <a:gd name="connsiteY2" fmla="*/ 772806 h 2295198"/>
                  <a:gd name="connsiteX3" fmla="*/ 1191305 w 2773346"/>
                  <a:gd name="connsiteY3" fmla="*/ 2295198 h 2295198"/>
                  <a:gd name="connsiteX4" fmla="*/ 0 w 2773346"/>
                  <a:gd name="connsiteY4" fmla="*/ 0 h 2295198"/>
                  <a:gd name="connsiteX0" fmla="*/ 0 w 2576462"/>
                  <a:gd name="connsiteY0" fmla="*/ 0 h 2295198"/>
                  <a:gd name="connsiteX1" fmla="*/ 2404518 w 2576462"/>
                  <a:gd name="connsiteY1" fmla="*/ 281268 h 2295198"/>
                  <a:gd name="connsiteX2" fmla="*/ 2576462 w 2576462"/>
                  <a:gd name="connsiteY2" fmla="*/ 772806 h 2295198"/>
                  <a:gd name="connsiteX3" fmla="*/ 1191305 w 2576462"/>
                  <a:gd name="connsiteY3" fmla="*/ 2295198 h 2295198"/>
                  <a:gd name="connsiteX4" fmla="*/ 0 w 2576462"/>
                  <a:gd name="connsiteY4" fmla="*/ 0 h 2295198"/>
                  <a:gd name="connsiteX0" fmla="*/ 0 w 2576462"/>
                  <a:gd name="connsiteY0" fmla="*/ 0 h 2811731"/>
                  <a:gd name="connsiteX1" fmla="*/ 2404518 w 2576462"/>
                  <a:gd name="connsiteY1" fmla="*/ 281268 h 2811731"/>
                  <a:gd name="connsiteX2" fmla="*/ 2576462 w 2576462"/>
                  <a:gd name="connsiteY2" fmla="*/ 772806 h 2811731"/>
                  <a:gd name="connsiteX3" fmla="*/ 506006 w 2576462"/>
                  <a:gd name="connsiteY3" fmla="*/ 2811731 h 2811731"/>
                  <a:gd name="connsiteX4" fmla="*/ 0 w 2576462"/>
                  <a:gd name="connsiteY4" fmla="*/ 0 h 2811731"/>
                  <a:gd name="connsiteX0" fmla="*/ 0 w 3402929"/>
                  <a:gd name="connsiteY0" fmla="*/ 165748 h 2530463"/>
                  <a:gd name="connsiteX1" fmla="*/ 3230985 w 3402929"/>
                  <a:gd name="connsiteY1" fmla="*/ 0 h 2530463"/>
                  <a:gd name="connsiteX2" fmla="*/ 3402929 w 3402929"/>
                  <a:gd name="connsiteY2" fmla="*/ 491538 h 2530463"/>
                  <a:gd name="connsiteX3" fmla="*/ 1332473 w 3402929"/>
                  <a:gd name="connsiteY3" fmla="*/ 2530463 h 2530463"/>
                  <a:gd name="connsiteX4" fmla="*/ 0 w 3402929"/>
                  <a:gd name="connsiteY4" fmla="*/ 165748 h 2530463"/>
                  <a:gd name="connsiteX0" fmla="*/ 0 w 3251911"/>
                  <a:gd name="connsiteY0" fmla="*/ 165748 h 2530463"/>
                  <a:gd name="connsiteX1" fmla="*/ 3230985 w 3251911"/>
                  <a:gd name="connsiteY1" fmla="*/ 0 h 2530463"/>
                  <a:gd name="connsiteX2" fmla="*/ 3251911 w 3251911"/>
                  <a:gd name="connsiteY2" fmla="*/ 286481 h 2530463"/>
                  <a:gd name="connsiteX3" fmla="*/ 1332473 w 3251911"/>
                  <a:gd name="connsiteY3" fmla="*/ 2530463 h 2530463"/>
                  <a:gd name="connsiteX4" fmla="*/ 0 w 3251911"/>
                  <a:gd name="connsiteY4" fmla="*/ 165748 h 2530463"/>
                  <a:gd name="connsiteX0" fmla="*/ 0 w 3230985"/>
                  <a:gd name="connsiteY0" fmla="*/ 165748 h 2530463"/>
                  <a:gd name="connsiteX1" fmla="*/ 3230985 w 3230985"/>
                  <a:gd name="connsiteY1" fmla="*/ 0 h 2530463"/>
                  <a:gd name="connsiteX2" fmla="*/ 3187383 w 3230985"/>
                  <a:gd name="connsiteY2" fmla="*/ 173588 h 2530463"/>
                  <a:gd name="connsiteX3" fmla="*/ 1332473 w 3230985"/>
                  <a:gd name="connsiteY3" fmla="*/ 2530463 h 2530463"/>
                  <a:gd name="connsiteX4" fmla="*/ 0 w 3230985"/>
                  <a:gd name="connsiteY4" fmla="*/ 165748 h 2530463"/>
                  <a:gd name="connsiteX0" fmla="*/ 0 w 3230985"/>
                  <a:gd name="connsiteY0" fmla="*/ 165748 h 2530463"/>
                  <a:gd name="connsiteX1" fmla="*/ 3230985 w 3230985"/>
                  <a:gd name="connsiteY1" fmla="*/ 0 h 2530463"/>
                  <a:gd name="connsiteX2" fmla="*/ 3229949 w 3230985"/>
                  <a:gd name="connsiteY2" fmla="*/ 307214 h 2530463"/>
                  <a:gd name="connsiteX3" fmla="*/ 1332473 w 3230985"/>
                  <a:gd name="connsiteY3" fmla="*/ 2530463 h 2530463"/>
                  <a:gd name="connsiteX4" fmla="*/ 0 w 3230985"/>
                  <a:gd name="connsiteY4" fmla="*/ 165748 h 2530463"/>
                  <a:gd name="connsiteX0" fmla="*/ 0 w 3229950"/>
                  <a:gd name="connsiteY0" fmla="*/ 166330 h 2531045"/>
                  <a:gd name="connsiteX1" fmla="*/ 3185571 w 3229950"/>
                  <a:gd name="connsiteY1" fmla="*/ 0 h 2531045"/>
                  <a:gd name="connsiteX2" fmla="*/ 3229949 w 3229950"/>
                  <a:gd name="connsiteY2" fmla="*/ 307796 h 2531045"/>
                  <a:gd name="connsiteX3" fmla="*/ 1332473 w 3229950"/>
                  <a:gd name="connsiteY3" fmla="*/ 2531045 h 2531045"/>
                  <a:gd name="connsiteX4" fmla="*/ 0 w 3229950"/>
                  <a:gd name="connsiteY4" fmla="*/ 166330 h 2531045"/>
                  <a:gd name="connsiteX0" fmla="*/ 0 w 3229949"/>
                  <a:gd name="connsiteY0" fmla="*/ 422837 h 2787552"/>
                  <a:gd name="connsiteX1" fmla="*/ 3027685 w 3229949"/>
                  <a:gd name="connsiteY1" fmla="*/ -1 h 2787552"/>
                  <a:gd name="connsiteX2" fmla="*/ 3229949 w 3229949"/>
                  <a:gd name="connsiteY2" fmla="*/ 564303 h 2787552"/>
                  <a:gd name="connsiteX3" fmla="*/ 1332473 w 3229949"/>
                  <a:gd name="connsiteY3" fmla="*/ 2787552 h 2787552"/>
                  <a:gd name="connsiteX4" fmla="*/ 0 w 3229949"/>
                  <a:gd name="connsiteY4" fmla="*/ 422837 h 2787552"/>
                  <a:gd name="connsiteX0" fmla="*/ 0 w 3229949"/>
                  <a:gd name="connsiteY0" fmla="*/ 405938 h 2770653"/>
                  <a:gd name="connsiteX1" fmla="*/ 3071157 w 3229949"/>
                  <a:gd name="connsiteY1" fmla="*/ 1 h 2770653"/>
                  <a:gd name="connsiteX2" fmla="*/ 3229949 w 3229949"/>
                  <a:gd name="connsiteY2" fmla="*/ 547404 h 2770653"/>
                  <a:gd name="connsiteX3" fmla="*/ 1332473 w 3229949"/>
                  <a:gd name="connsiteY3" fmla="*/ 2770653 h 2770653"/>
                  <a:gd name="connsiteX4" fmla="*/ 0 w 3229949"/>
                  <a:gd name="connsiteY4" fmla="*/ 405938 h 2770653"/>
                  <a:gd name="connsiteX0" fmla="*/ 0 w 3229949"/>
                  <a:gd name="connsiteY0" fmla="*/ 321266 h 2685981"/>
                  <a:gd name="connsiteX1" fmla="*/ 3119553 w 3229949"/>
                  <a:gd name="connsiteY1" fmla="*/ 0 h 2685981"/>
                  <a:gd name="connsiteX2" fmla="*/ 3229949 w 3229949"/>
                  <a:gd name="connsiteY2" fmla="*/ 462732 h 2685981"/>
                  <a:gd name="connsiteX3" fmla="*/ 1332473 w 3229949"/>
                  <a:gd name="connsiteY3" fmla="*/ 2685981 h 2685981"/>
                  <a:gd name="connsiteX4" fmla="*/ 0 w 3229949"/>
                  <a:gd name="connsiteY4" fmla="*/ 321266 h 2685981"/>
                  <a:gd name="connsiteX0" fmla="*/ 0 w 3229957"/>
                  <a:gd name="connsiteY0" fmla="*/ 401693 h 2766408"/>
                  <a:gd name="connsiteX1" fmla="*/ 3220100 w 3229957"/>
                  <a:gd name="connsiteY1" fmla="*/ 0 h 2766408"/>
                  <a:gd name="connsiteX2" fmla="*/ 3229949 w 3229957"/>
                  <a:gd name="connsiteY2" fmla="*/ 543159 h 2766408"/>
                  <a:gd name="connsiteX3" fmla="*/ 1332473 w 3229957"/>
                  <a:gd name="connsiteY3" fmla="*/ 2766408 h 2766408"/>
                  <a:gd name="connsiteX4" fmla="*/ 0 w 3229957"/>
                  <a:gd name="connsiteY4" fmla="*/ 401693 h 2766408"/>
                  <a:gd name="connsiteX0" fmla="*/ 0 w 3220100"/>
                  <a:gd name="connsiteY0" fmla="*/ 401693 h 2766408"/>
                  <a:gd name="connsiteX1" fmla="*/ 3220100 w 3220100"/>
                  <a:gd name="connsiteY1" fmla="*/ 0 h 2766408"/>
                  <a:gd name="connsiteX2" fmla="*/ 3102836 w 3220100"/>
                  <a:gd name="connsiteY2" fmla="*/ 301052 h 2766408"/>
                  <a:gd name="connsiteX3" fmla="*/ 1332473 w 3220100"/>
                  <a:gd name="connsiteY3" fmla="*/ 2766408 h 2766408"/>
                  <a:gd name="connsiteX4" fmla="*/ 0 w 3220100"/>
                  <a:gd name="connsiteY4" fmla="*/ 401693 h 2766408"/>
                  <a:gd name="connsiteX0" fmla="*/ 0 w 3102836"/>
                  <a:gd name="connsiteY0" fmla="*/ 1301765 h 3666480"/>
                  <a:gd name="connsiteX1" fmla="*/ 2761989 w 3102836"/>
                  <a:gd name="connsiteY1" fmla="*/ 0 h 3666480"/>
                  <a:gd name="connsiteX2" fmla="*/ 3102836 w 3102836"/>
                  <a:gd name="connsiteY2" fmla="*/ 1201124 h 3666480"/>
                  <a:gd name="connsiteX3" fmla="*/ 1332473 w 3102836"/>
                  <a:gd name="connsiteY3" fmla="*/ 3666480 h 3666480"/>
                  <a:gd name="connsiteX4" fmla="*/ 0 w 3102836"/>
                  <a:gd name="connsiteY4" fmla="*/ 1301765 h 3666480"/>
                  <a:gd name="connsiteX0" fmla="*/ 0 w 3017968"/>
                  <a:gd name="connsiteY0" fmla="*/ 1134753 h 3666480"/>
                  <a:gd name="connsiteX1" fmla="*/ 2677121 w 3017968"/>
                  <a:gd name="connsiteY1" fmla="*/ 0 h 3666480"/>
                  <a:gd name="connsiteX2" fmla="*/ 3017968 w 3017968"/>
                  <a:gd name="connsiteY2" fmla="*/ 1201124 h 3666480"/>
                  <a:gd name="connsiteX3" fmla="*/ 1247605 w 3017968"/>
                  <a:gd name="connsiteY3" fmla="*/ 3666480 h 3666480"/>
                  <a:gd name="connsiteX4" fmla="*/ 0 w 3017968"/>
                  <a:gd name="connsiteY4" fmla="*/ 1134753 h 3666480"/>
                  <a:gd name="connsiteX0" fmla="*/ 0 w 3017968"/>
                  <a:gd name="connsiteY0" fmla="*/ 1134753 h 3616192"/>
                  <a:gd name="connsiteX1" fmla="*/ 2677121 w 3017968"/>
                  <a:gd name="connsiteY1" fmla="*/ 0 h 3616192"/>
                  <a:gd name="connsiteX2" fmla="*/ 3017968 w 3017968"/>
                  <a:gd name="connsiteY2" fmla="*/ 1201124 h 3616192"/>
                  <a:gd name="connsiteX3" fmla="*/ 1331567 w 3017968"/>
                  <a:gd name="connsiteY3" fmla="*/ 3616192 h 3616192"/>
                  <a:gd name="connsiteX4" fmla="*/ 0 w 3017968"/>
                  <a:gd name="connsiteY4" fmla="*/ 1134753 h 3616192"/>
                  <a:gd name="connsiteX0" fmla="*/ 0 w 3017968"/>
                  <a:gd name="connsiteY0" fmla="*/ 1134753 h 3535184"/>
                  <a:gd name="connsiteX1" fmla="*/ 2677121 w 3017968"/>
                  <a:gd name="connsiteY1" fmla="*/ 0 h 3535184"/>
                  <a:gd name="connsiteX2" fmla="*/ 3017968 w 3017968"/>
                  <a:gd name="connsiteY2" fmla="*/ 1201124 h 3535184"/>
                  <a:gd name="connsiteX3" fmla="*/ 1386698 w 3017968"/>
                  <a:gd name="connsiteY3" fmla="*/ 3535184 h 3535184"/>
                  <a:gd name="connsiteX4" fmla="*/ 0 w 3017968"/>
                  <a:gd name="connsiteY4" fmla="*/ 1134753 h 3535184"/>
                  <a:gd name="connsiteX0" fmla="*/ 0 w 2977477"/>
                  <a:gd name="connsiteY0" fmla="*/ 1067564 h 3535184"/>
                  <a:gd name="connsiteX1" fmla="*/ 2636630 w 2977477"/>
                  <a:gd name="connsiteY1" fmla="*/ 0 h 3535184"/>
                  <a:gd name="connsiteX2" fmla="*/ 2977477 w 2977477"/>
                  <a:gd name="connsiteY2" fmla="*/ 1201124 h 3535184"/>
                  <a:gd name="connsiteX3" fmla="*/ 1346207 w 2977477"/>
                  <a:gd name="connsiteY3" fmla="*/ 3535184 h 3535184"/>
                  <a:gd name="connsiteX4" fmla="*/ 0 w 2977477"/>
                  <a:gd name="connsiteY4" fmla="*/ 1067564 h 3535184"/>
                  <a:gd name="connsiteX0" fmla="*/ 0 w 2992118"/>
                  <a:gd name="connsiteY0" fmla="*/ 1081385 h 3535184"/>
                  <a:gd name="connsiteX1" fmla="*/ 2651271 w 2992118"/>
                  <a:gd name="connsiteY1" fmla="*/ 0 h 3535184"/>
                  <a:gd name="connsiteX2" fmla="*/ 2992118 w 2992118"/>
                  <a:gd name="connsiteY2" fmla="*/ 1201124 h 3535184"/>
                  <a:gd name="connsiteX3" fmla="*/ 1360848 w 2992118"/>
                  <a:gd name="connsiteY3" fmla="*/ 3535184 h 3535184"/>
                  <a:gd name="connsiteX4" fmla="*/ 0 w 2992118"/>
                  <a:gd name="connsiteY4" fmla="*/ 1081385 h 3535184"/>
                  <a:gd name="connsiteX0" fmla="*/ 0 w 2992118"/>
                  <a:gd name="connsiteY0" fmla="*/ 1081385 h 3503128"/>
                  <a:gd name="connsiteX1" fmla="*/ 2651271 w 2992118"/>
                  <a:gd name="connsiteY1" fmla="*/ 0 h 3503128"/>
                  <a:gd name="connsiteX2" fmla="*/ 2992118 w 2992118"/>
                  <a:gd name="connsiteY2" fmla="*/ 1201124 h 3503128"/>
                  <a:gd name="connsiteX3" fmla="*/ 1410151 w 2992118"/>
                  <a:gd name="connsiteY3" fmla="*/ 3503128 h 3503128"/>
                  <a:gd name="connsiteX4" fmla="*/ 0 w 2992118"/>
                  <a:gd name="connsiteY4" fmla="*/ 1081385 h 3503128"/>
                  <a:gd name="connsiteX0" fmla="*/ 0 w 2992118"/>
                  <a:gd name="connsiteY0" fmla="*/ 1081385 h 3507541"/>
                  <a:gd name="connsiteX1" fmla="*/ 2651271 w 2992118"/>
                  <a:gd name="connsiteY1" fmla="*/ 0 h 3507541"/>
                  <a:gd name="connsiteX2" fmla="*/ 2992118 w 2992118"/>
                  <a:gd name="connsiteY2" fmla="*/ 1201124 h 3507541"/>
                  <a:gd name="connsiteX3" fmla="*/ 1390133 w 2992118"/>
                  <a:gd name="connsiteY3" fmla="*/ 3507541 h 3507541"/>
                  <a:gd name="connsiteX4" fmla="*/ 0 w 2992118"/>
                  <a:gd name="connsiteY4" fmla="*/ 1081385 h 3507541"/>
                  <a:gd name="connsiteX0" fmla="*/ 0 w 3146117"/>
                  <a:gd name="connsiteY0" fmla="*/ 792239 h 3507541"/>
                  <a:gd name="connsiteX1" fmla="*/ 2805270 w 3146117"/>
                  <a:gd name="connsiteY1" fmla="*/ 0 h 3507541"/>
                  <a:gd name="connsiteX2" fmla="*/ 3146117 w 3146117"/>
                  <a:gd name="connsiteY2" fmla="*/ 1201124 h 3507541"/>
                  <a:gd name="connsiteX3" fmla="*/ 1544132 w 3146117"/>
                  <a:gd name="connsiteY3" fmla="*/ 3507541 h 3507541"/>
                  <a:gd name="connsiteX4" fmla="*/ 0 w 3146117"/>
                  <a:gd name="connsiteY4" fmla="*/ 792239 h 3507541"/>
                  <a:gd name="connsiteX0" fmla="*/ 0 w 3268891"/>
                  <a:gd name="connsiteY0" fmla="*/ 459134 h 3507541"/>
                  <a:gd name="connsiteX1" fmla="*/ 2928044 w 3268891"/>
                  <a:gd name="connsiteY1" fmla="*/ 0 h 3507541"/>
                  <a:gd name="connsiteX2" fmla="*/ 3268891 w 3268891"/>
                  <a:gd name="connsiteY2" fmla="*/ 1201124 h 3507541"/>
                  <a:gd name="connsiteX3" fmla="*/ 1666906 w 3268891"/>
                  <a:gd name="connsiteY3" fmla="*/ 3507541 h 3507541"/>
                  <a:gd name="connsiteX4" fmla="*/ 0 w 3268891"/>
                  <a:gd name="connsiteY4" fmla="*/ 459134 h 3507541"/>
                  <a:gd name="connsiteX0" fmla="*/ 0 w 2836630"/>
                  <a:gd name="connsiteY0" fmla="*/ 1412574 h 3507541"/>
                  <a:gd name="connsiteX1" fmla="*/ 2495783 w 2836630"/>
                  <a:gd name="connsiteY1" fmla="*/ 0 h 3507541"/>
                  <a:gd name="connsiteX2" fmla="*/ 2836630 w 2836630"/>
                  <a:gd name="connsiteY2" fmla="*/ 1201124 h 3507541"/>
                  <a:gd name="connsiteX3" fmla="*/ 1234645 w 2836630"/>
                  <a:gd name="connsiteY3" fmla="*/ 3507541 h 3507541"/>
                  <a:gd name="connsiteX4" fmla="*/ 0 w 2836630"/>
                  <a:gd name="connsiteY4" fmla="*/ 1412574 h 3507541"/>
                  <a:gd name="connsiteX0" fmla="*/ 0 w 2836630"/>
                  <a:gd name="connsiteY0" fmla="*/ 1220588 h 3315555"/>
                  <a:gd name="connsiteX1" fmla="*/ 2537897 w 2836630"/>
                  <a:gd name="connsiteY1" fmla="*/ 1 h 3315555"/>
                  <a:gd name="connsiteX2" fmla="*/ 2836630 w 2836630"/>
                  <a:gd name="connsiteY2" fmla="*/ 1009138 h 3315555"/>
                  <a:gd name="connsiteX3" fmla="*/ 1234645 w 2836630"/>
                  <a:gd name="connsiteY3" fmla="*/ 3315555 h 3315555"/>
                  <a:gd name="connsiteX4" fmla="*/ 0 w 2836630"/>
                  <a:gd name="connsiteY4" fmla="*/ 1220588 h 3315555"/>
                  <a:gd name="connsiteX0" fmla="*/ 0 w 2888007"/>
                  <a:gd name="connsiteY0" fmla="*/ 1051828 h 3315554"/>
                  <a:gd name="connsiteX1" fmla="*/ 2589274 w 2888007"/>
                  <a:gd name="connsiteY1" fmla="*/ 0 h 3315554"/>
                  <a:gd name="connsiteX2" fmla="*/ 2888007 w 2888007"/>
                  <a:gd name="connsiteY2" fmla="*/ 1009137 h 3315554"/>
                  <a:gd name="connsiteX3" fmla="*/ 1286022 w 2888007"/>
                  <a:gd name="connsiteY3" fmla="*/ 3315554 h 3315554"/>
                  <a:gd name="connsiteX4" fmla="*/ 0 w 2888007"/>
                  <a:gd name="connsiteY4" fmla="*/ 1051828 h 3315554"/>
                  <a:gd name="connsiteX0" fmla="*/ 0 w 2930573"/>
                  <a:gd name="connsiteY0" fmla="*/ 918203 h 3315554"/>
                  <a:gd name="connsiteX1" fmla="*/ 2631840 w 2930573"/>
                  <a:gd name="connsiteY1" fmla="*/ 0 h 3315554"/>
                  <a:gd name="connsiteX2" fmla="*/ 2930573 w 2930573"/>
                  <a:gd name="connsiteY2" fmla="*/ 1009137 h 3315554"/>
                  <a:gd name="connsiteX3" fmla="*/ 1328588 w 2930573"/>
                  <a:gd name="connsiteY3" fmla="*/ 3315554 h 3315554"/>
                  <a:gd name="connsiteX4" fmla="*/ 0 w 2930573"/>
                  <a:gd name="connsiteY4" fmla="*/ 918203 h 3315554"/>
                  <a:gd name="connsiteX0" fmla="*/ 0 w 2983308"/>
                  <a:gd name="connsiteY0" fmla="*/ 924532 h 3315554"/>
                  <a:gd name="connsiteX1" fmla="*/ 2684575 w 2983308"/>
                  <a:gd name="connsiteY1" fmla="*/ 0 h 3315554"/>
                  <a:gd name="connsiteX2" fmla="*/ 2983308 w 2983308"/>
                  <a:gd name="connsiteY2" fmla="*/ 1009137 h 3315554"/>
                  <a:gd name="connsiteX3" fmla="*/ 1381323 w 2983308"/>
                  <a:gd name="connsiteY3" fmla="*/ 3315554 h 3315554"/>
                  <a:gd name="connsiteX4" fmla="*/ 0 w 2983308"/>
                  <a:gd name="connsiteY4" fmla="*/ 924532 h 3315554"/>
                  <a:gd name="connsiteX0" fmla="*/ 0 w 2983308"/>
                  <a:gd name="connsiteY0" fmla="*/ 1064729 h 3455751"/>
                  <a:gd name="connsiteX1" fmla="*/ 2816549 w 2983308"/>
                  <a:gd name="connsiteY1" fmla="*/ 0 h 3455751"/>
                  <a:gd name="connsiteX2" fmla="*/ 2983308 w 2983308"/>
                  <a:gd name="connsiteY2" fmla="*/ 1149334 h 3455751"/>
                  <a:gd name="connsiteX3" fmla="*/ 1381323 w 2983308"/>
                  <a:gd name="connsiteY3" fmla="*/ 3455751 h 3455751"/>
                  <a:gd name="connsiteX4" fmla="*/ 0 w 2983308"/>
                  <a:gd name="connsiteY4" fmla="*/ 1064729 h 3455751"/>
                  <a:gd name="connsiteX0" fmla="*/ 0 w 3027299"/>
                  <a:gd name="connsiteY0" fmla="*/ 1064729 h 3455751"/>
                  <a:gd name="connsiteX1" fmla="*/ 2816549 w 3027299"/>
                  <a:gd name="connsiteY1" fmla="*/ 0 h 3455751"/>
                  <a:gd name="connsiteX2" fmla="*/ 3027299 w 3027299"/>
                  <a:gd name="connsiteY2" fmla="*/ 1102601 h 3455751"/>
                  <a:gd name="connsiteX3" fmla="*/ 1381323 w 3027299"/>
                  <a:gd name="connsiteY3" fmla="*/ 3455751 h 3455751"/>
                  <a:gd name="connsiteX4" fmla="*/ 0 w 3027299"/>
                  <a:gd name="connsiteY4" fmla="*/ 1064729 h 3455751"/>
                  <a:gd name="connsiteX0" fmla="*/ 0 w 2946649"/>
                  <a:gd name="connsiteY0" fmla="*/ 979052 h 3455751"/>
                  <a:gd name="connsiteX1" fmla="*/ 2735899 w 2946649"/>
                  <a:gd name="connsiteY1" fmla="*/ 0 h 3455751"/>
                  <a:gd name="connsiteX2" fmla="*/ 2946649 w 2946649"/>
                  <a:gd name="connsiteY2" fmla="*/ 1102601 h 3455751"/>
                  <a:gd name="connsiteX3" fmla="*/ 1300673 w 2946649"/>
                  <a:gd name="connsiteY3" fmla="*/ 3455751 h 3455751"/>
                  <a:gd name="connsiteX4" fmla="*/ 0 w 2946649"/>
                  <a:gd name="connsiteY4" fmla="*/ 979052 h 3455751"/>
                  <a:gd name="connsiteX0" fmla="*/ 0 w 2946649"/>
                  <a:gd name="connsiteY0" fmla="*/ 979052 h 3478462"/>
                  <a:gd name="connsiteX1" fmla="*/ 2735899 w 2946649"/>
                  <a:gd name="connsiteY1" fmla="*/ 0 h 3478462"/>
                  <a:gd name="connsiteX2" fmla="*/ 2946649 w 2946649"/>
                  <a:gd name="connsiteY2" fmla="*/ 1102601 h 3478462"/>
                  <a:gd name="connsiteX3" fmla="*/ 1233193 w 2946649"/>
                  <a:gd name="connsiteY3" fmla="*/ 3478461 h 3478462"/>
                  <a:gd name="connsiteX4" fmla="*/ 0 w 2946649"/>
                  <a:gd name="connsiteY4" fmla="*/ 979052 h 3478462"/>
                  <a:gd name="connsiteX0" fmla="*/ 0 w 2946649"/>
                  <a:gd name="connsiteY0" fmla="*/ 979052 h 3536863"/>
                  <a:gd name="connsiteX1" fmla="*/ 2735899 w 2946649"/>
                  <a:gd name="connsiteY1" fmla="*/ 0 h 3536863"/>
                  <a:gd name="connsiteX2" fmla="*/ 2946649 w 2946649"/>
                  <a:gd name="connsiteY2" fmla="*/ 1102601 h 3536863"/>
                  <a:gd name="connsiteX3" fmla="*/ 1227401 w 2946649"/>
                  <a:gd name="connsiteY3" fmla="*/ 3536863 h 3536863"/>
                  <a:gd name="connsiteX4" fmla="*/ 0 w 2946649"/>
                  <a:gd name="connsiteY4" fmla="*/ 979052 h 3536863"/>
                  <a:gd name="connsiteX0" fmla="*/ 0 w 2939375"/>
                  <a:gd name="connsiteY0" fmla="*/ 979052 h 3536863"/>
                  <a:gd name="connsiteX1" fmla="*/ 2735899 w 2939375"/>
                  <a:gd name="connsiteY1" fmla="*/ 0 h 3536863"/>
                  <a:gd name="connsiteX2" fmla="*/ 2939375 w 2939375"/>
                  <a:gd name="connsiteY2" fmla="*/ 1110846 h 3536863"/>
                  <a:gd name="connsiteX3" fmla="*/ 1227401 w 2939375"/>
                  <a:gd name="connsiteY3" fmla="*/ 3536863 h 3536863"/>
                  <a:gd name="connsiteX4" fmla="*/ 0 w 2939375"/>
                  <a:gd name="connsiteY4" fmla="*/ 979052 h 3536863"/>
                  <a:gd name="connsiteX0" fmla="*/ 0 w 2939375"/>
                  <a:gd name="connsiteY0" fmla="*/ 984317 h 3542128"/>
                  <a:gd name="connsiteX1" fmla="*/ 2755788 w 2939375"/>
                  <a:gd name="connsiteY1" fmla="*/ 0 h 3542128"/>
                  <a:gd name="connsiteX2" fmla="*/ 2939375 w 2939375"/>
                  <a:gd name="connsiteY2" fmla="*/ 1116111 h 3542128"/>
                  <a:gd name="connsiteX3" fmla="*/ 1227401 w 2939375"/>
                  <a:gd name="connsiteY3" fmla="*/ 3542128 h 3542128"/>
                  <a:gd name="connsiteX4" fmla="*/ 0 w 2939375"/>
                  <a:gd name="connsiteY4" fmla="*/ 984317 h 3542128"/>
                  <a:gd name="connsiteX0" fmla="*/ 0 w 2939375"/>
                  <a:gd name="connsiteY0" fmla="*/ 986603 h 3544414"/>
                  <a:gd name="connsiteX1" fmla="*/ 2788291 w 2939375"/>
                  <a:gd name="connsiteY1" fmla="*/ 0 h 3544414"/>
                  <a:gd name="connsiteX2" fmla="*/ 2939375 w 2939375"/>
                  <a:gd name="connsiteY2" fmla="*/ 1118397 h 3544414"/>
                  <a:gd name="connsiteX3" fmla="*/ 1227401 w 2939375"/>
                  <a:gd name="connsiteY3" fmla="*/ 3544414 h 3544414"/>
                  <a:gd name="connsiteX4" fmla="*/ 0 w 2939375"/>
                  <a:gd name="connsiteY4" fmla="*/ 986603 h 3544414"/>
                  <a:gd name="connsiteX0" fmla="*/ 0 w 1779628"/>
                  <a:gd name="connsiteY0" fmla="*/ 553223 h 3544414"/>
                  <a:gd name="connsiteX1" fmla="*/ 1628544 w 1779628"/>
                  <a:gd name="connsiteY1" fmla="*/ 0 h 3544414"/>
                  <a:gd name="connsiteX2" fmla="*/ 1779628 w 1779628"/>
                  <a:gd name="connsiteY2" fmla="*/ 1118397 h 3544414"/>
                  <a:gd name="connsiteX3" fmla="*/ 67654 w 1779628"/>
                  <a:gd name="connsiteY3" fmla="*/ 3544414 h 3544414"/>
                  <a:gd name="connsiteX4" fmla="*/ 0 w 1779628"/>
                  <a:gd name="connsiteY4" fmla="*/ 553223 h 3544414"/>
                  <a:gd name="connsiteX0" fmla="*/ 0 w 1779628"/>
                  <a:gd name="connsiteY0" fmla="*/ 550532 h 3541723"/>
                  <a:gd name="connsiteX1" fmla="*/ 1552070 w 1779628"/>
                  <a:gd name="connsiteY1" fmla="*/ 0 h 3541723"/>
                  <a:gd name="connsiteX2" fmla="*/ 1779628 w 1779628"/>
                  <a:gd name="connsiteY2" fmla="*/ 1115706 h 3541723"/>
                  <a:gd name="connsiteX3" fmla="*/ 67654 w 1779628"/>
                  <a:gd name="connsiteY3" fmla="*/ 3541723 h 3541723"/>
                  <a:gd name="connsiteX4" fmla="*/ 0 w 1779628"/>
                  <a:gd name="connsiteY4" fmla="*/ 550532 h 3541723"/>
                  <a:gd name="connsiteX0" fmla="*/ 0 w 1779628"/>
                  <a:gd name="connsiteY0" fmla="*/ 620197 h 3611388"/>
                  <a:gd name="connsiteX1" fmla="*/ 1550014 w 1779628"/>
                  <a:gd name="connsiteY1" fmla="*/ 0 h 3611388"/>
                  <a:gd name="connsiteX2" fmla="*/ 1779628 w 1779628"/>
                  <a:gd name="connsiteY2" fmla="*/ 1185371 h 3611388"/>
                  <a:gd name="connsiteX3" fmla="*/ 67654 w 1779628"/>
                  <a:gd name="connsiteY3" fmla="*/ 3611388 h 3611388"/>
                  <a:gd name="connsiteX4" fmla="*/ 0 w 1779628"/>
                  <a:gd name="connsiteY4" fmla="*/ 620197 h 36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28" h="3611388">
                    <a:moveTo>
                      <a:pt x="0" y="620197"/>
                    </a:moveTo>
                    <a:lnTo>
                      <a:pt x="1550014" y="0"/>
                    </a:lnTo>
                    <a:cubicBezTo>
                      <a:pt x="1549669" y="102405"/>
                      <a:pt x="1779973" y="1082966"/>
                      <a:pt x="1779628" y="1185371"/>
                    </a:cubicBezTo>
                    <a:lnTo>
                      <a:pt x="67654" y="3611388"/>
                    </a:lnTo>
                    <a:lnTo>
                      <a:pt x="0" y="62019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D1E43D13-8ADE-4F8C-8985-6C3A0B72E98D}"/>
                </a:ext>
              </a:extLst>
            </p:cNvPr>
            <p:cNvSpPr/>
            <p:nvPr/>
          </p:nvSpPr>
          <p:spPr>
            <a:xfrm>
              <a:off x="4234388" y="1970840"/>
              <a:ext cx="300795" cy="2752345"/>
            </a:xfrm>
            <a:custGeom>
              <a:avLst/>
              <a:gdLst>
                <a:gd name="connsiteX0" fmla="*/ 265176 w 301752"/>
                <a:gd name="connsiteY0" fmla="*/ 0 h 1965960"/>
                <a:gd name="connsiteX1" fmla="*/ 0 w 301752"/>
                <a:gd name="connsiteY1" fmla="*/ 301752 h 1965960"/>
                <a:gd name="connsiteX2" fmla="*/ 27432 w 301752"/>
                <a:gd name="connsiteY2" fmla="*/ 1965960 h 1965960"/>
                <a:gd name="connsiteX3" fmla="*/ 301752 w 301752"/>
                <a:gd name="connsiteY3" fmla="*/ 1636776 h 1965960"/>
                <a:gd name="connsiteX4" fmla="*/ 265176 w 301752"/>
                <a:gd name="connsiteY4" fmla="*/ 0 h 1965960"/>
                <a:gd name="connsiteX0" fmla="*/ 256032 w 301752"/>
                <a:gd name="connsiteY0" fmla="*/ 0 h 2039112"/>
                <a:gd name="connsiteX1" fmla="*/ 0 w 301752"/>
                <a:gd name="connsiteY1" fmla="*/ 374904 h 2039112"/>
                <a:gd name="connsiteX2" fmla="*/ 27432 w 301752"/>
                <a:gd name="connsiteY2" fmla="*/ 2039112 h 2039112"/>
                <a:gd name="connsiteX3" fmla="*/ 301752 w 301752"/>
                <a:gd name="connsiteY3" fmla="*/ 1709928 h 2039112"/>
                <a:gd name="connsiteX4" fmla="*/ 256032 w 301752"/>
                <a:gd name="connsiteY4" fmla="*/ 0 h 2039112"/>
                <a:gd name="connsiteX0" fmla="*/ 256032 w 318626"/>
                <a:gd name="connsiteY0" fmla="*/ 0 h 2039112"/>
                <a:gd name="connsiteX1" fmla="*/ 0 w 318626"/>
                <a:gd name="connsiteY1" fmla="*/ 374904 h 2039112"/>
                <a:gd name="connsiteX2" fmla="*/ 27432 w 318626"/>
                <a:gd name="connsiteY2" fmla="*/ 2039112 h 2039112"/>
                <a:gd name="connsiteX3" fmla="*/ 318626 w 318626"/>
                <a:gd name="connsiteY3" fmla="*/ 1449208 h 2039112"/>
                <a:gd name="connsiteX4" fmla="*/ 256032 w 318626"/>
                <a:gd name="connsiteY4" fmla="*/ 0 h 2039112"/>
                <a:gd name="connsiteX0" fmla="*/ 256032 w 436741"/>
                <a:gd name="connsiteY0" fmla="*/ 0 h 2039112"/>
                <a:gd name="connsiteX1" fmla="*/ 0 w 436741"/>
                <a:gd name="connsiteY1" fmla="*/ 374904 h 2039112"/>
                <a:gd name="connsiteX2" fmla="*/ 27432 w 436741"/>
                <a:gd name="connsiteY2" fmla="*/ 2039112 h 2039112"/>
                <a:gd name="connsiteX3" fmla="*/ 436741 w 436741"/>
                <a:gd name="connsiteY3" fmla="*/ 1058128 h 2039112"/>
                <a:gd name="connsiteX4" fmla="*/ 256032 w 436741"/>
                <a:gd name="connsiteY4" fmla="*/ 0 h 2039112"/>
                <a:gd name="connsiteX0" fmla="*/ 677873 w 677873"/>
                <a:gd name="connsiteY0" fmla="*/ 0 h 2242799"/>
                <a:gd name="connsiteX1" fmla="*/ 0 w 677873"/>
                <a:gd name="connsiteY1" fmla="*/ 578591 h 2242799"/>
                <a:gd name="connsiteX2" fmla="*/ 27432 w 677873"/>
                <a:gd name="connsiteY2" fmla="*/ 2242799 h 2242799"/>
                <a:gd name="connsiteX3" fmla="*/ 436741 w 677873"/>
                <a:gd name="connsiteY3" fmla="*/ 1261815 h 2242799"/>
                <a:gd name="connsiteX4" fmla="*/ 677873 w 677873"/>
                <a:gd name="connsiteY4" fmla="*/ 0 h 2242799"/>
                <a:gd name="connsiteX0" fmla="*/ 458516 w 458516"/>
                <a:gd name="connsiteY0" fmla="*/ 0 h 2210209"/>
                <a:gd name="connsiteX1" fmla="*/ 0 w 458516"/>
                <a:gd name="connsiteY1" fmla="*/ 546001 h 2210209"/>
                <a:gd name="connsiteX2" fmla="*/ 27432 w 458516"/>
                <a:gd name="connsiteY2" fmla="*/ 2210209 h 2210209"/>
                <a:gd name="connsiteX3" fmla="*/ 436741 w 458516"/>
                <a:gd name="connsiteY3" fmla="*/ 1229225 h 2210209"/>
                <a:gd name="connsiteX4" fmla="*/ 458516 w 458516"/>
                <a:gd name="connsiteY4" fmla="*/ 0 h 2210209"/>
                <a:gd name="connsiteX0" fmla="*/ 424769 w 436741"/>
                <a:gd name="connsiteY0" fmla="*/ 0 h 2487224"/>
                <a:gd name="connsiteX1" fmla="*/ 0 w 436741"/>
                <a:gd name="connsiteY1" fmla="*/ 823016 h 2487224"/>
                <a:gd name="connsiteX2" fmla="*/ 27432 w 436741"/>
                <a:gd name="connsiteY2" fmla="*/ 2487224 h 2487224"/>
                <a:gd name="connsiteX3" fmla="*/ 436741 w 436741"/>
                <a:gd name="connsiteY3" fmla="*/ 1506240 h 2487224"/>
                <a:gd name="connsiteX4" fmla="*/ 424769 w 436741"/>
                <a:gd name="connsiteY4" fmla="*/ 0 h 2487224"/>
                <a:gd name="connsiteX0" fmla="*/ 407895 w 419867"/>
                <a:gd name="connsiteY0" fmla="*/ 0 h 2487224"/>
                <a:gd name="connsiteX1" fmla="*/ 0 w 419867"/>
                <a:gd name="connsiteY1" fmla="*/ 1124474 h 2487224"/>
                <a:gd name="connsiteX2" fmla="*/ 10558 w 419867"/>
                <a:gd name="connsiteY2" fmla="*/ 2487224 h 2487224"/>
                <a:gd name="connsiteX3" fmla="*/ 419867 w 419867"/>
                <a:gd name="connsiteY3" fmla="*/ 1506240 h 2487224"/>
                <a:gd name="connsiteX4" fmla="*/ 407895 w 419867"/>
                <a:gd name="connsiteY4" fmla="*/ 0 h 2487224"/>
                <a:gd name="connsiteX0" fmla="*/ 424768 w 425543"/>
                <a:gd name="connsiteY0" fmla="*/ 0 h 2087997"/>
                <a:gd name="connsiteX1" fmla="*/ 0 w 425543"/>
                <a:gd name="connsiteY1" fmla="*/ 725247 h 2087997"/>
                <a:gd name="connsiteX2" fmla="*/ 10558 w 425543"/>
                <a:gd name="connsiteY2" fmla="*/ 2087997 h 2087997"/>
                <a:gd name="connsiteX3" fmla="*/ 419867 w 425543"/>
                <a:gd name="connsiteY3" fmla="*/ 1107013 h 2087997"/>
                <a:gd name="connsiteX4" fmla="*/ 424768 w 425543"/>
                <a:gd name="connsiteY4" fmla="*/ 0 h 2087997"/>
                <a:gd name="connsiteX0" fmla="*/ 357274 w 419867"/>
                <a:gd name="connsiteY0" fmla="*/ 0 h 2153177"/>
                <a:gd name="connsiteX1" fmla="*/ 0 w 419867"/>
                <a:gd name="connsiteY1" fmla="*/ 790427 h 2153177"/>
                <a:gd name="connsiteX2" fmla="*/ 10558 w 419867"/>
                <a:gd name="connsiteY2" fmla="*/ 2153177 h 2153177"/>
                <a:gd name="connsiteX3" fmla="*/ 419867 w 419867"/>
                <a:gd name="connsiteY3" fmla="*/ 1172193 h 2153177"/>
                <a:gd name="connsiteX4" fmla="*/ 357274 w 419867"/>
                <a:gd name="connsiteY4" fmla="*/ 0 h 2153177"/>
                <a:gd name="connsiteX0" fmla="*/ 458515 w 458757"/>
                <a:gd name="connsiteY0" fmla="*/ 0 h 2259094"/>
                <a:gd name="connsiteX1" fmla="*/ 0 w 458757"/>
                <a:gd name="connsiteY1" fmla="*/ 896344 h 2259094"/>
                <a:gd name="connsiteX2" fmla="*/ 10558 w 458757"/>
                <a:gd name="connsiteY2" fmla="*/ 2259094 h 2259094"/>
                <a:gd name="connsiteX3" fmla="*/ 419867 w 458757"/>
                <a:gd name="connsiteY3" fmla="*/ 1278110 h 2259094"/>
                <a:gd name="connsiteX4" fmla="*/ 458515 w 458757"/>
                <a:gd name="connsiteY4" fmla="*/ 0 h 2259094"/>
                <a:gd name="connsiteX0" fmla="*/ 374147 w 419867"/>
                <a:gd name="connsiteY0" fmla="*/ 0 h 2112439"/>
                <a:gd name="connsiteX1" fmla="*/ 0 w 419867"/>
                <a:gd name="connsiteY1" fmla="*/ 749689 h 2112439"/>
                <a:gd name="connsiteX2" fmla="*/ 10558 w 419867"/>
                <a:gd name="connsiteY2" fmla="*/ 2112439 h 2112439"/>
                <a:gd name="connsiteX3" fmla="*/ 419867 w 419867"/>
                <a:gd name="connsiteY3" fmla="*/ 1131455 h 2112439"/>
                <a:gd name="connsiteX4" fmla="*/ 374147 w 419867"/>
                <a:gd name="connsiteY4" fmla="*/ 0 h 2112439"/>
                <a:gd name="connsiteX0" fmla="*/ 509341 w 555061"/>
                <a:gd name="connsiteY0" fmla="*/ 0 h 2112439"/>
                <a:gd name="connsiteX1" fmla="*/ 0 w 555061"/>
                <a:gd name="connsiteY1" fmla="*/ 823154 h 2112439"/>
                <a:gd name="connsiteX2" fmla="*/ 145752 w 555061"/>
                <a:gd name="connsiteY2" fmla="*/ 2112439 h 2112439"/>
                <a:gd name="connsiteX3" fmla="*/ 555061 w 555061"/>
                <a:gd name="connsiteY3" fmla="*/ 1131455 h 2112439"/>
                <a:gd name="connsiteX4" fmla="*/ 509341 w 555061"/>
                <a:gd name="connsiteY4" fmla="*/ 0 h 2112439"/>
                <a:gd name="connsiteX0" fmla="*/ 509341 w 555061"/>
                <a:gd name="connsiteY0" fmla="*/ 0 h 2195087"/>
                <a:gd name="connsiteX1" fmla="*/ 0 w 555061"/>
                <a:gd name="connsiteY1" fmla="*/ 823154 h 2195087"/>
                <a:gd name="connsiteX2" fmla="*/ 44357 w 555061"/>
                <a:gd name="connsiteY2" fmla="*/ 2195087 h 2195087"/>
                <a:gd name="connsiteX3" fmla="*/ 555061 w 555061"/>
                <a:gd name="connsiteY3" fmla="*/ 1131455 h 2195087"/>
                <a:gd name="connsiteX4" fmla="*/ 509341 w 555061"/>
                <a:gd name="connsiteY4" fmla="*/ 0 h 2195087"/>
                <a:gd name="connsiteX0" fmla="*/ 459051 w 555061"/>
                <a:gd name="connsiteY0" fmla="*/ 0 h 2068727"/>
                <a:gd name="connsiteX1" fmla="*/ 0 w 555061"/>
                <a:gd name="connsiteY1" fmla="*/ 696794 h 2068727"/>
                <a:gd name="connsiteX2" fmla="*/ 44357 w 555061"/>
                <a:gd name="connsiteY2" fmla="*/ 2068727 h 2068727"/>
                <a:gd name="connsiteX3" fmla="*/ 555061 w 555061"/>
                <a:gd name="connsiteY3" fmla="*/ 1005095 h 2068727"/>
                <a:gd name="connsiteX4" fmla="*/ 459051 w 555061"/>
                <a:gd name="connsiteY4" fmla="*/ 0 h 2068727"/>
                <a:gd name="connsiteX0" fmla="*/ 492578 w 555061"/>
                <a:gd name="connsiteY0" fmla="*/ 0 h 2107607"/>
                <a:gd name="connsiteX1" fmla="*/ 0 w 555061"/>
                <a:gd name="connsiteY1" fmla="*/ 735674 h 2107607"/>
                <a:gd name="connsiteX2" fmla="*/ 44357 w 555061"/>
                <a:gd name="connsiteY2" fmla="*/ 2107607 h 2107607"/>
                <a:gd name="connsiteX3" fmla="*/ 555061 w 555061"/>
                <a:gd name="connsiteY3" fmla="*/ 1043975 h 2107607"/>
                <a:gd name="connsiteX4" fmla="*/ 492578 w 555061"/>
                <a:gd name="connsiteY4" fmla="*/ 0 h 2107607"/>
                <a:gd name="connsiteX0" fmla="*/ 475814 w 555061"/>
                <a:gd name="connsiteY0" fmla="*/ 0 h 2136767"/>
                <a:gd name="connsiteX1" fmla="*/ 0 w 555061"/>
                <a:gd name="connsiteY1" fmla="*/ 764834 h 2136767"/>
                <a:gd name="connsiteX2" fmla="*/ 44357 w 555061"/>
                <a:gd name="connsiteY2" fmla="*/ 2136767 h 2136767"/>
                <a:gd name="connsiteX3" fmla="*/ 555061 w 555061"/>
                <a:gd name="connsiteY3" fmla="*/ 1073135 h 2136767"/>
                <a:gd name="connsiteX4" fmla="*/ 475814 w 555061"/>
                <a:gd name="connsiteY4" fmla="*/ 0 h 2136767"/>
                <a:gd name="connsiteX0" fmla="*/ 542867 w 622114"/>
                <a:gd name="connsiteY0" fmla="*/ 0 h 2136767"/>
                <a:gd name="connsiteX1" fmla="*/ 0 w 622114"/>
                <a:gd name="connsiteY1" fmla="*/ 725954 h 2136767"/>
                <a:gd name="connsiteX2" fmla="*/ 111410 w 622114"/>
                <a:gd name="connsiteY2" fmla="*/ 2136767 h 2136767"/>
                <a:gd name="connsiteX3" fmla="*/ 622114 w 622114"/>
                <a:gd name="connsiteY3" fmla="*/ 1073135 h 2136767"/>
                <a:gd name="connsiteX4" fmla="*/ 542867 w 622114"/>
                <a:gd name="connsiteY4" fmla="*/ 0 h 2136767"/>
                <a:gd name="connsiteX0" fmla="*/ 509341 w 622114"/>
                <a:gd name="connsiteY0" fmla="*/ 0 h 2418647"/>
                <a:gd name="connsiteX1" fmla="*/ 0 w 622114"/>
                <a:gd name="connsiteY1" fmla="*/ 1007834 h 2418647"/>
                <a:gd name="connsiteX2" fmla="*/ 111410 w 622114"/>
                <a:gd name="connsiteY2" fmla="*/ 2418647 h 2418647"/>
                <a:gd name="connsiteX3" fmla="*/ 622114 w 622114"/>
                <a:gd name="connsiteY3" fmla="*/ 1355015 h 2418647"/>
                <a:gd name="connsiteX4" fmla="*/ 509341 w 622114"/>
                <a:gd name="connsiteY4" fmla="*/ 0 h 2418647"/>
                <a:gd name="connsiteX0" fmla="*/ 442288 w 555061"/>
                <a:gd name="connsiteY0" fmla="*/ 0 h 2418647"/>
                <a:gd name="connsiteX1" fmla="*/ 0 w 555061"/>
                <a:gd name="connsiteY1" fmla="*/ 764834 h 2418647"/>
                <a:gd name="connsiteX2" fmla="*/ 44357 w 555061"/>
                <a:gd name="connsiteY2" fmla="*/ 2418647 h 2418647"/>
                <a:gd name="connsiteX3" fmla="*/ 555061 w 555061"/>
                <a:gd name="connsiteY3" fmla="*/ 1355015 h 2418647"/>
                <a:gd name="connsiteX4" fmla="*/ 442288 w 555061"/>
                <a:gd name="connsiteY4" fmla="*/ 0 h 2418647"/>
                <a:gd name="connsiteX0" fmla="*/ 453929 w 555061"/>
                <a:gd name="connsiteY0" fmla="*/ 0 h 2452397"/>
                <a:gd name="connsiteX1" fmla="*/ 0 w 555061"/>
                <a:gd name="connsiteY1" fmla="*/ 798584 h 2452397"/>
                <a:gd name="connsiteX2" fmla="*/ 44357 w 555061"/>
                <a:gd name="connsiteY2" fmla="*/ 2452397 h 2452397"/>
                <a:gd name="connsiteX3" fmla="*/ 555061 w 555061"/>
                <a:gd name="connsiteY3" fmla="*/ 1388765 h 2452397"/>
                <a:gd name="connsiteX4" fmla="*/ 453929 w 555061"/>
                <a:gd name="connsiteY4" fmla="*/ 0 h 24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061" h="2452397">
                  <a:moveTo>
                    <a:pt x="453929" y="0"/>
                  </a:moveTo>
                  <a:cubicBezTo>
                    <a:pt x="329213" y="249896"/>
                    <a:pt x="124716" y="548688"/>
                    <a:pt x="0" y="798584"/>
                  </a:cubicBezTo>
                  <a:cubicBezTo>
                    <a:pt x="3519" y="1252834"/>
                    <a:pt x="40838" y="1998147"/>
                    <a:pt x="44357" y="2452397"/>
                  </a:cubicBezTo>
                  <a:lnTo>
                    <a:pt x="555061" y="1388765"/>
                  </a:lnTo>
                  <a:cubicBezTo>
                    <a:pt x="551070" y="886685"/>
                    <a:pt x="457920" y="502080"/>
                    <a:pt x="4539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5" name="Groupe 244">
            <a:extLst>
              <a:ext uri="{FF2B5EF4-FFF2-40B4-BE49-F238E27FC236}">
                <a16:creationId xmlns:a16="http://schemas.microsoft.com/office/drawing/2014/main" id="{B06DB486-4B87-485E-825D-FDAD0C7DE81E}"/>
              </a:ext>
            </a:extLst>
          </p:cNvPr>
          <p:cNvGrpSpPr/>
          <p:nvPr/>
        </p:nvGrpSpPr>
        <p:grpSpPr>
          <a:xfrm>
            <a:off x="3040450" y="4051022"/>
            <a:ext cx="1684602" cy="2849197"/>
            <a:chOff x="3022938" y="4059838"/>
            <a:chExt cx="1684602" cy="2849197"/>
          </a:xfrm>
        </p:grpSpPr>
        <p:grpSp>
          <p:nvGrpSpPr>
            <p:cNvPr id="164" name="Groupe 163">
              <a:extLst>
                <a:ext uri="{FF2B5EF4-FFF2-40B4-BE49-F238E27FC236}">
                  <a16:creationId xmlns:a16="http://schemas.microsoft.com/office/drawing/2014/main" id="{107079FE-0417-4E10-AF79-DDC5E243BD5E}"/>
                </a:ext>
              </a:extLst>
            </p:cNvPr>
            <p:cNvGrpSpPr/>
            <p:nvPr/>
          </p:nvGrpSpPr>
          <p:grpSpPr>
            <a:xfrm>
              <a:off x="3022938" y="4059838"/>
              <a:ext cx="1684602" cy="2849197"/>
              <a:chOff x="2753213" y="3843715"/>
              <a:chExt cx="1876175" cy="3023171"/>
            </a:xfrm>
          </p:grpSpPr>
          <p:sp>
            <p:nvSpPr>
              <p:cNvPr id="165" name="Forme libre : forme 164">
                <a:extLst>
                  <a:ext uri="{FF2B5EF4-FFF2-40B4-BE49-F238E27FC236}">
                    <a16:creationId xmlns:a16="http://schemas.microsoft.com/office/drawing/2014/main" id="{52F53237-3A68-4322-8B2F-06C6B58E2D9D}"/>
                  </a:ext>
                </a:extLst>
              </p:cNvPr>
              <p:cNvSpPr/>
              <p:nvPr/>
            </p:nvSpPr>
            <p:spPr>
              <a:xfrm>
                <a:off x="2776475" y="3944105"/>
                <a:ext cx="776343" cy="2922781"/>
              </a:xfrm>
              <a:custGeom>
                <a:avLst/>
                <a:gdLst>
                  <a:gd name="connsiteX0" fmla="*/ 0 w 818148"/>
                  <a:gd name="connsiteY0" fmla="*/ 0 h 2213810"/>
                  <a:gd name="connsiteX1" fmla="*/ 60158 w 818148"/>
                  <a:gd name="connsiteY1" fmla="*/ 914400 h 2213810"/>
                  <a:gd name="connsiteX2" fmla="*/ 818148 w 818148"/>
                  <a:gd name="connsiteY2" fmla="*/ 2213810 h 2213810"/>
                  <a:gd name="connsiteX3" fmla="*/ 818148 w 818148"/>
                  <a:gd name="connsiteY3" fmla="*/ 2213810 h 2213810"/>
                  <a:gd name="connsiteX0" fmla="*/ 84221 w 902369"/>
                  <a:gd name="connsiteY0" fmla="*/ 0 h 2213810"/>
                  <a:gd name="connsiteX1" fmla="*/ 0 w 902369"/>
                  <a:gd name="connsiteY1" fmla="*/ 938463 h 2213810"/>
                  <a:gd name="connsiteX2" fmla="*/ 902369 w 902369"/>
                  <a:gd name="connsiteY2" fmla="*/ 2213810 h 2213810"/>
                  <a:gd name="connsiteX3" fmla="*/ 902369 w 902369"/>
                  <a:gd name="connsiteY3" fmla="*/ 2213810 h 2213810"/>
                  <a:gd name="connsiteX0" fmla="*/ 0 w 986590"/>
                  <a:gd name="connsiteY0" fmla="*/ 0 h 2225842"/>
                  <a:gd name="connsiteX1" fmla="*/ 84221 w 986590"/>
                  <a:gd name="connsiteY1" fmla="*/ 950495 h 2225842"/>
                  <a:gd name="connsiteX2" fmla="*/ 986590 w 986590"/>
                  <a:gd name="connsiteY2" fmla="*/ 2225842 h 2225842"/>
                  <a:gd name="connsiteX3" fmla="*/ 986590 w 986590"/>
                  <a:gd name="connsiteY3" fmla="*/ 2225842 h 2225842"/>
                  <a:gd name="connsiteX0" fmla="*/ 24062 w 1010652"/>
                  <a:gd name="connsiteY0" fmla="*/ 0 h 2225842"/>
                  <a:gd name="connsiteX1" fmla="*/ 0 w 1010652"/>
                  <a:gd name="connsiteY1" fmla="*/ 0 h 2225842"/>
                  <a:gd name="connsiteX2" fmla="*/ 108283 w 1010652"/>
                  <a:gd name="connsiteY2" fmla="*/ 950495 h 2225842"/>
                  <a:gd name="connsiteX3" fmla="*/ 1010652 w 1010652"/>
                  <a:gd name="connsiteY3" fmla="*/ 2225842 h 2225842"/>
                  <a:gd name="connsiteX4" fmla="*/ 1010652 w 1010652"/>
                  <a:gd name="connsiteY4" fmla="*/ 2225842 h 2225842"/>
                  <a:gd name="connsiteX0" fmla="*/ 180472 w 1167062"/>
                  <a:gd name="connsiteY0" fmla="*/ 12032 h 2237874"/>
                  <a:gd name="connsiteX1" fmla="*/ 0 w 1167062"/>
                  <a:gd name="connsiteY1" fmla="*/ 0 h 2237874"/>
                  <a:gd name="connsiteX2" fmla="*/ 264693 w 1167062"/>
                  <a:gd name="connsiteY2" fmla="*/ 962527 h 2237874"/>
                  <a:gd name="connsiteX3" fmla="*/ 1167062 w 1167062"/>
                  <a:gd name="connsiteY3" fmla="*/ 2237874 h 2237874"/>
                  <a:gd name="connsiteX4" fmla="*/ 1167062 w 1167062"/>
                  <a:gd name="connsiteY4" fmla="*/ 2237874 h 2237874"/>
                  <a:gd name="connsiteX0" fmla="*/ 998619 w 1167062"/>
                  <a:gd name="connsiteY0" fmla="*/ 1251285 h 2237874"/>
                  <a:gd name="connsiteX1" fmla="*/ 0 w 1167062"/>
                  <a:gd name="connsiteY1" fmla="*/ 0 h 2237874"/>
                  <a:gd name="connsiteX2" fmla="*/ 264693 w 1167062"/>
                  <a:gd name="connsiteY2" fmla="*/ 962527 h 2237874"/>
                  <a:gd name="connsiteX3" fmla="*/ 1167062 w 1167062"/>
                  <a:gd name="connsiteY3" fmla="*/ 2237874 h 2237874"/>
                  <a:gd name="connsiteX4" fmla="*/ 1167062 w 1167062"/>
                  <a:gd name="connsiteY4" fmla="*/ 2237874 h 2237874"/>
                  <a:gd name="connsiteX0" fmla="*/ 926430 w 1094873"/>
                  <a:gd name="connsiteY0" fmla="*/ 1251285 h 2237874"/>
                  <a:gd name="connsiteX1" fmla="*/ 0 w 1094873"/>
                  <a:gd name="connsiteY1" fmla="*/ 0 h 2237874"/>
                  <a:gd name="connsiteX2" fmla="*/ 192504 w 1094873"/>
                  <a:gd name="connsiteY2" fmla="*/ 962527 h 2237874"/>
                  <a:gd name="connsiteX3" fmla="*/ 1094873 w 1094873"/>
                  <a:gd name="connsiteY3" fmla="*/ 2237874 h 2237874"/>
                  <a:gd name="connsiteX4" fmla="*/ 1094873 w 1094873"/>
                  <a:gd name="connsiteY4" fmla="*/ 2237874 h 2237874"/>
                  <a:gd name="connsiteX0" fmla="*/ 818145 w 986588"/>
                  <a:gd name="connsiteY0" fmla="*/ 1251285 h 2237874"/>
                  <a:gd name="connsiteX1" fmla="*/ 0 w 986588"/>
                  <a:gd name="connsiteY1" fmla="*/ 0 h 2237874"/>
                  <a:gd name="connsiteX2" fmla="*/ 84219 w 986588"/>
                  <a:gd name="connsiteY2" fmla="*/ 962527 h 2237874"/>
                  <a:gd name="connsiteX3" fmla="*/ 986588 w 986588"/>
                  <a:gd name="connsiteY3" fmla="*/ 2237874 h 2237874"/>
                  <a:gd name="connsiteX4" fmla="*/ 986588 w 986588"/>
                  <a:gd name="connsiteY4" fmla="*/ 2237874 h 2237874"/>
                  <a:gd name="connsiteX0" fmla="*/ 938461 w 986588"/>
                  <a:gd name="connsiteY0" fmla="*/ 1203158 h 2237874"/>
                  <a:gd name="connsiteX1" fmla="*/ 0 w 986588"/>
                  <a:gd name="connsiteY1" fmla="*/ 0 h 2237874"/>
                  <a:gd name="connsiteX2" fmla="*/ 84219 w 986588"/>
                  <a:gd name="connsiteY2" fmla="*/ 962527 h 2237874"/>
                  <a:gd name="connsiteX3" fmla="*/ 986588 w 986588"/>
                  <a:gd name="connsiteY3" fmla="*/ 2237874 h 2237874"/>
                  <a:gd name="connsiteX4" fmla="*/ 986588 w 986588"/>
                  <a:gd name="connsiteY4" fmla="*/ 2237874 h 2237874"/>
                  <a:gd name="connsiteX0" fmla="*/ 938461 w 986588"/>
                  <a:gd name="connsiteY0" fmla="*/ 1203158 h 2237874"/>
                  <a:gd name="connsiteX1" fmla="*/ 926430 w 986588"/>
                  <a:gd name="connsiteY1" fmla="*/ 1167064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0" fmla="*/ 938461 w 986588"/>
                  <a:gd name="connsiteY0" fmla="*/ 1203158 h 2237874"/>
                  <a:gd name="connsiteX1" fmla="*/ 986588 w 986588"/>
                  <a:gd name="connsiteY1" fmla="*/ 1467853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0" fmla="*/ 950493 w 986588"/>
                  <a:gd name="connsiteY0" fmla="*/ 2177716 h 2237874"/>
                  <a:gd name="connsiteX1" fmla="*/ 986588 w 986588"/>
                  <a:gd name="connsiteY1" fmla="*/ 1467853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0" fmla="*/ 950493 w 986588"/>
                  <a:gd name="connsiteY0" fmla="*/ 2177716 h 2237874"/>
                  <a:gd name="connsiteX1" fmla="*/ 914398 w 986588"/>
                  <a:gd name="connsiteY1" fmla="*/ 1191127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0" fmla="*/ 950493 w 986588"/>
                  <a:gd name="connsiteY0" fmla="*/ 2177716 h 2237874"/>
                  <a:gd name="connsiteX1" fmla="*/ 914398 w 986588"/>
                  <a:gd name="connsiteY1" fmla="*/ 1191127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0" fmla="*/ 950493 w 986588"/>
                  <a:gd name="connsiteY0" fmla="*/ 2177716 h 2237874"/>
                  <a:gd name="connsiteX1" fmla="*/ 914398 w 986588"/>
                  <a:gd name="connsiteY1" fmla="*/ 1191127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6" fmla="*/ 950493 w 986588"/>
                  <a:gd name="connsiteY6" fmla="*/ 2177716 h 2237874"/>
                  <a:gd name="connsiteX0" fmla="*/ 950493 w 986588"/>
                  <a:gd name="connsiteY0" fmla="*/ 2177716 h 2237874"/>
                  <a:gd name="connsiteX1" fmla="*/ 914398 w 986588"/>
                  <a:gd name="connsiteY1" fmla="*/ 1106906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6" fmla="*/ 950493 w 986588"/>
                  <a:gd name="connsiteY6" fmla="*/ 2177716 h 2237874"/>
                  <a:gd name="connsiteX0" fmla="*/ 972615 w 986588"/>
                  <a:gd name="connsiteY0" fmla="*/ 2221961 h 2237874"/>
                  <a:gd name="connsiteX1" fmla="*/ 914398 w 986588"/>
                  <a:gd name="connsiteY1" fmla="*/ 1106906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6" fmla="*/ 972615 w 986588"/>
                  <a:gd name="connsiteY6" fmla="*/ 2221961 h 2237874"/>
                  <a:gd name="connsiteX0" fmla="*/ 972615 w 986588"/>
                  <a:gd name="connsiteY0" fmla="*/ 2221961 h 2237874"/>
                  <a:gd name="connsiteX1" fmla="*/ 914398 w 986588"/>
                  <a:gd name="connsiteY1" fmla="*/ 368370 h 2237874"/>
                  <a:gd name="connsiteX2" fmla="*/ 0 w 986588"/>
                  <a:gd name="connsiteY2" fmla="*/ 0 h 2237874"/>
                  <a:gd name="connsiteX3" fmla="*/ 84219 w 986588"/>
                  <a:gd name="connsiteY3" fmla="*/ 962527 h 2237874"/>
                  <a:gd name="connsiteX4" fmla="*/ 986588 w 986588"/>
                  <a:gd name="connsiteY4" fmla="*/ 2237874 h 2237874"/>
                  <a:gd name="connsiteX5" fmla="*/ 986588 w 986588"/>
                  <a:gd name="connsiteY5" fmla="*/ 2237874 h 2237874"/>
                  <a:gd name="connsiteX6" fmla="*/ 972615 w 986588"/>
                  <a:gd name="connsiteY6" fmla="*/ 2221961 h 2237874"/>
                  <a:gd name="connsiteX0" fmla="*/ 987814 w 1001787"/>
                  <a:gd name="connsiteY0" fmla="*/ 2612950 h 2628863"/>
                  <a:gd name="connsiteX1" fmla="*/ 929597 w 1001787"/>
                  <a:gd name="connsiteY1" fmla="*/ 759359 h 2628863"/>
                  <a:gd name="connsiteX2" fmla="*/ 0 w 1001787"/>
                  <a:gd name="connsiteY2" fmla="*/ 0 h 2628863"/>
                  <a:gd name="connsiteX3" fmla="*/ 99418 w 1001787"/>
                  <a:gd name="connsiteY3" fmla="*/ 1353516 h 2628863"/>
                  <a:gd name="connsiteX4" fmla="*/ 1001787 w 1001787"/>
                  <a:gd name="connsiteY4" fmla="*/ 2628863 h 2628863"/>
                  <a:gd name="connsiteX5" fmla="*/ 1001787 w 1001787"/>
                  <a:gd name="connsiteY5" fmla="*/ 2628863 h 2628863"/>
                  <a:gd name="connsiteX6" fmla="*/ 987814 w 1001787"/>
                  <a:gd name="connsiteY6" fmla="*/ 2612950 h 2628863"/>
                  <a:gd name="connsiteX0" fmla="*/ 987814 w 1001787"/>
                  <a:gd name="connsiteY0" fmla="*/ 2612950 h 2628863"/>
                  <a:gd name="connsiteX1" fmla="*/ 929597 w 1001787"/>
                  <a:gd name="connsiteY1" fmla="*/ 440774 h 2628863"/>
                  <a:gd name="connsiteX2" fmla="*/ 0 w 1001787"/>
                  <a:gd name="connsiteY2" fmla="*/ 0 h 2628863"/>
                  <a:gd name="connsiteX3" fmla="*/ 99418 w 1001787"/>
                  <a:gd name="connsiteY3" fmla="*/ 1353516 h 2628863"/>
                  <a:gd name="connsiteX4" fmla="*/ 1001787 w 1001787"/>
                  <a:gd name="connsiteY4" fmla="*/ 2628863 h 2628863"/>
                  <a:gd name="connsiteX5" fmla="*/ 1001787 w 1001787"/>
                  <a:gd name="connsiteY5" fmla="*/ 2628863 h 2628863"/>
                  <a:gd name="connsiteX6" fmla="*/ 987814 w 1001787"/>
                  <a:gd name="connsiteY6" fmla="*/ 2612950 h 2628863"/>
                  <a:gd name="connsiteX0" fmla="*/ 927015 w 940988"/>
                  <a:gd name="connsiteY0" fmla="*/ 2917053 h 2932966"/>
                  <a:gd name="connsiteX1" fmla="*/ 868798 w 940988"/>
                  <a:gd name="connsiteY1" fmla="*/ 744877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940988 w 940988"/>
                  <a:gd name="connsiteY5" fmla="*/ 2932966 h 2932966"/>
                  <a:gd name="connsiteX6" fmla="*/ 927015 w 940988"/>
                  <a:gd name="connsiteY6" fmla="*/ 2917053 h 2932966"/>
                  <a:gd name="connsiteX0" fmla="*/ 927015 w 940988"/>
                  <a:gd name="connsiteY0" fmla="*/ 2917053 h 2932966"/>
                  <a:gd name="connsiteX1" fmla="*/ 747200 w 940988"/>
                  <a:gd name="connsiteY1" fmla="*/ 802801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940988 w 940988"/>
                  <a:gd name="connsiteY5" fmla="*/ 2932966 h 2932966"/>
                  <a:gd name="connsiteX6" fmla="*/ 927015 w 940988"/>
                  <a:gd name="connsiteY6" fmla="*/ 2917053 h 2932966"/>
                  <a:gd name="connsiteX0" fmla="*/ 805417 w 940988"/>
                  <a:gd name="connsiteY0" fmla="*/ 2931535 h 2932966"/>
                  <a:gd name="connsiteX1" fmla="*/ 747200 w 940988"/>
                  <a:gd name="connsiteY1" fmla="*/ 802801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940988 w 940988"/>
                  <a:gd name="connsiteY5" fmla="*/ 2932966 h 2932966"/>
                  <a:gd name="connsiteX6" fmla="*/ 805417 w 940988"/>
                  <a:gd name="connsiteY6" fmla="*/ 2931535 h 2932966"/>
                  <a:gd name="connsiteX0" fmla="*/ 866216 w 940988"/>
                  <a:gd name="connsiteY0" fmla="*/ 2946015 h 2946015"/>
                  <a:gd name="connsiteX1" fmla="*/ 747200 w 940988"/>
                  <a:gd name="connsiteY1" fmla="*/ 802801 h 2946015"/>
                  <a:gd name="connsiteX2" fmla="*/ 0 w 940988"/>
                  <a:gd name="connsiteY2" fmla="*/ 0 h 2946015"/>
                  <a:gd name="connsiteX3" fmla="*/ 38619 w 940988"/>
                  <a:gd name="connsiteY3" fmla="*/ 1657619 h 2946015"/>
                  <a:gd name="connsiteX4" fmla="*/ 940988 w 940988"/>
                  <a:gd name="connsiteY4" fmla="*/ 2932966 h 2946015"/>
                  <a:gd name="connsiteX5" fmla="*/ 940988 w 940988"/>
                  <a:gd name="connsiteY5" fmla="*/ 2932966 h 2946015"/>
                  <a:gd name="connsiteX6" fmla="*/ 866216 w 940988"/>
                  <a:gd name="connsiteY6" fmla="*/ 2946015 h 2946015"/>
                  <a:gd name="connsiteX0" fmla="*/ 940988 w 940988"/>
                  <a:gd name="connsiteY0" fmla="*/ 2932966 h 2932966"/>
                  <a:gd name="connsiteX1" fmla="*/ 747200 w 940988"/>
                  <a:gd name="connsiteY1" fmla="*/ 802801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940988 w 940988"/>
                  <a:gd name="connsiteY5" fmla="*/ 2932966 h 2932966"/>
                  <a:gd name="connsiteX0" fmla="*/ 864990 w 940988"/>
                  <a:gd name="connsiteY0" fmla="*/ 2932966 h 2932966"/>
                  <a:gd name="connsiteX1" fmla="*/ 747200 w 940988"/>
                  <a:gd name="connsiteY1" fmla="*/ 802801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864990 w 940988"/>
                  <a:gd name="connsiteY5" fmla="*/ 2932966 h 2932966"/>
                  <a:gd name="connsiteX0" fmla="*/ 864990 w 940988"/>
                  <a:gd name="connsiteY0" fmla="*/ 2932966 h 2932966"/>
                  <a:gd name="connsiteX1" fmla="*/ 747200 w 940988"/>
                  <a:gd name="connsiteY1" fmla="*/ 802801 h 2932966"/>
                  <a:gd name="connsiteX2" fmla="*/ 0 w 940988"/>
                  <a:gd name="connsiteY2" fmla="*/ 0 h 2932966"/>
                  <a:gd name="connsiteX3" fmla="*/ 38619 w 940988"/>
                  <a:gd name="connsiteY3" fmla="*/ 1657619 h 2932966"/>
                  <a:gd name="connsiteX4" fmla="*/ 940988 w 940988"/>
                  <a:gd name="connsiteY4" fmla="*/ 2932966 h 2932966"/>
                  <a:gd name="connsiteX5" fmla="*/ 864990 w 940988"/>
                  <a:gd name="connsiteY5" fmla="*/ 2932966 h 2932966"/>
                  <a:gd name="connsiteX0" fmla="*/ 864990 w 864990"/>
                  <a:gd name="connsiteY0" fmla="*/ 2932966 h 2932966"/>
                  <a:gd name="connsiteX1" fmla="*/ 747200 w 864990"/>
                  <a:gd name="connsiteY1" fmla="*/ 802801 h 2932966"/>
                  <a:gd name="connsiteX2" fmla="*/ 0 w 864990"/>
                  <a:gd name="connsiteY2" fmla="*/ 0 h 2932966"/>
                  <a:gd name="connsiteX3" fmla="*/ 38619 w 864990"/>
                  <a:gd name="connsiteY3" fmla="*/ 1657619 h 2932966"/>
                  <a:gd name="connsiteX4" fmla="*/ 864990 w 864990"/>
                  <a:gd name="connsiteY4" fmla="*/ 2932966 h 2932966"/>
                  <a:gd name="connsiteX0" fmla="*/ 744764 w 747200"/>
                  <a:gd name="connsiteY0" fmla="*/ 3020557 h 3020557"/>
                  <a:gd name="connsiteX1" fmla="*/ 747200 w 747200"/>
                  <a:gd name="connsiteY1" fmla="*/ 802801 h 3020557"/>
                  <a:gd name="connsiteX2" fmla="*/ 0 w 747200"/>
                  <a:gd name="connsiteY2" fmla="*/ 0 h 3020557"/>
                  <a:gd name="connsiteX3" fmla="*/ 38619 w 747200"/>
                  <a:gd name="connsiteY3" fmla="*/ 1657619 h 3020557"/>
                  <a:gd name="connsiteX4" fmla="*/ 744764 w 747200"/>
                  <a:gd name="connsiteY4" fmla="*/ 3020557 h 3020557"/>
                  <a:gd name="connsiteX0" fmla="*/ 776343 w 776343"/>
                  <a:gd name="connsiteY0" fmla="*/ 2922782 h 2922782"/>
                  <a:gd name="connsiteX1" fmla="*/ 747200 w 776343"/>
                  <a:gd name="connsiteY1" fmla="*/ 802801 h 2922782"/>
                  <a:gd name="connsiteX2" fmla="*/ 0 w 776343"/>
                  <a:gd name="connsiteY2" fmla="*/ 0 h 2922782"/>
                  <a:gd name="connsiteX3" fmla="*/ 38619 w 776343"/>
                  <a:gd name="connsiteY3" fmla="*/ 1657619 h 2922782"/>
                  <a:gd name="connsiteX4" fmla="*/ 776343 w 776343"/>
                  <a:gd name="connsiteY4" fmla="*/ 2922782 h 2922782"/>
                  <a:gd name="connsiteX0" fmla="*/ 776343 w 776343"/>
                  <a:gd name="connsiteY0" fmla="*/ 2922782 h 2922782"/>
                  <a:gd name="connsiteX1" fmla="*/ 747200 w 776343"/>
                  <a:gd name="connsiteY1" fmla="*/ 802801 h 2922782"/>
                  <a:gd name="connsiteX2" fmla="*/ 0 w 776343"/>
                  <a:gd name="connsiteY2" fmla="*/ 0 h 2922782"/>
                  <a:gd name="connsiteX3" fmla="*/ 54409 w 776343"/>
                  <a:gd name="connsiteY3" fmla="*/ 1537280 h 2922782"/>
                  <a:gd name="connsiteX4" fmla="*/ 776343 w 776343"/>
                  <a:gd name="connsiteY4" fmla="*/ 2922782 h 2922782"/>
                  <a:gd name="connsiteX0" fmla="*/ 776343 w 776343"/>
                  <a:gd name="connsiteY0" fmla="*/ 2922782 h 2922782"/>
                  <a:gd name="connsiteX1" fmla="*/ 597206 w 776343"/>
                  <a:gd name="connsiteY1" fmla="*/ 870492 h 2922782"/>
                  <a:gd name="connsiteX2" fmla="*/ 0 w 776343"/>
                  <a:gd name="connsiteY2" fmla="*/ 0 h 2922782"/>
                  <a:gd name="connsiteX3" fmla="*/ 54409 w 776343"/>
                  <a:gd name="connsiteY3" fmla="*/ 1537280 h 2922782"/>
                  <a:gd name="connsiteX4" fmla="*/ 776343 w 776343"/>
                  <a:gd name="connsiteY4" fmla="*/ 2922782 h 2922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6343" h="2922782">
                    <a:moveTo>
                      <a:pt x="776343" y="2922782"/>
                    </a:moveTo>
                    <a:lnTo>
                      <a:pt x="597206" y="870492"/>
                    </a:lnTo>
                    <a:lnTo>
                      <a:pt x="0" y="0"/>
                    </a:lnTo>
                    <a:lnTo>
                      <a:pt x="54409" y="1537280"/>
                    </a:lnTo>
                    <a:lnTo>
                      <a:pt x="776343" y="29227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6" name="Forme libre : forme 165">
                <a:extLst>
                  <a:ext uri="{FF2B5EF4-FFF2-40B4-BE49-F238E27FC236}">
                    <a16:creationId xmlns:a16="http://schemas.microsoft.com/office/drawing/2014/main" id="{BD70984F-1A9D-4BFD-92FC-70CB63FC49CF}"/>
                  </a:ext>
                </a:extLst>
              </p:cNvPr>
              <p:cNvSpPr/>
              <p:nvPr/>
            </p:nvSpPr>
            <p:spPr>
              <a:xfrm>
                <a:off x="3368378" y="4216669"/>
                <a:ext cx="1261010" cy="2637349"/>
              </a:xfrm>
              <a:custGeom>
                <a:avLst/>
                <a:gdLst>
                  <a:gd name="connsiteX0" fmla="*/ 1010653 w 1191126"/>
                  <a:gd name="connsiteY0" fmla="*/ 0 h 2117558"/>
                  <a:gd name="connsiteX1" fmla="*/ 0 w 1191126"/>
                  <a:gd name="connsiteY1" fmla="*/ 1010652 h 2117558"/>
                  <a:gd name="connsiteX2" fmla="*/ 48126 w 1191126"/>
                  <a:gd name="connsiteY2" fmla="*/ 2081463 h 2117558"/>
                  <a:gd name="connsiteX3" fmla="*/ 541421 w 1191126"/>
                  <a:gd name="connsiteY3" fmla="*/ 2117558 h 2117558"/>
                  <a:gd name="connsiteX4" fmla="*/ 1191126 w 1191126"/>
                  <a:gd name="connsiteY4" fmla="*/ 1419726 h 2117558"/>
                  <a:gd name="connsiteX5" fmla="*/ 1010653 w 1191126"/>
                  <a:gd name="connsiteY5" fmla="*/ 0 h 2117558"/>
                  <a:gd name="connsiteX0" fmla="*/ 1010653 w 1191126"/>
                  <a:gd name="connsiteY0" fmla="*/ 0 h 2117558"/>
                  <a:gd name="connsiteX1" fmla="*/ 0 w 1191126"/>
                  <a:gd name="connsiteY1" fmla="*/ 1010652 h 2117558"/>
                  <a:gd name="connsiteX2" fmla="*/ 48126 w 1191126"/>
                  <a:gd name="connsiteY2" fmla="*/ 2110960 h 2117558"/>
                  <a:gd name="connsiteX3" fmla="*/ 541421 w 1191126"/>
                  <a:gd name="connsiteY3" fmla="*/ 2117558 h 2117558"/>
                  <a:gd name="connsiteX4" fmla="*/ 1191126 w 1191126"/>
                  <a:gd name="connsiteY4" fmla="*/ 1419726 h 2117558"/>
                  <a:gd name="connsiteX5" fmla="*/ 1010653 w 1191126"/>
                  <a:gd name="connsiteY5" fmla="*/ 0 h 2117558"/>
                  <a:gd name="connsiteX0" fmla="*/ 1010653 w 1191126"/>
                  <a:gd name="connsiteY0" fmla="*/ 0 h 2110960"/>
                  <a:gd name="connsiteX1" fmla="*/ 0 w 1191126"/>
                  <a:gd name="connsiteY1" fmla="*/ 1010652 h 2110960"/>
                  <a:gd name="connsiteX2" fmla="*/ 48126 w 1191126"/>
                  <a:gd name="connsiteY2" fmla="*/ 2110960 h 2110960"/>
                  <a:gd name="connsiteX3" fmla="*/ 1191126 w 1191126"/>
                  <a:gd name="connsiteY3" fmla="*/ 1419726 h 2110960"/>
                  <a:gd name="connsiteX4" fmla="*/ 1010653 w 1191126"/>
                  <a:gd name="connsiteY4" fmla="*/ 0 h 2110960"/>
                  <a:gd name="connsiteX0" fmla="*/ 1010653 w 1191126"/>
                  <a:gd name="connsiteY0" fmla="*/ 0 h 2171260"/>
                  <a:gd name="connsiteX1" fmla="*/ 0 w 1191126"/>
                  <a:gd name="connsiteY1" fmla="*/ 1010652 h 2171260"/>
                  <a:gd name="connsiteX2" fmla="*/ 229867 w 1191126"/>
                  <a:gd name="connsiteY2" fmla="*/ 2171260 h 2171260"/>
                  <a:gd name="connsiteX3" fmla="*/ 1191126 w 1191126"/>
                  <a:gd name="connsiteY3" fmla="*/ 1419726 h 2171260"/>
                  <a:gd name="connsiteX4" fmla="*/ 1010653 w 1191126"/>
                  <a:gd name="connsiteY4" fmla="*/ 0 h 2171260"/>
                  <a:gd name="connsiteX0" fmla="*/ 1010653 w 1191126"/>
                  <a:gd name="connsiteY0" fmla="*/ 0 h 2135080"/>
                  <a:gd name="connsiteX1" fmla="*/ 0 w 1191126"/>
                  <a:gd name="connsiteY1" fmla="*/ 1010652 h 2135080"/>
                  <a:gd name="connsiteX2" fmla="*/ 48127 w 1191126"/>
                  <a:gd name="connsiteY2" fmla="*/ 2135080 h 2135080"/>
                  <a:gd name="connsiteX3" fmla="*/ 1191126 w 1191126"/>
                  <a:gd name="connsiteY3" fmla="*/ 1419726 h 2135080"/>
                  <a:gd name="connsiteX4" fmla="*/ 1010653 w 1191126"/>
                  <a:gd name="connsiteY4" fmla="*/ 0 h 2135080"/>
                  <a:gd name="connsiteX0" fmla="*/ 1010653 w 1179010"/>
                  <a:gd name="connsiteY0" fmla="*/ 0 h 2135080"/>
                  <a:gd name="connsiteX1" fmla="*/ 0 w 1179010"/>
                  <a:gd name="connsiteY1" fmla="*/ 1010652 h 2135080"/>
                  <a:gd name="connsiteX2" fmla="*/ 48127 w 1179010"/>
                  <a:gd name="connsiteY2" fmla="*/ 2135080 h 2135080"/>
                  <a:gd name="connsiteX3" fmla="*/ 1179010 w 1179010"/>
                  <a:gd name="connsiteY3" fmla="*/ 1250887 h 2135080"/>
                  <a:gd name="connsiteX4" fmla="*/ 1010653 w 1179010"/>
                  <a:gd name="connsiteY4" fmla="*/ 0 h 2135080"/>
                  <a:gd name="connsiteX0" fmla="*/ 1010653 w 1154778"/>
                  <a:gd name="connsiteY0" fmla="*/ 0 h 2135080"/>
                  <a:gd name="connsiteX1" fmla="*/ 0 w 1154778"/>
                  <a:gd name="connsiteY1" fmla="*/ 1010652 h 2135080"/>
                  <a:gd name="connsiteX2" fmla="*/ 48127 w 1154778"/>
                  <a:gd name="connsiteY2" fmla="*/ 2135080 h 2135080"/>
                  <a:gd name="connsiteX3" fmla="*/ 1154778 w 1154778"/>
                  <a:gd name="connsiteY3" fmla="*/ 1057929 h 2135080"/>
                  <a:gd name="connsiteX4" fmla="*/ 1010653 w 1154778"/>
                  <a:gd name="connsiteY4" fmla="*/ 0 h 2135080"/>
                  <a:gd name="connsiteX0" fmla="*/ 949853 w 1154778"/>
                  <a:gd name="connsiteY0" fmla="*/ 0 h 2511589"/>
                  <a:gd name="connsiteX1" fmla="*/ 0 w 1154778"/>
                  <a:gd name="connsiteY1" fmla="*/ 1387161 h 2511589"/>
                  <a:gd name="connsiteX2" fmla="*/ 48127 w 1154778"/>
                  <a:gd name="connsiteY2" fmla="*/ 2511589 h 2511589"/>
                  <a:gd name="connsiteX3" fmla="*/ 1154778 w 1154778"/>
                  <a:gd name="connsiteY3" fmla="*/ 1434438 h 2511589"/>
                  <a:gd name="connsiteX4" fmla="*/ 949853 w 1154778"/>
                  <a:gd name="connsiteY4" fmla="*/ 0 h 2511589"/>
                  <a:gd name="connsiteX0" fmla="*/ 1041052 w 1245977"/>
                  <a:gd name="connsiteY0" fmla="*/ 0 h 2511589"/>
                  <a:gd name="connsiteX1" fmla="*/ 0 w 1245977"/>
                  <a:gd name="connsiteY1" fmla="*/ 387964 h 2511589"/>
                  <a:gd name="connsiteX2" fmla="*/ 139326 w 1245977"/>
                  <a:gd name="connsiteY2" fmla="*/ 2511589 h 2511589"/>
                  <a:gd name="connsiteX3" fmla="*/ 1245977 w 1245977"/>
                  <a:gd name="connsiteY3" fmla="*/ 1434438 h 2511589"/>
                  <a:gd name="connsiteX4" fmla="*/ 1041052 w 1245977"/>
                  <a:gd name="connsiteY4" fmla="*/ 0 h 2511589"/>
                  <a:gd name="connsiteX0" fmla="*/ 965053 w 1169978"/>
                  <a:gd name="connsiteY0" fmla="*/ 0 h 2511589"/>
                  <a:gd name="connsiteX1" fmla="*/ 0 w 1169978"/>
                  <a:gd name="connsiteY1" fmla="*/ 330040 h 2511589"/>
                  <a:gd name="connsiteX2" fmla="*/ 63327 w 1169978"/>
                  <a:gd name="connsiteY2" fmla="*/ 2511589 h 2511589"/>
                  <a:gd name="connsiteX3" fmla="*/ 1169978 w 1169978"/>
                  <a:gd name="connsiteY3" fmla="*/ 1434438 h 2511589"/>
                  <a:gd name="connsiteX4" fmla="*/ 965053 w 1169978"/>
                  <a:gd name="connsiteY4" fmla="*/ 0 h 2511589"/>
                  <a:gd name="connsiteX0" fmla="*/ 1056252 w 1169978"/>
                  <a:gd name="connsiteY0" fmla="*/ 0 h 2685362"/>
                  <a:gd name="connsiteX1" fmla="*/ 0 w 1169978"/>
                  <a:gd name="connsiteY1" fmla="*/ 503813 h 2685362"/>
                  <a:gd name="connsiteX2" fmla="*/ 63327 w 1169978"/>
                  <a:gd name="connsiteY2" fmla="*/ 2685362 h 2685362"/>
                  <a:gd name="connsiteX3" fmla="*/ 1169978 w 1169978"/>
                  <a:gd name="connsiteY3" fmla="*/ 1608211 h 2685362"/>
                  <a:gd name="connsiteX4" fmla="*/ 1056252 w 1169978"/>
                  <a:gd name="connsiteY4" fmla="*/ 0 h 2685362"/>
                  <a:gd name="connsiteX0" fmla="*/ 1101852 w 1169978"/>
                  <a:gd name="connsiteY0" fmla="*/ 0 h 2786731"/>
                  <a:gd name="connsiteX1" fmla="*/ 0 w 1169978"/>
                  <a:gd name="connsiteY1" fmla="*/ 605182 h 2786731"/>
                  <a:gd name="connsiteX2" fmla="*/ 63327 w 1169978"/>
                  <a:gd name="connsiteY2" fmla="*/ 2786731 h 2786731"/>
                  <a:gd name="connsiteX3" fmla="*/ 1169978 w 1169978"/>
                  <a:gd name="connsiteY3" fmla="*/ 1709580 h 2786731"/>
                  <a:gd name="connsiteX4" fmla="*/ 1101852 w 1169978"/>
                  <a:gd name="connsiteY4" fmla="*/ 0 h 2786731"/>
                  <a:gd name="connsiteX0" fmla="*/ 1056252 w 1169978"/>
                  <a:gd name="connsiteY0" fmla="*/ 0 h 2946024"/>
                  <a:gd name="connsiteX1" fmla="*/ 0 w 1169978"/>
                  <a:gd name="connsiteY1" fmla="*/ 764475 h 2946024"/>
                  <a:gd name="connsiteX2" fmla="*/ 63327 w 1169978"/>
                  <a:gd name="connsiteY2" fmla="*/ 2946024 h 2946024"/>
                  <a:gd name="connsiteX3" fmla="*/ 1169978 w 1169978"/>
                  <a:gd name="connsiteY3" fmla="*/ 1868873 h 2946024"/>
                  <a:gd name="connsiteX4" fmla="*/ 1056252 w 1169978"/>
                  <a:gd name="connsiteY4" fmla="*/ 0 h 2946024"/>
                  <a:gd name="connsiteX0" fmla="*/ 949852 w 1169978"/>
                  <a:gd name="connsiteY0" fmla="*/ 0 h 2772251"/>
                  <a:gd name="connsiteX1" fmla="*/ 0 w 1169978"/>
                  <a:gd name="connsiteY1" fmla="*/ 590702 h 2772251"/>
                  <a:gd name="connsiteX2" fmla="*/ 63327 w 1169978"/>
                  <a:gd name="connsiteY2" fmla="*/ 2772251 h 2772251"/>
                  <a:gd name="connsiteX3" fmla="*/ 1169978 w 1169978"/>
                  <a:gd name="connsiteY3" fmla="*/ 1695100 h 2772251"/>
                  <a:gd name="connsiteX4" fmla="*/ 949852 w 1169978"/>
                  <a:gd name="connsiteY4" fmla="*/ 0 h 2772251"/>
                  <a:gd name="connsiteX0" fmla="*/ 949852 w 1063580"/>
                  <a:gd name="connsiteY0" fmla="*/ 0 h 2772251"/>
                  <a:gd name="connsiteX1" fmla="*/ 0 w 1063580"/>
                  <a:gd name="connsiteY1" fmla="*/ 590702 h 2772251"/>
                  <a:gd name="connsiteX2" fmla="*/ 63327 w 1063580"/>
                  <a:gd name="connsiteY2" fmla="*/ 2772251 h 2772251"/>
                  <a:gd name="connsiteX3" fmla="*/ 1063580 w 1063580"/>
                  <a:gd name="connsiteY3" fmla="*/ 1781987 h 2772251"/>
                  <a:gd name="connsiteX4" fmla="*/ 949852 w 1063580"/>
                  <a:gd name="connsiteY4" fmla="*/ 0 h 2772251"/>
                  <a:gd name="connsiteX0" fmla="*/ 889053 w 1063580"/>
                  <a:gd name="connsiteY0" fmla="*/ 0 h 2670883"/>
                  <a:gd name="connsiteX1" fmla="*/ 0 w 1063580"/>
                  <a:gd name="connsiteY1" fmla="*/ 489334 h 2670883"/>
                  <a:gd name="connsiteX2" fmla="*/ 63327 w 1063580"/>
                  <a:gd name="connsiteY2" fmla="*/ 2670883 h 2670883"/>
                  <a:gd name="connsiteX3" fmla="*/ 1063580 w 1063580"/>
                  <a:gd name="connsiteY3" fmla="*/ 1680619 h 2670883"/>
                  <a:gd name="connsiteX4" fmla="*/ 889053 w 1063580"/>
                  <a:gd name="connsiteY4" fmla="*/ 0 h 2670883"/>
                  <a:gd name="connsiteX0" fmla="*/ 889053 w 1002781"/>
                  <a:gd name="connsiteY0" fmla="*/ 0 h 2670883"/>
                  <a:gd name="connsiteX1" fmla="*/ 0 w 1002781"/>
                  <a:gd name="connsiteY1" fmla="*/ 489334 h 2670883"/>
                  <a:gd name="connsiteX2" fmla="*/ 63327 w 1002781"/>
                  <a:gd name="connsiteY2" fmla="*/ 2670883 h 2670883"/>
                  <a:gd name="connsiteX3" fmla="*/ 1002781 w 1002781"/>
                  <a:gd name="connsiteY3" fmla="*/ 1738544 h 2670883"/>
                  <a:gd name="connsiteX4" fmla="*/ 889053 w 1002781"/>
                  <a:gd name="connsiteY4" fmla="*/ 0 h 2670883"/>
                  <a:gd name="connsiteX0" fmla="*/ 965052 w 1078780"/>
                  <a:gd name="connsiteY0" fmla="*/ 0 h 2670883"/>
                  <a:gd name="connsiteX1" fmla="*/ 0 w 1078780"/>
                  <a:gd name="connsiteY1" fmla="*/ 518297 h 2670883"/>
                  <a:gd name="connsiteX2" fmla="*/ 139326 w 1078780"/>
                  <a:gd name="connsiteY2" fmla="*/ 2670883 h 2670883"/>
                  <a:gd name="connsiteX3" fmla="*/ 1078780 w 1078780"/>
                  <a:gd name="connsiteY3" fmla="*/ 1738544 h 2670883"/>
                  <a:gd name="connsiteX4" fmla="*/ 965052 w 1078780"/>
                  <a:gd name="connsiteY4" fmla="*/ 0 h 2670883"/>
                  <a:gd name="connsiteX0" fmla="*/ 965052 w 1078780"/>
                  <a:gd name="connsiteY0" fmla="*/ 0 h 2670883"/>
                  <a:gd name="connsiteX1" fmla="*/ 0 w 1078780"/>
                  <a:gd name="connsiteY1" fmla="*/ 518297 h 2670883"/>
                  <a:gd name="connsiteX2" fmla="*/ 78527 w 1078780"/>
                  <a:gd name="connsiteY2" fmla="*/ 2670883 h 2670883"/>
                  <a:gd name="connsiteX3" fmla="*/ 1078780 w 1078780"/>
                  <a:gd name="connsiteY3" fmla="*/ 1738544 h 2670883"/>
                  <a:gd name="connsiteX4" fmla="*/ 965052 w 1078780"/>
                  <a:gd name="connsiteY4" fmla="*/ 0 h 2670883"/>
                  <a:gd name="connsiteX0" fmla="*/ 1014557 w 1128285"/>
                  <a:gd name="connsiteY0" fmla="*/ 0 h 2670883"/>
                  <a:gd name="connsiteX1" fmla="*/ 0 w 1128285"/>
                  <a:gd name="connsiteY1" fmla="*/ 558723 h 2670883"/>
                  <a:gd name="connsiteX2" fmla="*/ 128032 w 1128285"/>
                  <a:gd name="connsiteY2" fmla="*/ 2670883 h 2670883"/>
                  <a:gd name="connsiteX3" fmla="*/ 1128285 w 1128285"/>
                  <a:gd name="connsiteY3" fmla="*/ 1738544 h 2670883"/>
                  <a:gd name="connsiteX4" fmla="*/ 1014557 w 1128285"/>
                  <a:gd name="connsiteY4" fmla="*/ 0 h 2670883"/>
                  <a:gd name="connsiteX0" fmla="*/ 1163072 w 1276800"/>
                  <a:gd name="connsiteY0" fmla="*/ 0 h 2670883"/>
                  <a:gd name="connsiteX1" fmla="*/ 0 w 1276800"/>
                  <a:gd name="connsiteY1" fmla="*/ 612625 h 2670883"/>
                  <a:gd name="connsiteX2" fmla="*/ 276547 w 1276800"/>
                  <a:gd name="connsiteY2" fmla="*/ 2670883 h 2670883"/>
                  <a:gd name="connsiteX3" fmla="*/ 1276800 w 1276800"/>
                  <a:gd name="connsiteY3" fmla="*/ 1738544 h 2670883"/>
                  <a:gd name="connsiteX4" fmla="*/ 1163072 w 1276800"/>
                  <a:gd name="connsiteY4" fmla="*/ 0 h 2670883"/>
                  <a:gd name="connsiteX0" fmla="*/ 1163072 w 1276800"/>
                  <a:gd name="connsiteY0" fmla="*/ 0 h 2718047"/>
                  <a:gd name="connsiteX1" fmla="*/ 0 w 1276800"/>
                  <a:gd name="connsiteY1" fmla="*/ 612625 h 2718047"/>
                  <a:gd name="connsiteX2" fmla="*/ 43167 w 1276800"/>
                  <a:gd name="connsiteY2" fmla="*/ 2718047 h 2718047"/>
                  <a:gd name="connsiteX3" fmla="*/ 1276800 w 1276800"/>
                  <a:gd name="connsiteY3" fmla="*/ 1738544 h 2718047"/>
                  <a:gd name="connsiteX4" fmla="*/ 1163072 w 1276800"/>
                  <a:gd name="connsiteY4" fmla="*/ 0 h 2718047"/>
                  <a:gd name="connsiteX0" fmla="*/ 1163072 w 1276800"/>
                  <a:gd name="connsiteY0" fmla="*/ 0 h 2765211"/>
                  <a:gd name="connsiteX1" fmla="*/ 0 w 1276800"/>
                  <a:gd name="connsiteY1" fmla="*/ 612625 h 2765211"/>
                  <a:gd name="connsiteX2" fmla="*/ 156321 w 1276800"/>
                  <a:gd name="connsiteY2" fmla="*/ 2765211 h 2765211"/>
                  <a:gd name="connsiteX3" fmla="*/ 1276800 w 1276800"/>
                  <a:gd name="connsiteY3" fmla="*/ 1738544 h 2765211"/>
                  <a:gd name="connsiteX4" fmla="*/ 1163072 w 1276800"/>
                  <a:gd name="connsiteY4" fmla="*/ 0 h 2765211"/>
                  <a:gd name="connsiteX0" fmla="*/ 1163072 w 1261011"/>
                  <a:gd name="connsiteY0" fmla="*/ 0 h 2765211"/>
                  <a:gd name="connsiteX1" fmla="*/ 0 w 1261011"/>
                  <a:gd name="connsiteY1" fmla="*/ 612625 h 2765211"/>
                  <a:gd name="connsiteX2" fmla="*/ 156321 w 1261011"/>
                  <a:gd name="connsiteY2" fmla="*/ 2765211 h 2765211"/>
                  <a:gd name="connsiteX3" fmla="*/ 1261011 w 1261011"/>
                  <a:gd name="connsiteY3" fmla="*/ 1618205 h 2765211"/>
                  <a:gd name="connsiteX4" fmla="*/ 1163072 w 1261011"/>
                  <a:gd name="connsiteY4" fmla="*/ 0 h 2765211"/>
                  <a:gd name="connsiteX0" fmla="*/ 1163072 w 1261011"/>
                  <a:gd name="connsiteY0" fmla="*/ 0 h 2765211"/>
                  <a:gd name="connsiteX1" fmla="*/ 0 w 1261011"/>
                  <a:gd name="connsiteY1" fmla="*/ 612625 h 2765211"/>
                  <a:gd name="connsiteX2" fmla="*/ 156321 w 1261011"/>
                  <a:gd name="connsiteY2" fmla="*/ 2765211 h 2765211"/>
                  <a:gd name="connsiteX3" fmla="*/ 1261011 w 1261011"/>
                  <a:gd name="connsiteY3" fmla="*/ 1558036 h 2765211"/>
                  <a:gd name="connsiteX4" fmla="*/ 1163072 w 1261011"/>
                  <a:gd name="connsiteY4" fmla="*/ 0 h 2765211"/>
                  <a:gd name="connsiteX0" fmla="*/ 1163072 w 1261011"/>
                  <a:gd name="connsiteY0" fmla="*/ 0 h 2637351"/>
                  <a:gd name="connsiteX1" fmla="*/ 0 w 1261011"/>
                  <a:gd name="connsiteY1" fmla="*/ 612625 h 2637351"/>
                  <a:gd name="connsiteX2" fmla="*/ 180004 w 1261011"/>
                  <a:gd name="connsiteY2" fmla="*/ 2637351 h 2637351"/>
                  <a:gd name="connsiteX3" fmla="*/ 1261011 w 1261011"/>
                  <a:gd name="connsiteY3" fmla="*/ 1558036 h 2637351"/>
                  <a:gd name="connsiteX4" fmla="*/ 1163072 w 1261011"/>
                  <a:gd name="connsiteY4" fmla="*/ 0 h 2637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1011" h="2637351">
                    <a:moveTo>
                      <a:pt x="1163072" y="0"/>
                    </a:moveTo>
                    <a:lnTo>
                      <a:pt x="0" y="612625"/>
                    </a:lnTo>
                    <a:lnTo>
                      <a:pt x="180004" y="2637351"/>
                    </a:lnTo>
                    <a:lnTo>
                      <a:pt x="1261011" y="1558036"/>
                    </a:lnTo>
                    <a:lnTo>
                      <a:pt x="116307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7" name="Forme libre : forme 166">
                <a:extLst>
                  <a:ext uri="{FF2B5EF4-FFF2-40B4-BE49-F238E27FC236}">
                    <a16:creationId xmlns:a16="http://schemas.microsoft.com/office/drawing/2014/main" id="{11EB8EA4-B93E-4926-83A1-BD595C1A742F}"/>
                  </a:ext>
                </a:extLst>
              </p:cNvPr>
              <p:cNvSpPr/>
              <p:nvPr/>
            </p:nvSpPr>
            <p:spPr>
              <a:xfrm>
                <a:off x="2753213" y="3843715"/>
                <a:ext cx="1781918" cy="986386"/>
              </a:xfrm>
              <a:custGeom>
                <a:avLst/>
                <a:gdLst>
                  <a:gd name="connsiteX0" fmla="*/ 0 w 1949116"/>
                  <a:gd name="connsiteY0" fmla="*/ 180474 h 1359569"/>
                  <a:gd name="connsiteX1" fmla="*/ 1780674 w 1949116"/>
                  <a:gd name="connsiteY1" fmla="*/ 0 h 1359569"/>
                  <a:gd name="connsiteX2" fmla="*/ 1949116 w 1949116"/>
                  <a:gd name="connsiteY2" fmla="*/ 300790 h 1359569"/>
                  <a:gd name="connsiteX3" fmla="*/ 878306 w 1949116"/>
                  <a:gd name="connsiteY3" fmla="*/ 1359569 h 1359569"/>
                  <a:gd name="connsiteX4" fmla="*/ 0 w 1949116"/>
                  <a:gd name="connsiteY4" fmla="*/ 180474 h 1359569"/>
                  <a:gd name="connsiteX0" fmla="*/ 0 w 1949116"/>
                  <a:gd name="connsiteY0" fmla="*/ 180474 h 1323475"/>
                  <a:gd name="connsiteX1" fmla="*/ 1780674 w 1949116"/>
                  <a:gd name="connsiteY1" fmla="*/ 0 h 1323475"/>
                  <a:gd name="connsiteX2" fmla="*/ 1949116 w 1949116"/>
                  <a:gd name="connsiteY2" fmla="*/ 300790 h 1323475"/>
                  <a:gd name="connsiteX3" fmla="*/ 914400 w 1949116"/>
                  <a:gd name="connsiteY3" fmla="*/ 1323475 h 1323475"/>
                  <a:gd name="connsiteX4" fmla="*/ 0 w 1949116"/>
                  <a:gd name="connsiteY4" fmla="*/ 180474 h 1323475"/>
                  <a:gd name="connsiteX0" fmla="*/ 0 w 1949116"/>
                  <a:gd name="connsiteY0" fmla="*/ 180474 h 1323475"/>
                  <a:gd name="connsiteX1" fmla="*/ 1720516 w 1949116"/>
                  <a:gd name="connsiteY1" fmla="*/ 0 h 1323475"/>
                  <a:gd name="connsiteX2" fmla="*/ 1949116 w 1949116"/>
                  <a:gd name="connsiteY2" fmla="*/ 300790 h 1323475"/>
                  <a:gd name="connsiteX3" fmla="*/ 914400 w 1949116"/>
                  <a:gd name="connsiteY3" fmla="*/ 1323475 h 1323475"/>
                  <a:gd name="connsiteX4" fmla="*/ 0 w 1949116"/>
                  <a:gd name="connsiteY4" fmla="*/ 180474 h 1323475"/>
                  <a:gd name="connsiteX0" fmla="*/ 0 w 1933916"/>
                  <a:gd name="connsiteY0" fmla="*/ 256193 h 1399194"/>
                  <a:gd name="connsiteX1" fmla="*/ 1720516 w 1933916"/>
                  <a:gd name="connsiteY1" fmla="*/ 75719 h 1399194"/>
                  <a:gd name="connsiteX2" fmla="*/ 1933916 w 1933916"/>
                  <a:gd name="connsiteY2" fmla="*/ 0 h 1399194"/>
                  <a:gd name="connsiteX3" fmla="*/ 914400 w 1933916"/>
                  <a:gd name="connsiteY3" fmla="*/ 1399194 h 1399194"/>
                  <a:gd name="connsiteX4" fmla="*/ 0 w 1933916"/>
                  <a:gd name="connsiteY4" fmla="*/ 256193 h 1399194"/>
                  <a:gd name="connsiteX0" fmla="*/ 0 w 1933916"/>
                  <a:gd name="connsiteY0" fmla="*/ 256193 h 776507"/>
                  <a:gd name="connsiteX1" fmla="*/ 1720516 w 1933916"/>
                  <a:gd name="connsiteY1" fmla="*/ 75719 h 776507"/>
                  <a:gd name="connsiteX2" fmla="*/ 1933916 w 1933916"/>
                  <a:gd name="connsiteY2" fmla="*/ 0 h 776507"/>
                  <a:gd name="connsiteX3" fmla="*/ 868801 w 1933916"/>
                  <a:gd name="connsiteY3" fmla="*/ 776507 h 776507"/>
                  <a:gd name="connsiteX4" fmla="*/ 0 w 1933916"/>
                  <a:gd name="connsiteY4" fmla="*/ 256193 h 776507"/>
                  <a:gd name="connsiteX0" fmla="*/ 0 w 1690720"/>
                  <a:gd name="connsiteY0" fmla="*/ 169307 h 776507"/>
                  <a:gd name="connsiteX1" fmla="*/ 1477320 w 1690720"/>
                  <a:gd name="connsiteY1" fmla="*/ 75719 h 776507"/>
                  <a:gd name="connsiteX2" fmla="*/ 1690720 w 1690720"/>
                  <a:gd name="connsiteY2" fmla="*/ 0 h 776507"/>
                  <a:gd name="connsiteX3" fmla="*/ 625605 w 1690720"/>
                  <a:gd name="connsiteY3" fmla="*/ 776507 h 776507"/>
                  <a:gd name="connsiteX4" fmla="*/ 0 w 1690720"/>
                  <a:gd name="connsiteY4" fmla="*/ 169307 h 776507"/>
                  <a:gd name="connsiteX0" fmla="*/ 0 w 1690720"/>
                  <a:gd name="connsiteY0" fmla="*/ 169307 h 1051647"/>
                  <a:gd name="connsiteX1" fmla="*/ 1477320 w 1690720"/>
                  <a:gd name="connsiteY1" fmla="*/ 75719 h 1051647"/>
                  <a:gd name="connsiteX2" fmla="*/ 1690720 w 1690720"/>
                  <a:gd name="connsiteY2" fmla="*/ 0 h 1051647"/>
                  <a:gd name="connsiteX3" fmla="*/ 154412 w 1690720"/>
                  <a:gd name="connsiteY3" fmla="*/ 1051647 h 1051647"/>
                  <a:gd name="connsiteX4" fmla="*/ 0 w 1690720"/>
                  <a:gd name="connsiteY4" fmla="*/ 169307 h 1051647"/>
                  <a:gd name="connsiteX0" fmla="*/ 0 w 2268312"/>
                  <a:gd name="connsiteY0" fmla="*/ 154827 h 1051647"/>
                  <a:gd name="connsiteX1" fmla="*/ 2054912 w 2268312"/>
                  <a:gd name="connsiteY1" fmla="*/ 75719 h 1051647"/>
                  <a:gd name="connsiteX2" fmla="*/ 2268312 w 2268312"/>
                  <a:gd name="connsiteY2" fmla="*/ 0 h 1051647"/>
                  <a:gd name="connsiteX3" fmla="*/ 732004 w 2268312"/>
                  <a:gd name="connsiteY3" fmla="*/ 1051647 h 1051647"/>
                  <a:gd name="connsiteX4" fmla="*/ 0 w 2268312"/>
                  <a:gd name="connsiteY4" fmla="*/ 154827 h 1051647"/>
                  <a:gd name="connsiteX0" fmla="*/ 0 w 2435509"/>
                  <a:gd name="connsiteY0" fmla="*/ 270676 h 1051647"/>
                  <a:gd name="connsiteX1" fmla="*/ 2222109 w 2435509"/>
                  <a:gd name="connsiteY1" fmla="*/ 75719 h 1051647"/>
                  <a:gd name="connsiteX2" fmla="*/ 2435509 w 2435509"/>
                  <a:gd name="connsiteY2" fmla="*/ 0 h 1051647"/>
                  <a:gd name="connsiteX3" fmla="*/ 899201 w 2435509"/>
                  <a:gd name="connsiteY3" fmla="*/ 1051647 h 1051647"/>
                  <a:gd name="connsiteX4" fmla="*/ 0 w 2435509"/>
                  <a:gd name="connsiteY4" fmla="*/ 270676 h 1051647"/>
                  <a:gd name="connsiteX0" fmla="*/ 0 w 2435509"/>
                  <a:gd name="connsiteY0" fmla="*/ 270676 h 1051647"/>
                  <a:gd name="connsiteX1" fmla="*/ 1507719 w 2435509"/>
                  <a:gd name="connsiteY1" fmla="*/ 119163 h 1051647"/>
                  <a:gd name="connsiteX2" fmla="*/ 2435509 w 2435509"/>
                  <a:gd name="connsiteY2" fmla="*/ 0 h 1051647"/>
                  <a:gd name="connsiteX3" fmla="*/ 899201 w 2435509"/>
                  <a:gd name="connsiteY3" fmla="*/ 1051647 h 1051647"/>
                  <a:gd name="connsiteX4" fmla="*/ 0 w 2435509"/>
                  <a:gd name="connsiteY4" fmla="*/ 270676 h 1051647"/>
                  <a:gd name="connsiteX0" fmla="*/ 0 w 1933916"/>
                  <a:gd name="connsiteY0" fmla="*/ 151513 h 932484"/>
                  <a:gd name="connsiteX1" fmla="*/ 1507719 w 1933916"/>
                  <a:gd name="connsiteY1" fmla="*/ 0 h 932484"/>
                  <a:gd name="connsiteX2" fmla="*/ 1933916 w 1933916"/>
                  <a:gd name="connsiteY2" fmla="*/ 213902 h 932484"/>
                  <a:gd name="connsiteX3" fmla="*/ 899201 w 1933916"/>
                  <a:gd name="connsiteY3" fmla="*/ 932484 h 932484"/>
                  <a:gd name="connsiteX4" fmla="*/ 0 w 1933916"/>
                  <a:gd name="connsiteY4" fmla="*/ 151513 h 932484"/>
                  <a:gd name="connsiteX0" fmla="*/ 0 w 1933916"/>
                  <a:gd name="connsiteY0" fmla="*/ 194957 h 975928"/>
                  <a:gd name="connsiteX1" fmla="*/ 1629317 w 1933916"/>
                  <a:gd name="connsiteY1" fmla="*/ 0 h 975928"/>
                  <a:gd name="connsiteX2" fmla="*/ 1933916 w 1933916"/>
                  <a:gd name="connsiteY2" fmla="*/ 257346 h 975928"/>
                  <a:gd name="connsiteX3" fmla="*/ 899201 w 1933916"/>
                  <a:gd name="connsiteY3" fmla="*/ 975928 h 975928"/>
                  <a:gd name="connsiteX4" fmla="*/ 0 w 1933916"/>
                  <a:gd name="connsiteY4" fmla="*/ 194957 h 975928"/>
                  <a:gd name="connsiteX0" fmla="*/ 0 w 1933916"/>
                  <a:gd name="connsiteY0" fmla="*/ 165994 h 946965"/>
                  <a:gd name="connsiteX1" fmla="*/ 1705316 w 1933916"/>
                  <a:gd name="connsiteY1" fmla="*/ 0 h 946965"/>
                  <a:gd name="connsiteX2" fmla="*/ 1933916 w 1933916"/>
                  <a:gd name="connsiteY2" fmla="*/ 228383 h 946965"/>
                  <a:gd name="connsiteX3" fmla="*/ 899201 w 1933916"/>
                  <a:gd name="connsiteY3" fmla="*/ 946965 h 946965"/>
                  <a:gd name="connsiteX4" fmla="*/ 0 w 1933916"/>
                  <a:gd name="connsiteY4" fmla="*/ 165994 h 946965"/>
                  <a:gd name="connsiteX0" fmla="*/ 0 w 1933916"/>
                  <a:gd name="connsiteY0" fmla="*/ 165994 h 946965"/>
                  <a:gd name="connsiteX1" fmla="*/ 1583717 w 1933916"/>
                  <a:gd name="connsiteY1" fmla="*/ 0 h 946965"/>
                  <a:gd name="connsiteX2" fmla="*/ 1933916 w 1933916"/>
                  <a:gd name="connsiteY2" fmla="*/ 228383 h 946965"/>
                  <a:gd name="connsiteX3" fmla="*/ 899201 w 1933916"/>
                  <a:gd name="connsiteY3" fmla="*/ 946965 h 946965"/>
                  <a:gd name="connsiteX4" fmla="*/ 0 w 1933916"/>
                  <a:gd name="connsiteY4" fmla="*/ 165994 h 946965"/>
                  <a:gd name="connsiteX0" fmla="*/ 0 w 1842717"/>
                  <a:gd name="connsiteY0" fmla="*/ 165994 h 946965"/>
                  <a:gd name="connsiteX1" fmla="*/ 1583717 w 1842717"/>
                  <a:gd name="connsiteY1" fmla="*/ 0 h 946965"/>
                  <a:gd name="connsiteX2" fmla="*/ 1842717 w 1842717"/>
                  <a:gd name="connsiteY2" fmla="*/ 373194 h 946965"/>
                  <a:gd name="connsiteX3" fmla="*/ 899201 w 1842717"/>
                  <a:gd name="connsiteY3" fmla="*/ 946965 h 946965"/>
                  <a:gd name="connsiteX4" fmla="*/ 0 w 1842717"/>
                  <a:gd name="connsiteY4" fmla="*/ 165994 h 946965"/>
                  <a:gd name="connsiteX0" fmla="*/ 0 w 1842717"/>
                  <a:gd name="connsiteY0" fmla="*/ 122551 h 903522"/>
                  <a:gd name="connsiteX1" fmla="*/ 1492519 w 1842717"/>
                  <a:gd name="connsiteY1" fmla="*/ 0 h 903522"/>
                  <a:gd name="connsiteX2" fmla="*/ 1842717 w 1842717"/>
                  <a:gd name="connsiteY2" fmla="*/ 329751 h 903522"/>
                  <a:gd name="connsiteX3" fmla="*/ 899201 w 1842717"/>
                  <a:gd name="connsiteY3" fmla="*/ 903522 h 903522"/>
                  <a:gd name="connsiteX4" fmla="*/ 0 w 1842717"/>
                  <a:gd name="connsiteY4" fmla="*/ 122551 h 903522"/>
                  <a:gd name="connsiteX0" fmla="*/ 0 w 1842717"/>
                  <a:gd name="connsiteY0" fmla="*/ 79108 h 860079"/>
                  <a:gd name="connsiteX1" fmla="*/ 1538118 w 1842717"/>
                  <a:gd name="connsiteY1" fmla="*/ 0 h 860079"/>
                  <a:gd name="connsiteX2" fmla="*/ 1842717 w 1842717"/>
                  <a:gd name="connsiteY2" fmla="*/ 286308 h 860079"/>
                  <a:gd name="connsiteX3" fmla="*/ 899201 w 1842717"/>
                  <a:gd name="connsiteY3" fmla="*/ 860079 h 860079"/>
                  <a:gd name="connsiteX4" fmla="*/ 0 w 1842717"/>
                  <a:gd name="connsiteY4" fmla="*/ 79108 h 860079"/>
                  <a:gd name="connsiteX0" fmla="*/ 0 w 1781918"/>
                  <a:gd name="connsiteY0" fmla="*/ 79108 h 860079"/>
                  <a:gd name="connsiteX1" fmla="*/ 1538118 w 1781918"/>
                  <a:gd name="connsiteY1" fmla="*/ 0 h 860079"/>
                  <a:gd name="connsiteX2" fmla="*/ 1781918 w 1781918"/>
                  <a:gd name="connsiteY2" fmla="*/ 373195 h 860079"/>
                  <a:gd name="connsiteX3" fmla="*/ 899201 w 1781918"/>
                  <a:gd name="connsiteY3" fmla="*/ 860079 h 860079"/>
                  <a:gd name="connsiteX4" fmla="*/ 0 w 1781918"/>
                  <a:gd name="connsiteY4" fmla="*/ 79108 h 860079"/>
                  <a:gd name="connsiteX0" fmla="*/ 0 w 1781918"/>
                  <a:gd name="connsiteY0" fmla="*/ 79108 h 932484"/>
                  <a:gd name="connsiteX1" fmla="*/ 1538118 w 1781918"/>
                  <a:gd name="connsiteY1" fmla="*/ 0 h 932484"/>
                  <a:gd name="connsiteX2" fmla="*/ 1781918 w 1781918"/>
                  <a:gd name="connsiteY2" fmla="*/ 373195 h 932484"/>
                  <a:gd name="connsiteX3" fmla="*/ 762404 w 1781918"/>
                  <a:gd name="connsiteY3" fmla="*/ 932484 h 932484"/>
                  <a:gd name="connsiteX4" fmla="*/ 0 w 1781918"/>
                  <a:gd name="connsiteY4" fmla="*/ 79108 h 932484"/>
                  <a:gd name="connsiteX0" fmla="*/ 0 w 1781918"/>
                  <a:gd name="connsiteY0" fmla="*/ 79108 h 979648"/>
                  <a:gd name="connsiteX1" fmla="*/ 1538118 w 1781918"/>
                  <a:gd name="connsiteY1" fmla="*/ 0 h 979648"/>
                  <a:gd name="connsiteX2" fmla="*/ 1781918 w 1781918"/>
                  <a:gd name="connsiteY2" fmla="*/ 373195 h 979648"/>
                  <a:gd name="connsiteX3" fmla="*/ 620961 w 1781918"/>
                  <a:gd name="connsiteY3" fmla="*/ 979648 h 979648"/>
                  <a:gd name="connsiteX4" fmla="*/ 0 w 1781918"/>
                  <a:gd name="connsiteY4" fmla="*/ 79108 h 979648"/>
                  <a:gd name="connsiteX0" fmla="*/ 0 w 1781918"/>
                  <a:gd name="connsiteY0" fmla="*/ 79108 h 993123"/>
                  <a:gd name="connsiteX1" fmla="*/ 1538118 w 1781918"/>
                  <a:gd name="connsiteY1" fmla="*/ 0 h 993123"/>
                  <a:gd name="connsiteX2" fmla="*/ 1781918 w 1781918"/>
                  <a:gd name="connsiteY2" fmla="*/ 373195 h 993123"/>
                  <a:gd name="connsiteX3" fmla="*/ 628034 w 1781918"/>
                  <a:gd name="connsiteY3" fmla="*/ 993123 h 993123"/>
                  <a:gd name="connsiteX4" fmla="*/ 0 w 1781918"/>
                  <a:gd name="connsiteY4" fmla="*/ 79108 h 993123"/>
                  <a:gd name="connsiteX0" fmla="*/ 0 w 1781918"/>
                  <a:gd name="connsiteY0" fmla="*/ 79108 h 972910"/>
                  <a:gd name="connsiteX1" fmla="*/ 1538118 w 1781918"/>
                  <a:gd name="connsiteY1" fmla="*/ 0 h 972910"/>
                  <a:gd name="connsiteX2" fmla="*/ 1781918 w 1781918"/>
                  <a:gd name="connsiteY2" fmla="*/ 373195 h 972910"/>
                  <a:gd name="connsiteX3" fmla="*/ 606817 w 1781918"/>
                  <a:gd name="connsiteY3" fmla="*/ 972910 h 972910"/>
                  <a:gd name="connsiteX4" fmla="*/ 0 w 1781918"/>
                  <a:gd name="connsiteY4" fmla="*/ 79108 h 972910"/>
                  <a:gd name="connsiteX0" fmla="*/ 0 w 1781918"/>
                  <a:gd name="connsiteY0" fmla="*/ 79108 h 986385"/>
                  <a:gd name="connsiteX1" fmla="*/ 1538118 w 1781918"/>
                  <a:gd name="connsiteY1" fmla="*/ 0 h 986385"/>
                  <a:gd name="connsiteX2" fmla="*/ 1781918 w 1781918"/>
                  <a:gd name="connsiteY2" fmla="*/ 373195 h 986385"/>
                  <a:gd name="connsiteX3" fmla="*/ 620961 w 1781918"/>
                  <a:gd name="connsiteY3" fmla="*/ 986385 h 986385"/>
                  <a:gd name="connsiteX4" fmla="*/ 0 w 1781918"/>
                  <a:gd name="connsiteY4" fmla="*/ 79108 h 98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1918" h="986385">
                    <a:moveTo>
                      <a:pt x="0" y="79108"/>
                    </a:moveTo>
                    <a:lnTo>
                      <a:pt x="1538118" y="0"/>
                    </a:lnTo>
                    <a:lnTo>
                      <a:pt x="1781918" y="373195"/>
                    </a:lnTo>
                    <a:lnTo>
                      <a:pt x="620961" y="986385"/>
                    </a:lnTo>
                    <a:lnTo>
                      <a:pt x="0" y="79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2" name="Forme libre : forme 321">
              <a:extLst>
                <a:ext uri="{FF2B5EF4-FFF2-40B4-BE49-F238E27FC236}">
                  <a16:creationId xmlns:a16="http://schemas.microsoft.com/office/drawing/2014/main" id="{E57B7EEA-1CE8-43CE-AE50-82B63E99C2DA}"/>
                </a:ext>
              </a:extLst>
            </p:cNvPr>
            <p:cNvSpPr/>
            <p:nvPr/>
          </p:nvSpPr>
          <p:spPr>
            <a:xfrm>
              <a:off x="3696644" y="5495196"/>
              <a:ext cx="988404" cy="1039218"/>
            </a:xfrm>
            <a:custGeom>
              <a:avLst/>
              <a:gdLst>
                <a:gd name="connsiteX0" fmla="*/ 0 w 1005840"/>
                <a:gd name="connsiteY0" fmla="*/ 941832 h 1088136"/>
                <a:gd name="connsiteX1" fmla="*/ 1005840 w 1005840"/>
                <a:gd name="connsiteY1" fmla="*/ 0 h 1088136"/>
                <a:gd name="connsiteX2" fmla="*/ 1005840 w 1005840"/>
                <a:gd name="connsiteY2" fmla="*/ 173736 h 1088136"/>
                <a:gd name="connsiteX3" fmla="*/ 9144 w 1005840"/>
                <a:gd name="connsiteY3" fmla="*/ 1088136 h 1088136"/>
                <a:gd name="connsiteX4" fmla="*/ 0 w 1005840"/>
                <a:gd name="connsiteY4" fmla="*/ 941832 h 1088136"/>
                <a:gd name="connsiteX0" fmla="*/ 0 w 1024801"/>
                <a:gd name="connsiteY0" fmla="*/ 995063 h 1088136"/>
                <a:gd name="connsiteX1" fmla="*/ 1024801 w 1024801"/>
                <a:gd name="connsiteY1" fmla="*/ 0 h 1088136"/>
                <a:gd name="connsiteX2" fmla="*/ 1024801 w 1024801"/>
                <a:gd name="connsiteY2" fmla="*/ 173736 h 1088136"/>
                <a:gd name="connsiteX3" fmla="*/ 28105 w 1024801"/>
                <a:gd name="connsiteY3" fmla="*/ 1088136 h 1088136"/>
                <a:gd name="connsiteX4" fmla="*/ 0 w 1024801"/>
                <a:gd name="connsiteY4" fmla="*/ 995063 h 1088136"/>
                <a:gd name="connsiteX0" fmla="*/ 0 w 1024801"/>
                <a:gd name="connsiteY0" fmla="*/ 915216 h 1008289"/>
                <a:gd name="connsiteX1" fmla="*/ 1024801 w 1024801"/>
                <a:gd name="connsiteY1" fmla="*/ 0 h 1008289"/>
                <a:gd name="connsiteX2" fmla="*/ 1024801 w 1024801"/>
                <a:gd name="connsiteY2" fmla="*/ 93889 h 1008289"/>
                <a:gd name="connsiteX3" fmla="*/ 28105 w 1024801"/>
                <a:gd name="connsiteY3" fmla="*/ 1008289 h 1008289"/>
                <a:gd name="connsiteX4" fmla="*/ 0 w 1024801"/>
                <a:gd name="connsiteY4" fmla="*/ 915216 h 100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801" h="1008289">
                  <a:moveTo>
                    <a:pt x="0" y="915216"/>
                  </a:moveTo>
                  <a:lnTo>
                    <a:pt x="1024801" y="0"/>
                  </a:lnTo>
                  <a:lnTo>
                    <a:pt x="1024801" y="93889"/>
                  </a:lnTo>
                  <a:lnTo>
                    <a:pt x="28105" y="1008289"/>
                  </a:lnTo>
                  <a:lnTo>
                    <a:pt x="0" y="915216"/>
                  </a:lnTo>
                  <a:close/>
                </a:path>
              </a:pathLst>
            </a:custGeom>
            <a:pattFill prst="lt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E90003A3-73C2-4FB2-A5F1-3CBF0B8B0E9C}"/>
              </a:ext>
            </a:extLst>
          </p:cNvPr>
          <p:cNvGrpSpPr/>
          <p:nvPr/>
        </p:nvGrpSpPr>
        <p:grpSpPr>
          <a:xfrm>
            <a:off x="4837693" y="2021458"/>
            <a:ext cx="1290573" cy="1128142"/>
            <a:chOff x="4837693" y="2021458"/>
            <a:chExt cx="1290573" cy="1128142"/>
          </a:xfrm>
        </p:grpSpPr>
        <p:sp>
          <p:nvSpPr>
            <p:cNvPr id="24" name="porte renault">
              <a:extLst>
                <a:ext uri="{FF2B5EF4-FFF2-40B4-BE49-F238E27FC236}">
                  <a16:creationId xmlns:a16="http://schemas.microsoft.com/office/drawing/2014/main" id="{E682FAF2-A97E-4DAC-8B8C-816FA1A26A8A}"/>
                </a:ext>
              </a:extLst>
            </p:cNvPr>
            <p:cNvSpPr/>
            <p:nvPr/>
          </p:nvSpPr>
          <p:spPr>
            <a:xfrm>
              <a:off x="4837693" y="2054116"/>
              <a:ext cx="1290573" cy="1095484"/>
            </a:xfrm>
            <a:custGeom>
              <a:avLst/>
              <a:gdLst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82057 w 1669143"/>
                <a:gd name="connsiteY2" fmla="*/ 159657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69143"/>
                <a:gd name="connsiteY0" fmla="*/ 1088572 h 1088572"/>
                <a:gd name="connsiteX1" fmla="*/ 1669143 w 1669143"/>
                <a:gd name="connsiteY1" fmla="*/ 1001486 h 1088572"/>
                <a:gd name="connsiteX2" fmla="*/ 1538514 w 1669143"/>
                <a:gd name="connsiteY2" fmla="*/ 72572 h 1088572"/>
                <a:gd name="connsiteX3" fmla="*/ 1175657 w 1669143"/>
                <a:gd name="connsiteY3" fmla="*/ 174172 h 1088572"/>
                <a:gd name="connsiteX4" fmla="*/ 1175657 w 1669143"/>
                <a:gd name="connsiteY4" fmla="*/ 0 h 1088572"/>
                <a:gd name="connsiteX5" fmla="*/ 478972 w 1669143"/>
                <a:gd name="connsiteY5" fmla="*/ 43543 h 1088572"/>
                <a:gd name="connsiteX6" fmla="*/ 522514 w 1669143"/>
                <a:gd name="connsiteY6" fmla="*/ 203200 h 1088572"/>
                <a:gd name="connsiteX7" fmla="*/ 0 w 1669143"/>
                <a:gd name="connsiteY7" fmla="*/ 246743 h 1088572"/>
                <a:gd name="connsiteX8" fmla="*/ 43543 w 1669143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74172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22514 w 1611086"/>
                <a:gd name="connsiteY6" fmla="*/ 203200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43543 w 1611086"/>
                <a:gd name="connsiteY0" fmla="*/ 1088572 h 1088572"/>
                <a:gd name="connsiteX1" fmla="*/ 1611086 w 1611086"/>
                <a:gd name="connsiteY1" fmla="*/ 1001486 h 1088572"/>
                <a:gd name="connsiteX2" fmla="*/ 1538514 w 1611086"/>
                <a:gd name="connsiteY2" fmla="*/ 72572 h 1088572"/>
                <a:gd name="connsiteX3" fmla="*/ 1175657 w 1611086"/>
                <a:gd name="connsiteY3" fmla="*/ 101601 h 1088572"/>
                <a:gd name="connsiteX4" fmla="*/ 1175657 w 1611086"/>
                <a:gd name="connsiteY4" fmla="*/ 0 h 1088572"/>
                <a:gd name="connsiteX5" fmla="*/ 478972 w 1611086"/>
                <a:gd name="connsiteY5" fmla="*/ 43543 h 1088572"/>
                <a:gd name="connsiteX6" fmla="*/ 508000 w 1611086"/>
                <a:gd name="connsiteY6" fmla="*/ 145143 h 1088572"/>
                <a:gd name="connsiteX7" fmla="*/ 0 w 1611086"/>
                <a:gd name="connsiteY7" fmla="*/ 246743 h 1088572"/>
                <a:gd name="connsiteX8" fmla="*/ 43543 w 1611086"/>
                <a:gd name="connsiteY8" fmla="*/ 1088572 h 1088572"/>
                <a:gd name="connsiteX0" fmla="*/ 29029 w 1596572"/>
                <a:gd name="connsiteY0" fmla="*/ 1088572 h 1088572"/>
                <a:gd name="connsiteX1" fmla="*/ 1596572 w 1596572"/>
                <a:gd name="connsiteY1" fmla="*/ 1001486 h 1088572"/>
                <a:gd name="connsiteX2" fmla="*/ 1524000 w 1596572"/>
                <a:gd name="connsiteY2" fmla="*/ 72572 h 1088572"/>
                <a:gd name="connsiteX3" fmla="*/ 1161143 w 1596572"/>
                <a:gd name="connsiteY3" fmla="*/ 101601 h 1088572"/>
                <a:gd name="connsiteX4" fmla="*/ 1161143 w 1596572"/>
                <a:gd name="connsiteY4" fmla="*/ 0 h 1088572"/>
                <a:gd name="connsiteX5" fmla="*/ 464458 w 1596572"/>
                <a:gd name="connsiteY5" fmla="*/ 43543 h 1088572"/>
                <a:gd name="connsiteX6" fmla="*/ 493486 w 1596572"/>
                <a:gd name="connsiteY6" fmla="*/ 145143 h 1088572"/>
                <a:gd name="connsiteX7" fmla="*/ 0 w 1596572"/>
                <a:gd name="connsiteY7" fmla="*/ 174172 h 1088572"/>
                <a:gd name="connsiteX8" fmla="*/ 29029 w 1596572"/>
                <a:gd name="connsiteY8" fmla="*/ 1088572 h 1088572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61143 w 1596572"/>
                <a:gd name="connsiteY3" fmla="*/ 116350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9524 w 1596572"/>
                <a:gd name="connsiteY3" fmla="*/ 108975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64458 w 1596572"/>
                <a:gd name="connsiteY5" fmla="*/ 58292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1832 w 1596572"/>
                <a:gd name="connsiteY5" fmla="*/ 50917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103321 h 1103321"/>
                <a:gd name="connsiteX1" fmla="*/ 1596572 w 1596572"/>
                <a:gd name="connsiteY1" fmla="*/ 1016235 h 1103321"/>
                <a:gd name="connsiteX2" fmla="*/ 1524000 w 1596572"/>
                <a:gd name="connsiteY2" fmla="*/ 87321 h 1103321"/>
                <a:gd name="connsiteX3" fmla="*/ 1102150 w 1596572"/>
                <a:gd name="connsiteY3" fmla="*/ 131098 h 1103321"/>
                <a:gd name="connsiteX4" fmla="*/ 1094775 w 1596572"/>
                <a:gd name="connsiteY4" fmla="*/ 0 h 1103321"/>
                <a:gd name="connsiteX5" fmla="*/ 479206 w 1596572"/>
                <a:gd name="connsiteY5" fmla="*/ 36168 h 1103321"/>
                <a:gd name="connsiteX6" fmla="*/ 493486 w 1596572"/>
                <a:gd name="connsiteY6" fmla="*/ 159892 h 1103321"/>
                <a:gd name="connsiteX7" fmla="*/ 0 w 1596572"/>
                <a:gd name="connsiteY7" fmla="*/ 188921 h 1103321"/>
                <a:gd name="connsiteX8" fmla="*/ 29029 w 1596572"/>
                <a:gd name="connsiteY8" fmla="*/ 1103321 h 1103321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79206 w 1596572"/>
                <a:gd name="connsiteY5" fmla="*/ 17971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102150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94775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29029 w 1596572"/>
                <a:gd name="connsiteY0" fmla="*/ 1098772 h 1098772"/>
                <a:gd name="connsiteX1" fmla="*/ 1596572 w 1596572"/>
                <a:gd name="connsiteY1" fmla="*/ 1011686 h 1098772"/>
                <a:gd name="connsiteX2" fmla="*/ 1524000 w 1596572"/>
                <a:gd name="connsiteY2" fmla="*/ 82772 h 1098772"/>
                <a:gd name="connsiteX3" fmla="*/ 1061207 w 1596572"/>
                <a:gd name="connsiteY3" fmla="*/ 126549 h 1098772"/>
                <a:gd name="connsiteX4" fmla="*/ 1067479 w 1596572"/>
                <a:gd name="connsiteY4" fmla="*/ 0 h 1098772"/>
                <a:gd name="connsiteX5" fmla="*/ 483756 w 1596572"/>
                <a:gd name="connsiteY5" fmla="*/ 40718 h 1098772"/>
                <a:gd name="connsiteX6" fmla="*/ 493486 w 1596572"/>
                <a:gd name="connsiteY6" fmla="*/ 155343 h 1098772"/>
                <a:gd name="connsiteX7" fmla="*/ 0 w 1596572"/>
                <a:gd name="connsiteY7" fmla="*/ 184372 h 1098772"/>
                <a:gd name="connsiteX8" fmla="*/ 29029 w 1596572"/>
                <a:gd name="connsiteY8" fmla="*/ 1098772 h 1098772"/>
                <a:gd name="connsiteX0" fmla="*/ 29029 w 1596572"/>
                <a:gd name="connsiteY0" fmla="*/ 1112420 h 1112420"/>
                <a:gd name="connsiteX1" fmla="*/ 1596572 w 1596572"/>
                <a:gd name="connsiteY1" fmla="*/ 1025334 h 1112420"/>
                <a:gd name="connsiteX2" fmla="*/ 1524000 w 1596572"/>
                <a:gd name="connsiteY2" fmla="*/ 96420 h 1112420"/>
                <a:gd name="connsiteX3" fmla="*/ 1061207 w 1596572"/>
                <a:gd name="connsiteY3" fmla="*/ 140197 h 1112420"/>
                <a:gd name="connsiteX4" fmla="*/ 1053831 w 1596572"/>
                <a:gd name="connsiteY4" fmla="*/ 0 h 1112420"/>
                <a:gd name="connsiteX5" fmla="*/ 483756 w 1596572"/>
                <a:gd name="connsiteY5" fmla="*/ 54366 h 1112420"/>
                <a:gd name="connsiteX6" fmla="*/ 493486 w 1596572"/>
                <a:gd name="connsiteY6" fmla="*/ 168991 h 1112420"/>
                <a:gd name="connsiteX7" fmla="*/ 0 w 1596572"/>
                <a:gd name="connsiteY7" fmla="*/ 198020 h 1112420"/>
                <a:gd name="connsiteX8" fmla="*/ 29029 w 1596572"/>
                <a:gd name="connsiteY8" fmla="*/ 1112420 h 1112420"/>
                <a:gd name="connsiteX0" fmla="*/ 29029 w 1596572"/>
                <a:gd name="connsiteY0" fmla="*/ 1085124 h 1085124"/>
                <a:gd name="connsiteX1" fmla="*/ 1596572 w 1596572"/>
                <a:gd name="connsiteY1" fmla="*/ 998038 h 1085124"/>
                <a:gd name="connsiteX2" fmla="*/ 1524000 w 1596572"/>
                <a:gd name="connsiteY2" fmla="*/ 69124 h 1085124"/>
                <a:gd name="connsiteX3" fmla="*/ 1061207 w 1596572"/>
                <a:gd name="connsiteY3" fmla="*/ 112901 h 1085124"/>
                <a:gd name="connsiteX4" fmla="*/ 1067478 w 1596572"/>
                <a:gd name="connsiteY4" fmla="*/ 0 h 1085124"/>
                <a:gd name="connsiteX5" fmla="*/ 483756 w 1596572"/>
                <a:gd name="connsiteY5" fmla="*/ 27070 h 1085124"/>
                <a:gd name="connsiteX6" fmla="*/ 493486 w 1596572"/>
                <a:gd name="connsiteY6" fmla="*/ 141695 h 1085124"/>
                <a:gd name="connsiteX7" fmla="*/ 0 w 1596572"/>
                <a:gd name="connsiteY7" fmla="*/ 170724 h 1085124"/>
                <a:gd name="connsiteX8" fmla="*/ 29029 w 159657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02806 w 1615622"/>
                <a:gd name="connsiteY5" fmla="*/ 27070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80257 w 1615622"/>
                <a:gd name="connsiteY3" fmla="*/ 112901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17664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108139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93852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2536 w 1615622"/>
                <a:gd name="connsiteY6" fmla="*/ 141695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998038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517298 w 1615622"/>
                <a:gd name="connsiteY6" fmla="*/ 132170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517094 w 1615622"/>
                <a:gd name="connsiteY5" fmla="*/ 22307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85124 h 1085124"/>
                <a:gd name="connsiteX1" fmla="*/ 1615622 w 1615622"/>
                <a:gd name="connsiteY1" fmla="*/ 1041896 h 1085124"/>
                <a:gd name="connsiteX2" fmla="*/ 1543050 w 1615622"/>
                <a:gd name="connsiteY2" fmla="*/ 69124 h 1085124"/>
                <a:gd name="connsiteX3" fmla="*/ 1094544 w 1615622"/>
                <a:gd name="connsiteY3" fmla="*/ 89090 h 1085124"/>
                <a:gd name="connsiteX4" fmla="*/ 1086528 w 1615622"/>
                <a:gd name="connsiteY4" fmla="*/ 0 h 1085124"/>
                <a:gd name="connsiteX5" fmla="*/ 486788 w 1615622"/>
                <a:gd name="connsiteY5" fmla="*/ 16042 h 1085124"/>
                <a:gd name="connsiteX6" fmla="*/ 479415 w 1615622"/>
                <a:gd name="connsiteY6" fmla="*/ 125904 h 1085124"/>
                <a:gd name="connsiteX7" fmla="*/ 0 w 1615622"/>
                <a:gd name="connsiteY7" fmla="*/ 151674 h 1085124"/>
                <a:gd name="connsiteX8" fmla="*/ 48079 w 1615622"/>
                <a:gd name="connsiteY8" fmla="*/ 1085124 h 1085124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1094544 w 1615622"/>
                <a:gd name="connsiteY3" fmla="*/ 76559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79415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543050 w 1615622"/>
                <a:gd name="connsiteY2" fmla="*/ 56593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615622"/>
                <a:gd name="connsiteY0" fmla="*/ 1072593 h 1072593"/>
                <a:gd name="connsiteX1" fmla="*/ 1615622 w 1615622"/>
                <a:gd name="connsiteY1" fmla="*/ 1029365 h 1072593"/>
                <a:gd name="connsiteX2" fmla="*/ 1474862 w 1615622"/>
                <a:gd name="connsiteY2" fmla="*/ 100451 h 1072593"/>
                <a:gd name="connsiteX3" fmla="*/ 958166 w 1615622"/>
                <a:gd name="connsiteY3" fmla="*/ 101621 h 1072593"/>
                <a:gd name="connsiteX4" fmla="*/ 950150 w 1615622"/>
                <a:gd name="connsiteY4" fmla="*/ 0 h 1072593"/>
                <a:gd name="connsiteX5" fmla="*/ 486788 w 1615622"/>
                <a:gd name="connsiteY5" fmla="*/ 3511 h 1072593"/>
                <a:gd name="connsiteX6" fmla="*/ 494568 w 1615622"/>
                <a:gd name="connsiteY6" fmla="*/ 113373 h 1072593"/>
                <a:gd name="connsiteX7" fmla="*/ 0 w 1615622"/>
                <a:gd name="connsiteY7" fmla="*/ 139143 h 1072593"/>
                <a:gd name="connsiteX8" fmla="*/ 48079 w 1615622"/>
                <a:gd name="connsiteY8" fmla="*/ 1072593 h 1072593"/>
                <a:gd name="connsiteX0" fmla="*/ 48079 w 1509550"/>
                <a:gd name="connsiteY0" fmla="*/ 1072593 h 1072593"/>
                <a:gd name="connsiteX1" fmla="*/ 1509550 w 1509550"/>
                <a:gd name="connsiteY1" fmla="*/ 1035631 h 1072593"/>
                <a:gd name="connsiteX2" fmla="*/ 1474862 w 1509550"/>
                <a:gd name="connsiteY2" fmla="*/ 100451 h 1072593"/>
                <a:gd name="connsiteX3" fmla="*/ 958166 w 1509550"/>
                <a:gd name="connsiteY3" fmla="*/ 101621 h 1072593"/>
                <a:gd name="connsiteX4" fmla="*/ 950150 w 1509550"/>
                <a:gd name="connsiteY4" fmla="*/ 0 h 1072593"/>
                <a:gd name="connsiteX5" fmla="*/ 486788 w 1509550"/>
                <a:gd name="connsiteY5" fmla="*/ 3511 h 1072593"/>
                <a:gd name="connsiteX6" fmla="*/ 494568 w 1509550"/>
                <a:gd name="connsiteY6" fmla="*/ 113373 h 1072593"/>
                <a:gd name="connsiteX7" fmla="*/ 0 w 1509550"/>
                <a:gd name="connsiteY7" fmla="*/ 139143 h 1072593"/>
                <a:gd name="connsiteX8" fmla="*/ 48079 w 1509550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958166 w 1539856"/>
                <a:gd name="connsiteY3" fmla="*/ 101621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950150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494568 w 1539856"/>
                <a:gd name="connsiteY6" fmla="*/ 11337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486788 w 1539856"/>
                <a:gd name="connsiteY5" fmla="*/ 3511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2593 h 1072593"/>
                <a:gd name="connsiteX1" fmla="*/ 1539856 w 1539856"/>
                <a:gd name="connsiteY1" fmla="*/ 1035631 h 1072593"/>
                <a:gd name="connsiteX2" fmla="*/ 1474862 w 1539856"/>
                <a:gd name="connsiteY2" fmla="*/ 100451 h 1072593"/>
                <a:gd name="connsiteX3" fmla="*/ 1072259 w 1539856"/>
                <a:gd name="connsiteY3" fmla="*/ 113415 h 1072593"/>
                <a:gd name="connsiteX4" fmla="*/ 1049983 w 1539856"/>
                <a:gd name="connsiteY4" fmla="*/ 0 h 1072593"/>
                <a:gd name="connsiteX5" fmla="*/ 358431 w 1539856"/>
                <a:gd name="connsiteY5" fmla="*/ 9408 h 1072593"/>
                <a:gd name="connsiteX6" fmla="*/ 351950 w 1539856"/>
                <a:gd name="connsiteY6" fmla="*/ 131063 h 1072593"/>
                <a:gd name="connsiteX7" fmla="*/ 0 w 1539856"/>
                <a:gd name="connsiteY7" fmla="*/ 139143 h 1072593"/>
                <a:gd name="connsiteX8" fmla="*/ 48079 w 1539856"/>
                <a:gd name="connsiteY8" fmla="*/ 1072593 h 1072593"/>
                <a:gd name="connsiteX0" fmla="*/ 48079 w 1539856"/>
                <a:gd name="connsiteY0" fmla="*/ 1078489 h 1078489"/>
                <a:gd name="connsiteX1" fmla="*/ 1539856 w 1539856"/>
                <a:gd name="connsiteY1" fmla="*/ 1041527 h 1078489"/>
                <a:gd name="connsiteX2" fmla="*/ 1474862 w 1539856"/>
                <a:gd name="connsiteY2" fmla="*/ 106347 h 1078489"/>
                <a:gd name="connsiteX3" fmla="*/ 1072259 w 1539856"/>
                <a:gd name="connsiteY3" fmla="*/ 119311 h 1078489"/>
                <a:gd name="connsiteX4" fmla="*/ 1071375 w 1539856"/>
                <a:gd name="connsiteY4" fmla="*/ 0 h 1078489"/>
                <a:gd name="connsiteX5" fmla="*/ 358431 w 1539856"/>
                <a:gd name="connsiteY5" fmla="*/ 15304 h 1078489"/>
                <a:gd name="connsiteX6" fmla="*/ 351950 w 1539856"/>
                <a:gd name="connsiteY6" fmla="*/ 136959 h 1078489"/>
                <a:gd name="connsiteX7" fmla="*/ 0 w 1539856"/>
                <a:gd name="connsiteY7" fmla="*/ 145039 h 1078489"/>
                <a:gd name="connsiteX8" fmla="*/ 48079 w 1539856"/>
                <a:gd name="connsiteY8" fmla="*/ 1078489 h 1078489"/>
                <a:gd name="connsiteX0" fmla="*/ 48079 w 1539856"/>
                <a:gd name="connsiteY0" fmla="*/ 1080901 h 1080901"/>
                <a:gd name="connsiteX1" fmla="*/ 1539856 w 1539856"/>
                <a:gd name="connsiteY1" fmla="*/ 1043939 h 1080901"/>
                <a:gd name="connsiteX2" fmla="*/ 1474862 w 1539856"/>
                <a:gd name="connsiteY2" fmla="*/ 108759 h 1080901"/>
                <a:gd name="connsiteX3" fmla="*/ 1072259 w 1539856"/>
                <a:gd name="connsiteY3" fmla="*/ 121723 h 1080901"/>
                <a:gd name="connsiteX4" fmla="*/ 1065540 w 1539856"/>
                <a:gd name="connsiteY4" fmla="*/ 0 h 1080901"/>
                <a:gd name="connsiteX5" fmla="*/ 358431 w 1539856"/>
                <a:gd name="connsiteY5" fmla="*/ 17716 h 1080901"/>
                <a:gd name="connsiteX6" fmla="*/ 351950 w 1539856"/>
                <a:gd name="connsiteY6" fmla="*/ 139371 h 1080901"/>
                <a:gd name="connsiteX7" fmla="*/ 0 w 1539856"/>
                <a:gd name="connsiteY7" fmla="*/ 147451 h 1080901"/>
                <a:gd name="connsiteX8" fmla="*/ 48079 w 1539856"/>
                <a:gd name="connsiteY8" fmla="*/ 1080901 h 108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9856" h="1080901">
                  <a:moveTo>
                    <a:pt x="48079" y="1080901"/>
                  </a:moveTo>
                  <a:lnTo>
                    <a:pt x="1539856" y="1043939"/>
                  </a:lnTo>
                  <a:lnTo>
                    <a:pt x="1474862" y="108759"/>
                  </a:lnTo>
                  <a:lnTo>
                    <a:pt x="1072259" y="121723"/>
                  </a:lnTo>
                  <a:cubicBezTo>
                    <a:pt x="1071964" y="81953"/>
                    <a:pt x="1065835" y="39770"/>
                    <a:pt x="1065540" y="0"/>
                  </a:cubicBezTo>
                  <a:lnTo>
                    <a:pt x="358431" y="17716"/>
                  </a:lnTo>
                  <a:lnTo>
                    <a:pt x="351950" y="139371"/>
                  </a:lnTo>
                  <a:lnTo>
                    <a:pt x="0" y="147451"/>
                  </a:lnTo>
                  <a:lnTo>
                    <a:pt x="48079" y="1080901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p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11FC29BC-BA1F-4643-8D8B-9B5FAB453AAA}"/>
                </a:ext>
              </a:extLst>
            </p:cNvPr>
            <p:cNvSpPr txBox="1"/>
            <p:nvPr/>
          </p:nvSpPr>
          <p:spPr>
            <a:xfrm rot="-60000">
              <a:off x="5131057" y="2021458"/>
              <a:ext cx="717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/>
                <a:t>RENAULT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30E61D4E-3037-4B6B-9C04-3DD2AC90E8E3}"/>
                </a:ext>
              </a:extLst>
            </p:cNvPr>
            <p:cNvSpPr/>
            <p:nvPr/>
          </p:nvSpPr>
          <p:spPr>
            <a:xfrm rot="21480000">
              <a:off x="5234759" y="2722047"/>
              <a:ext cx="217773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B56C3C-AE9A-4378-919D-76F5EC22019A}"/>
                </a:ext>
              </a:extLst>
            </p:cNvPr>
            <p:cNvSpPr/>
            <p:nvPr/>
          </p:nvSpPr>
          <p:spPr>
            <a:xfrm rot="21480000">
              <a:off x="4882766" y="2289164"/>
              <a:ext cx="208559" cy="134027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F54A3B0-8D46-4197-B9B5-BB5D4251A78D}"/>
                </a:ext>
              </a:extLst>
            </p:cNvPr>
            <p:cNvSpPr/>
            <p:nvPr/>
          </p:nvSpPr>
          <p:spPr>
            <a:xfrm rot="21480000">
              <a:off x="4893424" y="2559311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195E2E5-CA91-4D40-BCC4-29787547D292}"/>
                </a:ext>
              </a:extLst>
            </p:cNvPr>
            <p:cNvSpPr/>
            <p:nvPr/>
          </p:nvSpPr>
          <p:spPr>
            <a:xfrm rot="21480000">
              <a:off x="5852853" y="2265709"/>
              <a:ext cx="192112" cy="12628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7A70AA53-C3DC-4C17-AC8A-0049BAB54349}"/>
                </a:ext>
              </a:extLst>
            </p:cNvPr>
            <p:cNvSpPr/>
            <p:nvPr/>
          </p:nvSpPr>
          <p:spPr>
            <a:xfrm rot="21480000">
              <a:off x="5868170" y="2531291"/>
              <a:ext cx="194016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771FB7B-B4CC-4EF5-8C2F-BA6680258C1E}"/>
                </a:ext>
              </a:extLst>
            </p:cNvPr>
            <p:cNvSpPr/>
            <p:nvPr/>
          </p:nvSpPr>
          <p:spPr>
            <a:xfrm rot="21480000">
              <a:off x="5564196" y="2713803"/>
              <a:ext cx="221780" cy="413114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743F329-F773-4C2A-9DFD-B61932F1791A}"/>
                </a:ext>
              </a:extLst>
            </p:cNvPr>
            <p:cNvSpPr/>
            <p:nvPr/>
          </p:nvSpPr>
          <p:spPr>
            <a:xfrm rot="21480000">
              <a:off x="5225112" y="2547250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F3257FE-6017-4EA7-A8F7-356837EF1111}"/>
                </a:ext>
              </a:extLst>
            </p:cNvPr>
            <p:cNvSpPr/>
            <p:nvPr/>
          </p:nvSpPr>
          <p:spPr>
            <a:xfrm rot="21480000">
              <a:off x="5556079" y="2539799"/>
              <a:ext cx="212494" cy="160849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Losange 87">
              <a:extLst>
                <a:ext uri="{FF2B5EF4-FFF2-40B4-BE49-F238E27FC236}">
                  <a16:creationId xmlns:a16="http://schemas.microsoft.com/office/drawing/2014/main" id="{562F4F2E-0481-49FD-907F-95DB45B8B7A6}"/>
                </a:ext>
              </a:extLst>
            </p:cNvPr>
            <p:cNvSpPr/>
            <p:nvPr/>
          </p:nvSpPr>
          <p:spPr>
            <a:xfrm>
              <a:off x="5120160" y="2289423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95222F7-C471-4F85-9AE4-4606210F1EB5}"/>
                </a:ext>
              </a:extLst>
            </p:cNvPr>
            <p:cNvSpPr/>
            <p:nvPr/>
          </p:nvSpPr>
          <p:spPr>
            <a:xfrm rot="21480000">
              <a:off x="5909015" y="2830040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8E36CF81-548D-4705-804D-A2AD779E5C0A}"/>
                </a:ext>
              </a:extLst>
            </p:cNvPr>
            <p:cNvSpPr/>
            <p:nvPr/>
          </p:nvSpPr>
          <p:spPr>
            <a:xfrm rot="21480000">
              <a:off x="6037273" y="2826928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F96A9E9-EE25-454F-9C00-1584B22D5B5D}"/>
                </a:ext>
              </a:extLst>
            </p:cNvPr>
            <p:cNvSpPr/>
            <p:nvPr/>
          </p:nvSpPr>
          <p:spPr>
            <a:xfrm rot="21480000">
              <a:off x="5848990" y="2834480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15D3DDA-906E-441F-9586-9722F3DB112C}"/>
                </a:ext>
              </a:extLst>
            </p:cNvPr>
            <p:cNvSpPr/>
            <p:nvPr/>
          </p:nvSpPr>
          <p:spPr>
            <a:xfrm rot="21480000">
              <a:off x="4980713" y="2857083"/>
              <a:ext cx="115401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9397F4BA-49F1-43AA-BF0A-767871853170}"/>
                </a:ext>
              </a:extLst>
            </p:cNvPr>
            <p:cNvSpPr/>
            <p:nvPr/>
          </p:nvSpPr>
          <p:spPr>
            <a:xfrm rot="21480000">
              <a:off x="5108971" y="2853971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B0136E94-0A83-4A17-8595-F2BCFDCEE3C4}"/>
                </a:ext>
              </a:extLst>
            </p:cNvPr>
            <p:cNvSpPr/>
            <p:nvPr/>
          </p:nvSpPr>
          <p:spPr>
            <a:xfrm rot="21480000">
              <a:off x="4920688" y="2861523"/>
              <a:ext cx="48863" cy="136572"/>
            </a:xfrm>
            <a:prstGeom prst="rect">
              <a:avLst/>
            </a:prstGeom>
            <a:noFill/>
            <a:ln w="31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Losange 158">
              <a:extLst>
                <a:ext uri="{FF2B5EF4-FFF2-40B4-BE49-F238E27FC236}">
                  <a16:creationId xmlns:a16="http://schemas.microsoft.com/office/drawing/2014/main" id="{C34CFB01-DFA4-4139-AE72-DAE54BA83C46}"/>
                </a:ext>
              </a:extLst>
            </p:cNvPr>
            <p:cNvSpPr/>
            <p:nvPr/>
          </p:nvSpPr>
          <p:spPr>
            <a:xfrm>
              <a:off x="5736233" y="2270924"/>
              <a:ext cx="84776" cy="125950"/>
            </a:xfrm>
            <a:prstGeom prst="diamond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00" name="Cube 299">
            <a:extLst>
              <a:ext uri="{FF2B5EF4-FFF2-40B4-BE49-F238E27FC236}">
                <a16:creationId xmlns:a16="http://schemas.microsoft.com/office/drawing/2014/main" id="{834C5942-CD0F-4F96-A468-E70E2854BD2A}"/>
              </a:ext>
            </a:extLst>
          </p:cNvPr>
          <p:cNvSpPr/>
          <p:nvPr/>
        </p:nvSpPr>
        <p:spPr>
          <a:xfrm rot="7541737">
            <a:off x="6848083" y="-96893"/>
            <a:ext cx="2158059" cy="945717"/>
          </a:xfrm>
          <a:prstGeom prst="cube">
            <a:avLst>
              <a:gd name="adj" fmla="val 52825"/>
            </a:avLst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2F11030-D74D-4905-9755-C4CDCE721F82}"/>
              </a:ext>
            </a:extLst>
          </p:cNvPr>
          <p:cNvGrpSpPr/>
          <p:nvPr/>
        </p:nvGrpSpPr>
        <p:grpSpPr>
          <a:xfrm>
            <a:off x="5720759" y="344950"/>
            <a:ext cx="1826890" cy="2037810"/>
            <a:chOff x="5720759" y="344950"/>
            <a:chExt cx="1826890" cy="2037810"/>
          </a:xfrm>
        </p:grpSpPr>
        <p:sp>
          <p:nvSpPr>
            <p:cNvPr id="278" name="Cube 277">
              <a:extLst>
                <a:ext uri="{FF2B5EF4-FFF2-40B4-BE49-F238E27FC236}">
                  <a16:creationId xmlns:a16="http://schemas.microsoft.com/office/drawing/2014/main" id="{AB0581F7-C077-4482-BFD8-CCF169F1C66D}"/>
                </a:ext>
              </a:extLst>
            </p:cNvPr>
            <p:cNvSpPr/>
            <p:nvPr/>
          </p:nvSpPr>
          <p:spPr>
            <a:xfrm rot="7850899">
              <a:off x="5551063" y="514646"/>
              <a:ext cx="1405159" cy="1065768"/>
            </a:xfrm>
            <a:prstGeom prst="cube">
              <a:avLst>
                <a:gd name="adj" fmla="val 52825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1" name="Cube 290">
              <a:extLst>
                <a:ext uri="{FF2B5EF4-FFF2-40B4-BE49-F238E27FC236}">
                  <a16:creationId xmlns:a16="http://schemas.microsoft.com/office/drawing/2014/main" id="{4A0D905E-4219-4575-B34C-0EA15B5A9728}"/>
                </a:ext>
              </a:extLst>
            </p:cNvPr>
            <p:cNvSpPr/>
            <p:nvPr/>
          </p:nvSpPr>
          <p:spPr>
            <a:xfrm rot="7773228">
              <a:off x="6102724" y="1218507"/>
              <a:ext cx="756379" cy="893023"/>
            </a:xfrm>
            <a:prstGeom prst="cube">
              <a:avLst>
                <a:gd name="adj" fmla="val 52825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1" name="Cube 270">
              <a:extLst>
                <a:ext uri="{FF2B5EF4-FFF2-40B4-BE49-F238E27FC236}">
                  <a16:creationId xmlns:a16="http://schemas.microsoft.com/office/drawing/2014/main" id="{3AA5AC11-4020-40AB-A782-869978F45028}"/>
                </a:ext>
              </a:extLst>
            </p:cNvPr>
            <p:cNvSpPr/>
            <p:nvPr/>
          </p:nvSpPr>
          <p:spPr>
            <a:xfrm rot="7905070">
              <a:off x="6312185" y="1147297"/>
              <a:ext cx="1405159" cy="1065768"/>
            </a:xfrm>
            <a:prstGeom prst="cube">
              <a:avLst>
                <a:gd name="adj" fmla="val 52825"/>
              </a:avLst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8ADCF30D-103E-4F52-9418-056A32A65262}"/>
              </a:ext>
            </a:extLst>
          </p:cNvPr>
          <p:cNvSpPr/>
          <p:nvPr/>
        </p:nvSpPr>
        <p:spPr>
          <a:xfrm>
            <a:off x="1896957" y="96563"/>
            <a:ext cx="8297303" cy="678952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96" name="Groupe 295">
            <a:extLst>
              <a:ext uri="{FF2B5EF4-FFF2-40B4-BE49-F238E27FC236}">
                <a16:creationId xmlns:a16="http://schemas.microsoft.com/office/drawing/2014/main" id="{DE62F8BF-28B3-4592-8D4F-5E772FBF9A3D}"/>
              </a:ext>
            </a:extLst>
          </p:cNvPr>
          <p:cNvGrpSpPr/>
          <p:nvPr/>
        </p:nvGrpSpPr>
        <p:grpSpPr>
          <a:xfrm>
            <a:off x="7262211" y="1292126"/>
            <a:ext cx="2053009" cy="2396769"/>
            <a:chOff x="7262211" y="1292126"/>
            <a:chExt cx="2053009" cy="2396769"/>
          </a:xfrm>
        </p:grpSpPr>
        <p:grpSp>
          <p:nvGrpSpPr>
            <p:cNvPr id="290" name="Groupe 289">
              <a:extLst>
                <a:ext uri="{FF2B5EF4-FFF2-40B4-BE49-F238E27FC236}">
                  <a16:creationId xmlns:a16="http://schemas.microsoft.com/office/drawing/2014/main" id="{0C75CA31-82AC-466C-B58B-22F01D9B6D81}"/>
                </a:ext>
              </a:extLst>
            </p:cNvPr>
            <p:cNvGrpSpPr/>
            <p:nvPr/>
          </p:nvGrpSpPr>
          <p:grpSpPr>
            <a:xfrm>
              <a:off x="7262211" y="1292126"/>
              <a:ext cx="2053009" cy="2396769"/>
              <a:chOff x="7262211" y="1292126"/>
              <a:chExt cx="2053009" cy="2396769"/>
            </a:xfrm>
          </p:grpSpPr>
          <p:grpSp>
            <p:nvGrpSpPr>
              <p:cNvPr id="217" name="Groupe 216">
                <a:extLst>
                  <a:ext uri="{FF2B5EF4-FFF2-40B4-BE49-F238E27FC236}">
                    <a16:creationId xmlns:a16="http://schemas.microsoft.com/office/drawing/2014/main" id="{9A60E94E-E136-4BF9-94D6-DC0A6BDECFCA}"/>
                  </a:ext>
                </a:extLst>
              </p:cNvPr>
              <p:cNvGrpSpPr/>
              <p:nvPr/>
            </p:nvGrpSpPr>
            <p:grpSpPr>
              <a:xfrm>
                <a:off x="7262211" y="1292126"/>
                <a:ext cx="2053009" cy="2396769"/>
                <a:chOff x="7262211" y="1292126"/>
                <a:chExt cx="2053009" cy="2396769"/>
              </a:xfrm>
            </p:grpSpPr>
            <p:grpSp>
              <p:nvGrpSpPr>
                <p:cNvPr id="33" name="Groupe 32">
                  <a:extLst>
                    <a:ext uri="{FF2B5EF4-FFF2-40B4-BE49-F238E27FC236}">
                      <a16:creationId xmlns:a16="http://schemas.microsoft.com/office/drawing/2014/main" id="{4F8CA02D-6E11-40AD-8FB6-853B6336AD36}"/>
                    </a:ext>
                  </a:extLst>
                </p:cNvPr>
                <p:cNvGrpSpPr/>
                <p:nvPr/>
              </p:nvGrpSpPr>
              <p:grpSpPr>
                <a:xfrm>
                  <a:off x="7314204" y="1292126"/>
                  <a:ext cx="1988754" cy="2396769"/>
                  <a:chOff x="7227816" y="1078896"/>
                  <a:chExt cx="1988754" cy="2396769"/>
                </a:xfrm>
                <a:solidFill>
                  <a:schemeClr val="bg1"/>
                </a:solidFill>
              </p:grpSpPr>
              <p:grpSp>
                <p:nvGrpSpPr>
                  <p:cNvPr id="32" name="Groupe 31">
                    <a:extLst>
                      <a:ext uri="{FF2B5EF4-FFF2-40B4-BE49-F238E27FC236}">
                        <a16:creationId xmlns:a16="http://schemas.microsoft.com/office/drawing/2014/main" id="{5EDE42A8-E527-4D55-BF16-03CBB2E2610A}"/>
                      </a:ext>
                    </a:extLst>
                  </p:cNvPr>
                  <p:cNvGrpSpPr/>
                  <p:nvPr/>
                </p:nvGrpSpPr>
                <p:grpSpPr>
                  <a:xfrm>
                    <a:off x="7227816" y="1078896"/>
                    <a:ext cx="1988754" cy="2396769"/>
                    <a:chOff x="7227816" y="1078896"/>
                    <a:chExt cx="1988754" cy="2396769"/>
                  </a:xfrm>
                  <a:grpFill/>
                </p:grpSpPr>
                <p:sp>
                  <p:nvSpPr>
                    <p:cNvPr id="26" name="Forme libre : forme 25">
                      <a:extLst>
                        <a:ext uri="{FF2B5EF4-FFF2-40B4-BE49-F238E27FC236}">
                          <a16:creationId xmlns:a16="http://schemas.microsoft.com/office/drawing/2014/main" id="{6F30AFFF-5086-4EB2-9D24-AB2F076B24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7816" y="1423855"/>
                      <a:ext cx="566355" cy="2051810"/>
                    </a:xfrm>
                    <a:custGeom>
                      <a:avLst/>
                      <a:gdLst>
                        <a:gd name="connsiteX0" fmla="*/ 14515 w 566057"/>
                        <a:gd name="connsiteY0" fmla="*/ 130628 h 2061028"/>
                        <a:gd name="connsiteX1" fmla="*/ 0 w 566057"/>
                        <a:gd name="connsiteY1" fmla="*/ 1582057 h 2061028"/>
                        <a:gd name="connsiteX2" fmla="*/ 566057 w 566057"/>
                        <a:gd name="connsiteY2" fmla="*/ 2061028 h 2061028"/>
                        <a:gd name="connsiteX3" fmla="*/ 551543 w 566057"/>
                        <a:gd name="connsiteY3" fmla="*/ 362857 h 2061028"/>
                        <a:gd name="connsiteX4" fmla="*/ 14515 w 566057"/>
                        <a:gd name="connsiteY4" fmla="*/ 0 h 2061028"/>
                        <a:gd name="connsiteX5" fmla="*/ 14515 w 566057"/>
                        <a:gd name="connsiteY5" fmla="*/ 130628 h 2061028"/>
                        <a:gd name="connsiteX0" fmla="*/ 14515 w 566058"/>
                        <a:gd name="connsiteY0" fmla="*/ 130628 h 2061028"/>
                        <a:gd name="connsiteX1" fmla="*/ 0 w 566058"/>
                        <a:gd name="connsiteY1" fmla="*/ 1582057 h 2061028"/>
                        <a:gd name="connsiteX2" fmla="*/ 566057 w 566058"/>
                        <a:gd name="connsiteY2" fmla="*/ 2061028 h 2061028"/>
                        <a:gd name="connsiteX3" fmla="*/ 566058 w 566058"/>
                        <a:gd name="connsiteY3" fmla="*/ 362857 h 2061028"/>
                        <a:gd name="connsiteX4" fmla="*/ 14515 w 566058"/>
                        <a:gd name="connsiteY4" fmla="*/ 0 h 2061028"/>
                        <a:gd name="connsiteX5" fmla="*/ 14515 w 566058"/>
                        <a:gd name="connsiteY5" fmla="*/ 130628 h 2061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66058" h="2061028">
                          <a:moveTo>
                            <a:pt x="14515" y="130628"/>
                          </a:moveTo>
                          <a:lnTo>
                            <a:pt x="0" y="1582057"/>
                          </a:lnTo>
                          <a:lnTo>
                            <a:pt x="566057" y="2061028"/>
                          </a:lnTo>
                          <a:cubicBezTo>
                            <a:pt x="566057" y="1494971"/>
                            <a:pt x="566058" y="928914"/>
                            <a:pt x="566058" y="362857"/>
                          </a:cubicBezTo>
                          <a:lnTo>
                            <a:pt x="14515" y="0"/>
                          </a:lnTo>
                          <a:lnTo>
                            <a:pt x="14515" y="130628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7" name="Forme libre : forme 26">
                      <a:extLst>
                        <a:ext uri="{FF2B5EF4-FFF2-40B4-BE49-F238E27FC236}">
                          <a16:creationId xmlns:a16="http://schemas.microsoft.com/office/drawing/2014/main" id="{1B3A483C-F96C-4AA8-B18E-CE6FB9EF8D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809" y="1436914"/>
                      <a:ext cx="1428761" cy="2017486"/>
                    </a:xfrm>
                    <a:custGeom>
                      <a:avLst/>
                      <a:gdLst>
                        <a:gd name="connsiteX0" fmla="*/ 0 w 1407885"/>
                        <a:gd name="connsiteY0" fmla="*/ 348343 h 2032000"/>
                        <a:gd name="connsiteX1" fmla="*/ 1378857 w 1407885"/>
                        <a:gd name="connsiteY1" fmla="*/ 0 h 2032000"/>
                        <a:gd name="connsiteX2" fmla="*/ 1407885 w 1407885"/>
                        <a:gd name="connsiteY2" fmla="*/ 14514 h 2032000"/>
                        <a:gd name="connsiteX3" fmla="*/ 1407885 w 1407885"/>
                        <a:gd name="connsiteY3" fmla="*/ 1625600 h 2032000"/>
                        <a:gd name="connsiteX4" fmla="*/ 0 w 1407885"/>
                        <a:gd name="connsiteY4" fmla="*/ 2032000 h 2032000"/>
                        <a:gd name="connsiteX5" fmla="*/ 0 w 1407885"/>
                        <a:gd name="connsiteY5" fmla="*/ 348343 h 2032000"/>
                        <a:gd name="connsiteX0" fmla="*/ 0 w 1407885"/>
                        <a:gd name="connsiteY0" fmla="*/ 333829 h 2017486"/>
                        <a:gd name="connsiteX1" fmla="*/ 1407885 w 1407885"/>
                        <a:gd name="connsiteY1" fmla="*/ 0 h 2017486"/>
                        <a:gd name="connsiteX2" fmla="*/ 1407885 w 1407885"/>
                        <a:gd name="connsiteY2" fmla="*/ 1611086 h 2017486"/>
                        <a:gd name="connsiteX3" fmla="*/ 0 w 1407885"/>
                        <a:gd name="connsiteY3" fmla="*/ 2017486 h 2017486"/>
                        <a:gd name="connsiteX4" fmla="*/ 0 w 1407885"/>
                        <a:gd name="connsiteY4" fmla="*/ 333829 h 2017486"/>
                        <a:gd name="connsiteX0" fmla="*/ 0 w 1417562"/>
                        <a:gd name="connsiteY0" fmla="*/ 341086 h 2017486"/>
                        <a:gd name="connsiteX1" fmla="*/ 1417562 w 1417562"/>
                        <a:gd name="connsiteY1" fmla="*/ 0 h 2017486"/>
                        <a:gd name="connsiteX2" fmla="*/ 1417562 w 1417562"/>
                        <a:gd name="connsiteY2" fmla="*/ 1611086 h 2017486"/>
                        <a:gd name="connsiteX3" fmla="*/ 9677 w 1417562"/>
                        <a:gd name="connsiteY3" fmla="*/ 2017486 h 2017486"/>
                        <a:gd name="connsiteX4" fmla="*/ 0 w 1417562"/>
                        <a:gd name="connsiteY4" fmla="*/ 341086 h 2017486"/>
                        <a:gd name="connsiteX0" fmla="*/ 11199 w 1428761"/>
                        <a:gd name="connsiteY0" fmla="*/ 341086 h 2017486"/>
                        <a:gd name="connsiteX1" fmla="*/ 1428761 w 1428761"/>
                        <a:gd name="connsiteY1" fmla="*/ 0 h 2017486"/>
                        <a:gd name="connsiteX2" fmla="*/ 1428761 w 1428761"/>
                        <a:gd name="connsiteY2" fmla="*/ 1611086 h 2017486"/>
                        <a:gd name="connsiteX3" fmla="*/ 404 w 1428761"/>
                        <a:gd name="connsiteY3" fmla="*/ 2017486 h 2017486"/>
                        <a:gd name="connsiteX4" fmla="*/ 11199 w 1428761"/>
                        <a:gd name="connsiteY4" fmla="*/ 341086 h 2017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28761" h="2017486">
                          <a:moveTo>
                            <a:pt x="11199" y="341086"/>
                          </a:moveTo>
                          <a:lnTo>
                            <a:pt x="1428761" y="0"/>
                          </a:lnTo>
                          <a:lnTo>
                            <a:pt x="1428761" y="1611086"/>
                          </a:lnTo>
                          <a:lnTo>
                            <a:pt x="404" y="2017486"/>
                          </a:lnTo>
                          <a:cubicBezTo>
                            <a:pt x="-2822" y="1458686"/>
                            <a:pt x="14425" y="899886"/>
                            <a:pt x="11199" y="341086"/>
                          </a:cubicBez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8" name="Forme libre : forme 27">
                      <a:extLst>
                        <a:ext uri="{FF2B5EF4-FFF2-40B4-BE49-F238E27FC236}">
                          <a16:creationId xmlns:a16="http://schemas.microsoft.com/office/drawing/2014/main" id="{425090EF-ADBD-44DE-8515-3CFFBE0C5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30195" y="1078896"/>
                      <a:ext cx="1655748" cy="546705"/>
                    </a:xfrm>
                    <a:custGeom>
                      <a:avLst/>
                      <a:gdLst>
                        <a:gd name="connsiteX0" fmla="*/ 0 w 1611086"/>
                        <a:gd name="connsiteY0" fmla="*/ 333828 h 580571"/>
                        <a:gd name="connsiteX1" fmla="*/ 304800 w 1611086"/>
                        <a:gd name="connsiteY1" fmla="*/ 580571 h 580571"/>
                        <a:gd name="connsiteX2" fmla="*/ 1611086 w 1611086"/>
                        <a:gd name="connsiteY2" fmla="*/ 261257 h 580571"/>
                        <a:gd name="connsiteX3" fmla="*/ 1291772 w 1611086"/>
                        <a:gd name="connsiteY3" fmla="*/ 0 h 580571"/>
                        <a:gd name="connsiteX4" fmla="*/ 0 w 1611086"/>
                        <a:gd name="connsiteY4" fmla="*/ 333828 h 580571"/>
                        <a:gd name="connsiteX0" fmla="*/ 0 w 1640114"/>
                        <a:gd name="connsiteY0" fmla="*/ 304800 h 580571"/>
                        <a:gd name="connsiteX1" fmla="*/ 333828 w 1640114"/>
                        <a:gd name="connsiteY1" fmla="*/ 580571 h 580571"/>
                        <a:gd name="connsiteX2" fmla="*/ 1640114 w 1640114"/>
                        <a:gd name="connsiteY2" fmla="*/ 261257 h 580571"/>
                        <a:gd name="connsiteX3" fmla="*/ 1320800 w 1640114"/>
                        <a:gd name="connsiteY3" fmla="*/ 0 h 580571"/>
                        <a:gd name="connsiteX4" fmla="*/ 0 w 1640114"/>
                        <a:gd name="connsiteY4" fmla="*/ 304800 h 580571"/>
                        <a:gd name="connsiteX0" fmla="*/ 0 w 1660586"/>
                        <a:gd name="connsiteY0" fmla="*/ 332095 h 580571"/>
                        <a:gd name="connsiteX1" fmla="*/ 354300 w 1660586"/>
                        <a:gd name="connsiteY1" fmla="*/ 580571 h 580571"/>
                        <a:gd name="connsiteX2" fmla="*/ 1660586 w 1660586"/>
                        <a:gd name="connsiteY2" fmla="*/ 261257 h 580571"/>
                        <a:gd name="connsiteX3" fmla="*/ 1341272 w 1660586"/>
                        <a:gd name="connsiteY3" fmla="*/ 0 h 580571"/>
                        <a:gd name="connsiteX4" fmla="*/ 0 w 1660586"/>
                        <a:gd name="connsiteY4" fmla="*/ 332095 h 580571"/>
                        <a:gd name="connsiteX0" fmla="*/ 0 w 1660586"/>
                        <a:gd name="connsiteY0" fmla="*/ 324838 h 573314"/>
                        <a:gd name="connsiteX1" fmla="*/ 354300 w 1660586"/>
                        <a:gd name="connsiteY1" fmla="*/ 573314 h 573314"/>
                        <a:gd name="connsiteX2" fmla="*/ 1660586 w 1660586"/>
                        <a:gd name="connsiteY2" fmla="*/ 254000 h 573314"/>
                        <a:gd name="connsiteX3" fmla="*/ 1334014 w 1660586"/>
                        <a:gd name="connsiteY3" fmla="*/ 0 h 573314"/>
                        <a:gd name="connsiteX4" fmla="*/ 0 w 1660586"/>
                        <a:gd name="connsiteY4" fmla="*/ 324838 h 573314"/>
                        <a:gd name="connsiteX0" fmla="*/ 0 w 1660586"/>
                        <a:gd name="connsiteY0" fmla="*/ 320000 h 568476"/>
                        <a:gd name="connsiteX1" fmla="*/ 354300 w 1660586"/>
                        <a:gd name="connsiteY1" fmla="*/ 568476 h 568476"/>
                        <a:gd name="connsiteX2" fmla="*/ 1660586 w 1660586"/>
                        <a:gd name="connsiteY2" fmla="*/ 249162 h 568476"/>
                        <a:gd name="connsiteX3" fmla="*/ 1336434 w 1660586"/>
                        <a:gd name="connsiteY3" fmla="*/ 0 h 568476"/>
                        <a:gd name="connsiteX4" fmla="*/ 0 w 1660586"/>
                        <a:gd name="connsiteY4" fmla="*/ 320000 h 568476"/>
                        <a:gd name="connsiteX0" fmla="*/ 0 w 1660586"/>
                        <a:gd name="connsiteY0" fmla="*/ 310324 h 558800"/>
                        <a:gd name="connsiteX1" fmla="*/ 354300 w 1660586"/>
                        <a:gd name="connsiteY1" fmla="*/ 558800 h 558800"/>
                        <a:gd name="connsiteX2" fmla="*/ 1660586 w 1660586"/>
                        <a:gd name="connsiteY2" fmla="*/ 239486 h 558800"/>
                        <a:gd name="connsiteX3" fmla="*/ 1338853 w 1660586"/>
                        <a:gd name="connsiteY3" fmla="*/ 0 h 558800"/>
                        <a:gd name="connsiteX4" fmla="*/ 0 w 1660586"/>
                        <a:gd name="connsiteY4" fmla="*/ 310324 h 558800"/>
                        <a:gd name="connsiteX0" fmla="*/ 0 w 1660586"/>
                        <a:gd name="connsiteY0" fmla="*/ 298229 h 546705"/>
                        <a:gd name="connsiteX1" fmla="*/ 354300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60586"/>
                        <a:gd name="connsiteY0" fmla="*/ 298229 h 546705"/>
                        <a:gd name="connsiteX1" fmla="*/ 371234 w 1660586"/>
                        <a:gd name="connsiteY1" fmla="*/ 546705 h 546705"/>
                        <a:gd name="connsiteX2" fmla="*/ 1660586 w 1660586"/>
                        <a:gd name="connsiteY2" fmla="*/ 227391 h 546705"/>
                        <a:gd name="connsiteX3" fmla="*/ 1338853 w 1660586"/>
                        <a:gd name="connsiteY3" fmla="*/ 0 h 546705"/>
                        <a:gd name="connsiteX4" fmla="*/ 0 w 1660586"/>
                        <a:gd name="connsiteY4" fmla="*/ 298229 h 546705"/>
                        <a:gd name="connsiteX0" fmla="*/ 0 w 1655748"/>
                        <a:gd name="connsiteY0" fmla="*/ 300648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300648 h 546705"/>
                        <a:gd name="connsiteX0" fmla="*/ 0 w 1655748"/>
                        <a:gd name="connsiteY0" fmla="*/ 290972 h 546705"/>
                        <a:gd name="connsiteX1" fmla="*/ 366396 w 1655748"/>
                        <a:gd name="connsiteY1" fmla="*/ 546705 h 546705"/>
                        <a:gd name="connsiteX2" fmla="*/ 1655748 w 1655748"/>
                        <a:gd name="connsiteY2" fmla="*/ 227391 h 546705"/>
                        <a:gd name="connsiteX3" fmla="*/ 1334015 w 1655748"/>
                        <a:gd name="connsiteY3" fmla="*/ 0 h 546705"/>
                        <a:gd name="connsiteX4" fmla="*/ 0 w 1655748"/>
                        <a:gd name="connsiteY4" fmla="*/ 290972 h 5467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55748" h="546705">
                          <a:moveTo>
                            <a:pt x="0" y="290972"/>
                          </a:moveTo>
                          <a:lnTo>
                            <a:pt x="366396" y="546705"/>
                          </a:lnTo>
                          <a:lnTo>
                            <a:pt x="1655748" y="227391"/>
                          </a:lnTo>
                          <a:lnTo>
                            <a:pt x="1334015" y="0"/>
                          </a:lnTo>
                          <a:lnTo>
                            <a:pt x="0" y="29097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30" name="Forme libre : forme 29">
                      <a:extLst>
                        <a:ext uri="{FF2B5EF4-FFF2-40B4-BE49-F238E27FC236}">
                          <a16:creationId xmlns:a16="http://schemas.microsoft.com/office/drawing/2014/main" id="{A84713CD-D70D-4040-B372-5BABD95C2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43494" y="1370353"/>
                      <a:ext cx="565191" cy="406399"/>
                    </a:xfrm>
                    <a:custGeom>
                      <a:avLst/>
                      <a:gdLst>
                        <a:gd name="connsiteX0" fmla="*/ 0 w 551543"/>
                        <a:gd name="connsiteY0" fmla="*/ 29029 h 391886"/>
                        <a:gd name="connsiteX1" fmla="*/ 261257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29029 h 391886"/>
                        <a:gd name="connsiteX1" fmla="*/ 232228 w 551543"/>
                        <a:gd name="connsiteY1" fmla="*/ 0 h 391886"/>
                        <a:gd name="connsiteX2" fmla="*/ 551543 w 551543"/>
                        <a:gd name="connsiteY2" fmla="*/ 232229 h 391886"/>
                        <a:gd name="connsiteX3" fmla="*/ 551543 w 551543"/>
                        <a:gd name="connsiteY3" fmla="*/ 391886 h 391886"/>
                        <a:gd name="connsiteX4" fmla="*/ 0 w 551543"/>
                        <a:gd name="connsiteY4" fmla="*/ 29029 h 391886"/>
                        <a:gd name="connsiteX0" fmla="*/ 0 w 551543"/>
                        <a:gd name="connsiteY0" fmla="*/ 58057 h 420914"/>
                        <a:gd name="connsiteX1" fmla="*/ 174171 w 551543"/>
                        <a:gd name="connsiteY1" fmla="*/ 0 h 420914"/>
                        <a:gd name="connsiteX2" fmla="*/ 551543 w 551543"/>
                        <a:gd name="connsiteY2" fmla="*/ 261257 h 420914"/>
                        <a:gd name="connsiteX3" fmla="*/ 551543 w 551543"/>
                        <a:gd name="connsiteY3" fmla="*/ 420914 h 420914"/>
                        <a:gd name="connsiteX4" fmla="*/ 0 w 551543"/>
                        <a:gd name="connsiteY4" fmla="*/ 58057 h 420914"/>
                        <a:gd name="connsiteX0" fmla="*/ 0 w 565191"/>
                        <a:gd name="connsiteY0" fmla="*/ 44410 h 420914"/>
                        <a:gd name="connsiteX1" fmla="*/ 187819 w 565191"/>
                        <a:gd name="connsiteY1" fmla="*/ 0 h 420914"/>
                        <a:gd name="connsiteX2" fmla="*/ 565191 w 565191"/>
                        <a:gd name="connsiteY2" fmla="*/ 261257 h 420914"/>
                        <a:gd name="connsiteX3" fmla="*/ 565191 w 565191"/>
                        <a:gd name="connsiteY3" fmla="*/ 420914 h 420914"/>
                        <a:gd name="connsiteX4" fmla="*/ 0 w 565191"/>
                        <a:gd name="connsiteY4" fmla="*/ 44410 h 420914"/>
                        <a:gd name="connsiteX0" fmla="*/ 0 w 565191"/>
                        <a:gd name="connsiteY0" fmla="*/ 44410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44410 h 406399"/>
                        <a:gd name="connsiteX0" fmla="*/ 0 w 543420"/>
                        <a:gd name="connsiteY0" fmla="*/ 61343 h 406399"/>
                        <a:gd name="connsiteX1" fmla="*/ 166048 w 543420"/>
                        <a:gd name="connsiteY1" fmla="*/ 0 h 406399"/>
                        <a:gd name="connsiteX2" fmla="*/ 543420 w 543420"/>
                        <a:gd name="connsiteY2" fmla="*/ 261257 h 406399"/>
                        <a:gd name="connsiteX3" fmla="*/ 528905 w 543420"/>
                        <a:gd name="connsiteY3" fmla="*/ 406399 h 406399"/>
                        <a:gd name="connsiteX4" fmla="*/ 0 w 543420"/>
                        <a:gd name="connsiteY4" fmla="*/ 61343 h 406399"/>
                        <a:gd name="connsiteX0" fmla="*/ 0 w 565191"/>
                        <a:gd name="connsiteY0" fmla="*/ 32314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2314 h 406399"/>
                        <a:gd name="connsiteX0" fmla="*/ 0 w 565191"/>
                        <a:gd name="connsiteY0" fmla="*/ 37152 h 406399"/>
                        <a:gd name="connsiteX1" fmla="*/ 187819 w 565191"/>
                        <a:gd name="connsiteY1" fmla="*/ 0 h 406399"/>
                        <a:gd name="connsiteX2" fmla="*/ 565191 w 565191"/>
                        <a:gd name="connsiteY2" fmla="*/ 261257 h 406399"/>
                        <a:gd name="connsiteX3" fmla="*/ 550676 w 565191"/>
                        <a:gd name="connsiteY3" fmla="*/ 406399 h 406399"/>
                        <a:gd name="connsiteX4" fmla="*/ 0 w 565191"/>
                        <a:gd name="connsiteY4" fmla="*/ 37152 h 4063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5191" h="406399">
                          <a:moveTo>
                            <a:pt x="0" y="37152"/>
                          </a:moveTo>
                          <a:lnTo>
                            <a:pt x="187819" y="0"/>
                          </a:lnTo>
                          <a:lnTo>
                            <a:pt x="565191" y="261257"/>
                          </a:lnTo>
                          <a:lnTo>
                            <a:pt x="550676" y="406399"/>
                          </a:lnTo>
                          <a:lnTo>
                            <a:pt x="0" y="37152"/>
                          </a:lnTo>
                          <a:close/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id="{81F07753-A8CE-4ACA-9CD3-95A9DCE36990}"/>
                      </a:ext>
                    </a:extLst>
                  </p:cNvPr>
                  <p:cNvSpPr/>
                  <p:nvPr/>
                </p:nvSpPr>
                <p:spPr>
                  <a:xfrm>
                    <a:off x="7796590" y="1305115"/>
                    <a:ext cx="1417562" cy="470466"/>
                  </a:xfrm>
                  <a:custGeom>
                    <a:avLst/>
                    <a:gdLst>
                      <a:gd name="connsiteX0" fmla="*/ 0 w 1378857"/>
                      <a:gd name="connsiteY0" fmla="*/ 333829 h 478972"/>
                      <a:gd name="connsiteX1" fmla="*/ 14514 w 1378857"/>
                      <a:gd name="connsiteY1" fmla="*/ 478972 h 478972"/>
                      <a:gd name="connsiteX2" fmla="*/ 1378857 w 1378857"/>
                      <a:gd name="connsiteY2" fmla="*/ 159658 h 478972"/>
                      <a:gd name="connsiteX3" fmla="*/ 1306285 w 1378857"/>
                      <a:gd name="connsiteY3" fmla="*/ 43543 h 478972"/>
                      <a:gd name="connsiteX4" fmla="*/ 1277257 w 1378857"/>
                      <a:gd name="connsiteY4" fmla="*/ 0 h 478972"/>
                      <a:gd name="connsiteX5" fmla="*/ 0 w 1378857"/>
                      <a:gd name="connsiteY5" fmla="*/ 333829 h 478972"/>
                      <a:gd name="connsiteX0" fmla="*/ 0 w 1349828"/>
                      <a:gd name="connsiteY0" fmla="*/ 333829 h 478972"/>
                      <a:gd name="connsiteX1" fmla="*/ 14514 w 1349828"/>
                      <a:gd name="connsiteY1" fmla="*/ 478972 h 478972"/>
                      <a:gd name="connsiteX2" fmla="*/ 1349828 w 1349828"/>
                      <a:gd name="connsiteY2" fmla="*/ 129165 h 478972"/>
                      <a:gd name="connsiteX3" fmla="*/ 1306285 w 1349828"/>
                      <a:gd name="connsiteY3" fmla="*/ 43543 h 478972"/>
                      <a:gd name="connsiteX4" fmla="*/ 1277257 w 1349828"/>
                      <a:gd name="connsiteY4" fmla="*/ 0 h 478972"/>
                      <a:gd name="connsiteX5" fmla="*/ 0 w 1349828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306285 w 1405466"/>
                      <a:gd name="connsiteY3" fmla="*/ 43543 h 478972"/>
                      <a:gd name="connsiteX4" fmla="*/ 1277257 w 1405466"/>
                      <a:gd name="connsiteY4" fmla="*/ 0 h 478972"/>
                      <a:gd name="connsiteX5" fmla="*/ 0 w 1405466"/>
                      <a:gd name="connsiteY5" fmla="*/ 333829 h 478972"/>
                      <a:gd name="connsiteX0" fmla="*/ 0 w 1405466"/>
                      <a:gd name="connsiteY0" fmla="*/ 333829 h 478972"/>
                      <a:gd name="connsiteX1" fmla="*/ 14514 w 1405466"/>
                      <a:gd name="connsiteY1" fmla="*/ 478972 h 478972"/>
                      <a:gd name="connsiteX2" fmla="*/ 1405466 w 1405466"/>
                      <a:gd name="connsiteY2" fmla="*/ 129165 h 478972"/>
                      <a:gd name="connsiteX3" fmla="*/ 1277257 w 1405466"/>
                      <a:gd name="connsiteY3" fmla="*/ 0 h 478972"/>
                      <a:gd name="connsiteX4" fmla="*/ 0 w 1405466"/>
                      <a:gd name="connsiteY4" fmla="*/ 333829 h 478972"/>
                      <a:gd name="connsiteX0" fmla="*/ 0 w 1405466"/>
                      <a:gd name="connsiteY0" fmla="*/ 343994 h 489137"/>
                      <a:gd name="connsiteX1" fmla="*/ 14514 w 1405466"/>
                      <a:gd name="connsiteY1" fmla="*/ 489137 h 489137"/>
                      <a:gd name="connsiteX2" fmla="*/ 1405466 w 1405466"/>
                      <a:gd name="connsiteY2" fmla="*/ 139330 h 489137"/>
                      <a:gd name="connsiteX3" fmla="*/ 1282095 w 1405466"/>
                      <a:gd name="connsiteY3" fmla="*/ 0 h 489137"/>
                      <a:gd name="connsiteX4" fmla="*/ 0 w 1405466"/>
                      <a:gd name="connsiteY4" fmla="*/ 343994 h 489137"/>
                      <a:gd name="connsiteX0" fmla="*/ 0 w 1410304"/>
                      <a:gd name="connsiteY0" fmla="*/ 333830 h 489137"/>
                      <a:gd name="connsiteX1" fmla="*/ 19352 w 1410304"/>
                      <a:gd name="connsiteY1" fmla="*/ 489137 h 489137"/>
                      <a:gd name="connsiteX2" fmla="*/ 1410304 w 1410304"/>
                      <a:gd name="connsiteY2" fmla="*/ 139330 h 489137"/>
                      <a:gd name="connsiteX3" fmla="*/ 1286933 w 1410304"/>
                      <a:gd name="connsiteY3" fmla="*/ 0 h 489137"/>
                      <a:gd name="connsiteX4" fmla="*/ 0 w 1410304"/>
                      <a:gd name="connsiteY4" fmla="*/ 333830 h 489137"/>
                      <a:gd name="connsiteX0" fmla="*/ 7257 w 1417561"/>
                      <a:gd name="connsiteY0" fmla="*/ 333830 h 494219"/>
                      <a:gd name="connsiteX1" fmla="*/ 0 w 1417561"/>
                      <a:gd name="connsiteY1" fmla="*/ 494219 h 494219"/>
                      <a:gd name="connsiteX2" fmla="*/ 1417561 w 1417561"/>
                      <a:gd name="connsiteY2" fmla="*/ 139330 h 494219"/>
                      <a:gd name="connsiteX3" fmla="*/ 1294190 w 1417561"/>
                      <a:gd name="connsiteY3" fmla="*/ 0 h 494219"/>
                      <a:gd name="connsiteX4" fmla="*/ 7257 w 1417561"/>
                      <a:gd name="connsiteY4" fmla="*/ 333830 h 49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7561" h="494219">
                        <a:moveTo>
                          <a:pt x="7257" y="333830"/>
                        </a:moveTo>
                        <a:lnTo>
                          <a:pt x="0" y="494219"/>
                        </a:lnTo>
                        <a:lnTo>
                          <a:pt x="1417561" y="139330"/>
                        </a:lnTo>
                        <a:lnTo>
                          <a:pt x="1294190" y="0"/>
                        </a:lnTo>
                        <a:lnTo>
                          <a:pt x="7257" y="333830"/>
                        </a:lnTo>
                        <a:close/>
                      </a:path>
                    </a:pathLst>
                  </a:custGeom>
                  <a:grpFill/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01" name="Forme libre : forme 200">
                  <a:extLst>
                    <a:ext uri="{FF2B5EF4-FFF2-40B4-BE49-F238E27FC236}">
                      <a16:creationId xmlns:a16="http://schemas.microsoft.com/office/drawing/2014/main" id="{13023814-38FD-40A7-A4CC-52FCABC4D62B}"/>
                    </a:ext>
                  </a:extLst>
                </p:cNvPr>
                <p:cNvSpPr/>
                <p:nvPr/>
              </p:nvSpPr>
              <p:spPr>
                <a:xfrm>
                  <a:off x="7278197" y="2720296"/>
                  <a:ext cx="2037023" cy="486478"/>
                </a:xfrm>
                <a:custGeom>
                  <a:avLst/>
                  <a:gdLst>
                    <a:gd name="connsiteX0" fmla="*/ 59634 w 2047460"/>
                    <a:gd name="connsiteY0" fmla="*/ 0 h 489005"/>
                    <a:gd name="connsiteX1" fmla="*/ 600323 w 2047460"/>
                    <a:gd name="connsiteY1" fmla="*/ 389614 h 489005"/>
                    <a:gd name="connsiteX2" fmla="*/ 2047460 w 2047460"/>
                    <a:gd name="connsiteY2" fmla="*/ 27829 h 489005"/>
                    <a:gd name="connsiteX3" fmla="*/ 1999753 w 2047460"/>
                    <a:gd name="connsiteY3" fmla="*/ 151075 h 489005"/>
                    <a:gd name="connsiteX4" fmla="*/ 568518 w 2047460"/>
                    <a:gd name="connsiteY4" fmla="*/ 489005 h 489005"/>
                    <a:gd name="connsiteX5" fmla="*/ 604299 w 2047460"/>
                    <a:gd name="connsiteY5" fmla="*/ 393589 h 489005"/>
                    <a:gd name="connsiteX6" fmla="*/ 568518 w 2047460"/>
                    <a:gd name="connsiteY6" fmla="*/ 485029 h 489005"/>
                    <a:gd name="connsiteX7" fmla="*/ 31805 w 2047460"/>
                    <a:gd name="connsiteY7" fmla="*/ 79513 h 489005"/>
                    <a:gd name="connsiteX8" fmla="*/ 0 w 2047460"/>
                    <a:gd name="connsiteY8" fmla="*/ 59635 h 489005"/>
                    <a:gd name="connsiteX9" fmla="*/ 59634 w 2047460"/>
                    <a:gd name="connsiteY9" fmla="*/ 0 h 489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47460" h="489005">
                      <a:moveTo>
                        <a:pt x="59634" y="0"/>
                      </a:moveTo>
                      <a:lnTo>
                        <a:pt x="600323" y="389614"/>
                      </a:lnTo>
                      <a:lnTo>
                        <a:pt x="2047460" y="27829"/>
                      </a:lnTo>
                      <a:lnTo>
                        <a:pt x="1999753" y="151075"/>
                      </a:lnTo>
                      <a:lnTo>
                        <a:pt x="568518" y="489005"/>
                      </a:lnTo>
                      <a:lnTo>
                        <a:pt x="604299" y="393589"/>
                      </a:lnTo>
                      <a:lnTo>
                        <a:pt x="568518" y="485029"/>
                      </a:lnTo>
                      <a:lnTo>
                        <a:pt x="31805" y="79513"/>
                      </a:lnTo>
                      <a:lnTo>
                        <a:pt x="0" y="59635"/>
                      </a:lnTo>
                      <a:lnTo>
                        <a:pt x="59634" y="0"/>
                      </a:lnTo>
                      <a:close/>
                    </a:path>
                  </a:pathLst>
                </a:custGeom>
                <a:pattFill prst="ltVert">
                  <a:fgClr>
                    <a:schemeClr val="tx1">
                      <a:lumMod val="50000"/>
                      <a:lumOff val="50000"/>
                    </a:schemeClr>
                  </a:fgClr>
                  <a:bgClr>
                    <a:schemeClr val="bg1"/>
                  </a:bgClr>
                </a:patt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03" name="Parallélogramme 202">
                  <a:extLst>
                    <a:ext uri="{FF2B5EF4-FFF2-40B4-BE49-F238E27FC236}">
                      <a16:creationId xmlns:a16="http://schemas.microsoft.com/office/drawing/2014/main" id="{D1C79DE2-15F8-43E2-B6C1-66CE1B621779}"/>
                    </a:ext>
                  </a:extLst>
                </p:cNvPr>
                <p:cNvSpPr/>
                <p:nvPr/>
              </p:nvSpPr>
              <p:spPr>
                <a:xfrm rot="20739311">
                  <a:off x="7935172" y="3168860"/>
                  <a:ext cx="491428" cy="411121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4" name="Parallélogramme 203">
                  <a:extLst>
                    <a:ext uri="{FF2B5EF4-FFF2-40B4-BE49-F238E27FC236}">
                      <a16:creationId xmlns:a16="http://schemas.microsoft.com/office/drawing/2014/main" id="{4757D07E-1434-44E1-83F4-944B1838393C}"/>
                    </a:ext>
                  </a:extLst>
                </p:cNvPr>
                <p:cNvSpPr/>
                <p:nvPr/>
              </p:nvSpPr>
              <p:spPr>
                <a:xfrm rot="20739311">
                  <a:off x="8401246" y="3052059"/>
                  <a:ext cx="457492" cy="399677"/>
                </a:xfrm>
                <a:prstGeom prst="parallelogram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05" name="Parallélogramme 204">
                  <a:extLst>
                    <a:ext uri="{FF2B5EF4-FFF2-40B4-BE49-F238E27FC236}">
                      <a16:creationId xmlns:a16="http://schemas.microsoft.com/office/drawing/2014/main" id="{87C1649D-CA2E-4A61-BF9C-D318B9ED949A}"/>
                    </a:ext>
                  </a:extLst>
                </p:cNvPr>
                <p:cNvSpPr/>
                <p:nvPr/>
              </p:nvSpPr>
              <p:spPr>
                <a:xfrm rot="20700000">
                  <a:off x="8828408" y="2942408"/>
                  <a:ext cx="450736" cy="377349"/>
                </a:xfrm>
                <a:prstGeom prst="parallelogram">
                  <a:avLst/>
                </a:pr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12" name="Forme libre : forme 211">
                  <a:extLst>
                    <a:ext uri="{FF2B5EF4-FFF2-40B4-BE49-F238E27FC236}">
                      <a16:creationId xmlns:a16="http://schemas.microsoft.com/office/drawing/2014/main" id="{DEA60EC6-2A45-451D-AF6C-072D045B91B8}"/>
                    </a:ext>
                  </a:extLst>
                </p:cNvPr>
                <p:cNvSpPr/>
                <p:nvPr/>
              </p:nvSpPr>
              <p:spPr>
                <a:xfrm rot="1282235">
                  <a:off x="7262211" y="2953862"/>
                  <a:ext cx="318042" cy="366233"/>
                </a:xfrm>
                <a:custGeom>
                  <a:avLst/>
                  <a:gdLst>
                    <a:gd name="connsiteX0" fmla="*/ 0 w 123245"/>
                    <a:gd name="connsiteY0" fmla="*/ 266369 h 353833"/>
                    <a:gd name="connsiteX1" fmla="*/ 11927 w 123245"/>
                    <a:gd name="connsiteY1" fmla="*/ 0 h 353833"/>
                    <a:gd name="connsiteX2" fmla="*/ 123245 w 123245"/>
                    <a:gd name="connsiteY2" fmla="*/ 71562 h 353833"/>
                    <a:gd name="connsiteX3" fmla="*/ 103367 w 123245"/>
                    <a:gd name="connsiteY3" fmla="*/ 353833 h 353833"/>
                    <a:gd name="connsiteX4" fmla="*/ 0 w 123245"/>
                    <a:gd name="connsiteY4" fmla="*/ 266369 h 353833"/>
                    <a:gd name="connsiteX0" fmla="*/ 23713 w 146958"/>
                    <a:gd name="connsiteY0" fmla="*/ 321153 h 408617"/>
                    <a:gd name="connsiteX1" fmla="*/ 0 w 146958"/>
                    <a:gd name="connsiteY1" fmla="*/ 0 h 408617"/>
                    <a:gd name="connsiteX2" fmla="*/ 146958 w 146958"/>
                    <a:gd name="connsiteY2" fmla="*/ 126346 h 408617"/>
                    <a:gd name="connsiteX3" fmla="*/ 127080 w 146958"/>
                    <a:gd name="connsiteY3" fmla="*/ 408617 h 408617"/>
                    <a:gd name="connsiteX4" fmla="*/ 23713 w 146958"/>
                    <a:gd name="connsiteY4" fmla="*/ 321153 h 408617"/>
                    <a:gd name="connsiteX0" fmla="*/ 23713 w 127080"/>
                    <a:gd name="connsiteY0" fmla="*/ 321153 h 408617"/>
                    <a:gd name="connsiteX1" fmla="*/ 0 w 127080"/>
                    <a:gd name="connsiteY1" fmla="*/ 0 h 408617"/>
                    <a:gd name="connsiteX2" fmla="*/ 108471 w 127080"/>
                    <a:gd name="connsiteY2" fmla="*/ 38825 h 408617"/>
                    <a:gd name="connsiteX3" fmla="*/ 127080 w 127080"/>
                    <a:gd name="connsiteY3" fmla="*/ 408617 h 408617"/>
                    <a:gd name="connsiteX4" fmla="*/ 23713 w 127080"/>
                    <a:gd name="connsiteY4" fmla="*/ 321153 h 408617"/>
                    <a:gd name="connsiteX0" fmla="*/ 23713 w 127080"/>
                    <a:gd name="connsiteY0" fmla="*/ 341567 h 429031"/>
                    <a:gd name="connsiteX1" fmla="*/ 0 w 127080"/>
                    <a:gd name="connsiteY1" fmla="*/ 20414 h 429031"/>
                    <a:gd name="connsiteX2" fmla="*/ 108655 w 127080"/>
                    <a:gd name="connsiteY2" fmla="*/ 0 h 429031"/>
                    <a:gd name="connsiteX3" fmla="*/ 127080 w 127080"/>
                    <a:gd name="connsiteY3" fmla="*/ 429031 h 429031"/>
                    <a:gd name="connsiteX4" fmla="*/ 23713 w 127080"/>
                    <a:gd name="connsiteY4" fmla="*/ 341567 h 429031"/>
                    <a:gd name="connsiteX0" fmla="*/ 23713 w 183479"/>
                    <a:gd name="connsiteY0" fmla="*/ 341567 h 446402"/>
                    <a:gd name="connsiteX1" fmla="*/ 0 w 183479"/>
                    <a:gd name="connsiteY1" fmla="*/ 20414 h 446402"/>
                    <a:gd name="connsiteX2" fmla="*/ 108655 w 183479"/>
                    <a:gd name="connsiteY2" fmla="*/ 0 h 446402"/>
                    <a:gd name="connsiteX3" fmla="*/ 183479 w 183479"/>
                    <a:gd name="connsiteY3" fmla="*/ 446402 h 446402"/>
                    <a:gd name="connsiteX4" fmla="*/ 23713 w 183479"/>
                    <a:gd name="connsiteY4" fmla="*/ 341567 h 446402"/>
                    <a:gd name="connsiteX0" fmla="*/ 33450 w 193216"/>
                    <a:gd name="connsiteY0" fmla="*/ 441858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33450 w 193216"/>
                    <a:gd name="connsiteY4" fmla="*/ 441858 h 546693"/>
                    <a:gd name="connsiteX0" fmla="*/ 54485 w 193216"/>
                    <a:gd name="connsiteY0" fmla="*/ 451435 h 546693"/>
                    <a:gd name="connsiteX1" fmla="*/ 0 w 193216"/>
                    <a:gd name="connsiteY1" fmla="*/ 0 h 546693"/>
                    <a:gd name="connsiteX2" fmla="*/ 118392 w 193216"/>
                    <a:gd name="connsiteY2" fmla="*/ 100291 h 546693"/>
                    <a:gd name="connsiteX3" fmla="*/ 193216 w 193216"/>
                    <a:gd name="connsiteY3" fmla="*/ 546693 h 546693"/>
                    <a:gd name="connsiteX4" fmla="*/ 54485 w 193216"/>
                    <a:gd name="connsiteY4" fmla="*/ 451435 h 546693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3627 w 198451"/>
                    <a:gd name="connsiteY2" fmla="*/ 42168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8451"/>
                    <a:gd name="connsiteY0" fmla="*/ 393312 h 488570"/>
                    <a:gd name="connsiteX1" fmla="*/ 0 w 198451"/>
                    <a:gd name="connsiteY1" fmla="*/ 0 h 488570"/>
                    <a:gd name="connsiteX2" fmla="*/ 126934 w 198451"/>
                    <a:gd name="connsiteY2" fmla="*/ 62657 h 488570"/>
                    <a:gd name="connsiteX3" fmla="*/ 198451 w 198451"/>
                    <a:gd name="connsiteY3" fmla="*/ 488570 h 488570"/>
                    <a:gd name="connsiteX4" fmla="*/ 59720 w 198451"/>
                    <a:gd name="connsiteY4" fmla="*/ 393312 h 488570"/>
                    <a:gd name="connsiteX0" fmla="*/ 59720 w 195053"/>
                    <a:gd name="connsiteY0" fmla="*/ 393312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9720 w 195053"/>
                    <a:gd name="connsiteY4" fmla="*/ 393312 h 497701"/>
                    <a:gd name="connsiteX0" fmla="*/ 54300 w 195053"/>
                    <a:gd name="connsiteY0" fmla="*/ 374829 h 497701"/>
                    <a:gd name="connsiteX1" fmla="*/ 0 w 195053"/>
                    <a:gd name="connsiteY1" fmla="*/ 0 h 497701"/>
                    <a:gd name="connsiteX2" fmla="*/ 126934 w 195053"/>
                    <a:gd name="connsiteY2" fmla="*/ 62657 h 497701"/>
                    <a:gd name="connsiteX3" fmla="*/ 195053 w 195053"/>
                    <a:gd name="connsiteY3" fmla="*/ 497701 h 497701"/>
                    <a:gd name="connsiteX4" fmla="*/ 54300 w 195053"/>
                    <a:gd name="connsiteY4" fmla="*/ 374829 h 497701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40200 w 208319"/>
                    <a:gd name="connsiteY2" fmla="*/ 144850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7566 w 208319"/>
                    <a:gd name="connsiteY0" fmla="*/ 457022 h 579894"/>
                    <a:gd name="connsiteX1" fmla="*/ 0 w 208319"/>
                    <a:gd name="connsiteY1" fmla="*/ 0 h 579894"/>
                    <a:gd name="connsiteX2" fmla="*/ 121899 w 208319"/>
                    <a:gd name="connsiteY2" fmla="*/ 51639 h 579894"/>
                    <a:gd name="connsiteX3" fmla="*/ 208319 w 208319"/>
                    <a:gd name="connsiteY3" fmla="*/ 579894 h 579894"/>
                    <a:gd name="connsiteX4" fmla="*/ 67566 w 208319"/>
                    <a:gd name="connsiteY4" fmla="*/ 457022 h 579894"/>
                    <a:gd name="connsiteX0" fmla="*/ 65724 w 206477"/>
                    <a:gd name="connsiteY0" fmla="*/ 506157 h 629029"/>
                    <a:gd name="connsiteX1" fmla="*/ 0 w 206477"/>
                    <a:gd name="connsiteY1" fmla="*/ -1 h 629029"/>
                    <a:gd name="connsiteX2" fmla="*/ 120057 w 206477"/>
                    <a:gd name="connsiteY2" fmla="*/ 100774 h 629029"/>
                    <a:gd name="connsiteX3" fmla="*/ 206477 w 206477"/>
                    <a:gd name="connsiteY3" fmla="*/ 629029 h 629029"/>
                    <a:gd name="connsiteX4" fmla="*/ 65724 w 206477"/>
                    <a:gd name="connsiteY4" fmla="*/ 506157 h 629029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4111 w 206477"/>
                    <a:gd name="connsiteY2" fmla="*/ 65337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206477"/>
                    <a:gd name="connsiteY0" fmla="*/ 506158 h 629030"/>
                    <a:gd name="connsiteX1" fmla="*/ 0 w 206477"/>
                    <a:gd name="connsiteY1" fmla="*/ 0 h 629030"/>
                    <a:gd name="connsiteX2" fmla="*/ 128533 w 206477"/>
                    <a:gd name="connsiteY2" fmla="*/ 92736 h 629030"/>
                    <a:gd name="connsiteX3" fmla="*/ 206477 w 206477"/>
                    <a:gd name="connsiteY3" fmla="*/ 629030 h 629030"/>
                    <a:gd name="connsiteX4" fmla="*/ 65724 w 206477"/>
                    <a:gd name="connsiteY4" fmla="*/ 506158 h 629030"/>
                    <a:gd name="connsiteX0" fmla="*/ 65724 w 177858"/>
                    <a:gd name="connsiteY0" fmla="*/ 506158 h 592997"/>
                    <a:gd name="connsiteX1" fmla="*/ 0 w 177858"/>
                    <a:gd name="connsiteY1" fmla="*/ 0 h 592997"/>
                    <a:gd name="connsiteX2" fmla="*/ 128533 w 177858"/>
                    <a:gd name="connsiteY2" fmla="*/ 92736 h 592997"/>
                    <a:gd name="connsiteX3" fmla="*/ 177858 w 177858"/>
                    <a:gd name="connsiteY3" fmla="*/ 592996 h 592997"/>
                    <a:gd name="connsiteX4" fmla="*/ 65724 w 177858"/>
                    <a:gd name="connsiteY4" fmla="*/ 506158 h 592997"/>
                    <a:gd name="connsiteX0" fmla="*/ 65724 w 177858"/>
                    <a:gd name="connsiteY0" fmla="*/ 50615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65724 w 177858"/>
                    <a:gd name="connsiteY4" fmla="*/ 50615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0600 w 177858"/>
                    <a:gd name="connsiteY2" fmla="*/ 6236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3916 w 177858"/>
                    <a:gd name="connsiteY2" fmla="*/ 82908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03229 w 177858"/>
                    <a:gd name="connsiteY2" fmla="*/ 77250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986 w 177858"/>
                    <a:gd name="connsiteY2" fmla="*/ 74826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71374 w 177858"/>
                    <a:gd name="connsiteY0" fmla="*/ 500798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71374 w 177858"/>
                    <a:gd name="connsiteY4" fmla="*/ 500798 h 592996"/>
                    <a:gd name="connsiteX0" fmla="*/ 60938 w 177858"/>
                    <a:gd name="connsiteY0" fmla="*/ 493209 h 592996"/>
                    <a:gd name="connsiteX1" fmla="*/ 0 w 177858"/>
                    <a:gd name="connsiteY1" fmla="*/ 0 h 592996"/>
                    <a:gd name="connsiteX2" fmla="*/ 118885 w 177858"/>
                    <a:gd name="connsiteY2" fmla="*/ 115143 h 592996"/>
                    <a:gd name="connsiteX3" fmla="*/ 177858 w 177858"/>
                    <a:gd name="connsiteY3" fmla="*/ 592996 h 592996"/>
                    <a:gd name="connsiteX4" fmla="*/ 60938 w 177858"/>
                    <a:gd name="connsiteY4" fmla="*/ 493209 h 592996"/>
                    <a:gd name="connsiteX0" fmla="*/ 60938 w 170165"/>
                    <a:gd name="connsiteY0" fmla="*/ 493209 h 599197"/>
                    <a:gd name="connsiteX1" fmla="*/ 0 w 170165"/>
                    <a:gd name="connsiteY1" fmla="*/ 0 h 599197"/>
                    <a:gd name="connsiteX2" fmla="*/ 118885 w 170165"/>
                    <a:gd name="connsiteY2" fmla="*/ 115143 h 599197"/>
                    <a:gd name="connsiteX3" fmla="*/ 170165 w 170165"/>
                    <a:gd name="connsiteY3" fmla="*/ 599198 h 599197"/>
                    <a:gd name="connsiteX4" fmla="*/ 60938 w 170165"/>
                    <a:gd name="connsiteY4" fmla="*/ 493209 h 599197"/>
                    <a:gd name="connsiteX0" fmla="*/ 60938 w 174403"/>
                    <a:gd name="connsiteY0" fmla="*/ 493209 h 602727"/>
                    <a:gd name="connsiteX1" fmla="*/ 0 w 174403"/>
                    <a:gd name="connsiteY1" fmla="*/ 0 h 602727"/>
                    <a:gd name="connsiteX2" fmla="*/ 118885 w 174403"/>
                    <a:gd name="connsiteY2" fmla="*/ 115143 h 602727"/>
                    <a:gd name="connsiteX3" fmla="*/ 174403 w 174403"/>
                    <a:gd name="connsiteY3" fmla="*/ 602727 h 602727"/>
                    <a:gd name="connsiteX4" fmla="*/ 60938 w 174403"/>
                    <a:gd name="connsiteY4" fmla="*/ 493209 h 602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03" h="602727">
                      <a:moveTo>
                        <a:pt x="60938" y="493209"/>
                      </a:moveTo>
                      <a:lnTo>
                        <a:pt x="0" y="0"/>
                      </a:lnTo>
                      <a:lnTo>
                        <a:pt x="118885" y="115143"/>
                      </a:lnTo>
                      <a:lnTo>
                        <a:pt x="174403" y="602727"/>
                      </a:lnTo>
                      <a:lnTo>
                        <a:pt x="60938" y="4932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28" name="Parallélogramme 227">
                <a:extLst>
                  <a:ext uri="{FF2B5EF4-FFF2-40B4-BE49-F238E27FC236}">
                    <a16:creationId xmlns:a16="http://schemas.microsoft.com/office/drawing/2014/main" id="{47C67E86-8344-45E9-9B09-15E57CAEF036}"/>
                  </a:ext>
                </a:extLst>
              </p:cNvPr>
              <p:cNvSpPr/>
              <p:nvPr/>
            </p:nvSpPr>
            <p:spPr>
              <a:xfrm rot="20948546">
                <a:off x="8000276" y="277177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1" name="Parallélogramme 230">
                <a:extLst>
                  <a:ext uri="{FF2B5EF4-FFF2-40B4-BE49-F238E27FC236}">
                    <a16:creationId xmlns:a16="http://schemas.microsoft.com/office/drawing/2014/main" id="{BBA99CFE-9319-496E-9F00-D376F8817F3D}"/>
                  </a:ext>
                </a:extLst>
              </p:cNvPr>
              <p:cNvSpPr/>
              <p:nvPr/>
            </p:nvSpPr>
            <p:spPr>
              <a:xfrm rot="20948546">
                <a:off x="8200548" y="272874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2" name="Parallélogramme 231">
                <a:extLst>
                  <a:ext uri="{FF2B5EF4-FFF2-40B4-BE49-F238E27FC236}">
                    <a16:creationId xmlns:a16="http://schemas.microsoft.com/office/drawing/2014/main" id="{F0BE394B-E3FA-451B-935C-1A3D36E68058}"/>
                  </a:ext>
                </a:extLst>
              </p:cNvPr>
              <p:cNvSpPr/>
              <p:nvPr/>
            </p:nvSpPr>
            <p:spPr>
              <a:xfrm rot="20948546">
                <a:off x="8448123" y="267867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3" name="Parallélogramme 232">
                <a:extLst>
                  <a:ext uri="{FF2B5EF4-FFF2-40B4-BE49-F238E27FC236}">
                    <a16:creationId xmlns:a16="http://schemas.microsoft.com/office/drawing/2014/main" id="{7C6FA8A8-2B4C-486D-8405-B8AC4B496F9F}"/>
                  </a:ext>
                </a:extLst>
              </p:cNvPr>
              <p:cNvSpPr/>
              <p:nvPr/>
            </p:nvSpPr>
            <p:spPr>
              <a:xfrm rot="20948546">
                <a:off x="8623724" y="264365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4" name="Parallélogramme 233">
                <a:extLst>
                  <a:ext uri="{FF2B5EF4-FFF2-40B4-BE49-F238E27FC236}">
                    <a16:creationId xmlns:a16="http://schemas.microsoft.com/office/drawing/2014/main" id="{0E2B52E8-17CB-4ABB-9C37-CC839FA49764}"/>
                  </a:ext>
                </a:extLst>
              </p:cNvPr>
              <p:cNvSpPr/>
              <p:nvPr/>
            </p:nvSpPr>
            <p:spPr>
              <a:xfrm rot="20948546">
                <a:off x="9073222" y="252745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5" name="Parallélogramme 234">
                <a:extLst>
                  <a:ext uri="{FF2B5EF4-FFF2-40B4-BE49-F238E27FC236}">
                    <a16:creationId xmlns:a16="http://schemas.microsoft.com/office/drawing/2014/main" id="{311ED3F2-FB39-411C-9A0D-FEAD259CFE81}"/>
                  </a:ext>
                </a:extLst>
              </p:cNvPr>
              <p:cNvSpPr/>
              <p:nvPr/>
            </p:nvSpPr>
            <p:spPr>
              <a:xfrm rot="20948546">
                <a:off x="8891645" y="256476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8" name="Parallélogramme 247">
                <a:extLst>
                  <a:ext uri="{FF2B5EF4-FFF2-40B4-BE49-F238E27FC236}">
                    <a16:creationId xmlns:a16="http://schemas.microsoft.com/office/drawing/2014/main" id="{817B16C0-0F4D-4E7B-9AF4-A7F3F955AE6E}"/>
                  </a:ext>
                </a:extLst>
              </p:cNvPr>
              <p:cNvSpPr/>
              <p:nvPr/>
            </p:nvSpPr>
            <p:spPr>
              <a:xfrm rot="20948546">
                <a:off x="8001557" y="253812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49" name="Parallélogramme 248">
                <a:extLst>
                  <a:ext uri="{FF2B5EF4-FFF2-40B4-BE49-F238E27FC236}">
                    <a16:creationId xmlns:a16="http://schemas.microsoft.com/office/drawing/2014/main" id="{7CBF2081-100D-4848-8830-F84BEF6F9405}"/>
                  </a:ext>
                </a:extLst>
              </p:cNvPr>
              <p:cNvSpPr/>
              <p:nvPr/>
            </p:nvSpPr>
            <p:spPr>
              <a:xfrm rot="20948546">
                <a:off x="8201829" y="2495099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0" name="Parallélogramme 249">
                <a:extLst>
                  <a:ext uri="{FF2B5EF4-FFF2-40B4-BE49-F238E27FC236}">
                    <a16:creationId xmlns:a16="http://schemas.microsoft.com/office/drawing/2014/main" id="{ADE80A25-DF2F-4DA2-A77C-A6F5F795BF77}"/>
                  </a:ext>
                </a:extLst>
              </p:cNvPr>
              <p:cNvSpPr/>
              <p:nvPr/>
            </p:nvSpPr>
            <p:spPr>
              <a:xfrm rot="20948546">
                <a:off x="8449404" y="244502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1" name="Parallélogramme 250">
                <a:extLst>
                  <a:ext uri="{FF2B5EF4-FFF2-40B4-BE49-F238E27FC236}">
                    <a16:creationId xmlns:a16="http://schemas.microsoft.com/office/drawing/2014/main" id="{69E6E4F2-27DA-4254-B831-F02271860E93}"/>
                  </a:ext>
                </a:extLst>
              </p:cNvPr>
              <p:cNvSpPr/>
              <p:nvPr/>
            </p:nvSpPr>
            <p:spPr>
              <a:xfrm rot="20948546">
                <a:off x="8625005" y="241000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2" name="Parallélogramme 251">
                <a:extLst>
                  <a:ext uri="{FF2B5EF4-FFF2-40B4-BE49-F238E27FC236}">
                    <a16:creationId xmlns:a16="http://schemas.microsoft.com/office/drawing/2014/main" id="{C212CBFF-1215-43A9-B8FF-A5C49E836EC8}"/>
                  </a:ext>
                </a:extLst>
              </p:cNvPr>
              <p:cNvSpPr/>
              <p:nvPr/>
            </p:nvSpPr>
            <p:spPr>
              <a:xfrm rot="20948546">
                <a:off x="9074503" y="2293801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3" name="Parallélogramme 252">
                <a:extLst>
                  <a:ext uri="{FF2B5EF4-FFF2-40B4-BE49-F238E27FC236}">
                    <a16:creationId xmlns:a16="http://schemas.microsoft.com/office/drawing/2014/main" id="{E80477A8-3571-4EE9-B994-0BB7332B0D24}"/>
                  </a:ext>
                </a:extLst>
              </p:cNvPr>
              <p:cNvSpPr/>
              <p:nvPr/>
            </p:nvSpPr>
            <p:spPr>
              <a:xfrm rot="20948546">
                <a:off x="8892926" y="233111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4" name="Parallélogramme 253">
                <a:extLst>
                  <a:ext uri="{FF2B5EF4-FFF2-40B4-BE49-F238E27FC236}">
                    <a16:creationId xmlns:a16="http://schemas.microsoft.com/office/drawing/2014/main" id="{841165C2-31BC-4178-80ED-45998F9B5CA3}"/>
                  </a:ext>
                </a:extLst>
              </p:cNvPr>
              <p:cNvSpPr/>
              <p:nvPr/>
            </p:nvSpPr>
            <p:spPr>
              <a:xfrm rot="20948546">
                <a:off x="7998559" y="2285954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5" name="Parallélogramme 254">
                <a:extLst>
                  <a:ext uri="{FF2B5EF4-FFF2-40B4-BE49-F238E27FC236}">
                    <a16:creationId xmlns:a16="http://schemas.microsoft.com/office/drawing/2014/main" id="{96EB3CBD-6153-4D65-84FA-A9BCF8AC201B}"/>
                  </a:ext>
                </a:extLst>
              </p:cNvPr>
              <p:cNvSpPr/>
              <p:nvPr/>
            </p:nvSpPr>
            <p:spPr>
              <a:xfrm rot="20948546">
                <a:off x="8198831" y="2242927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6" name="Parallélogramme 255">
                <a:extLst>
                  <a:ext uri="{FF2B5EF4-FFF2-40B4-BE49-F238E27FC236}">
                    <a16:creationId xmlns:a16="http://schemas.microsoft.com/office/drawing/2014/main" id="{A96A7286-18F1-4E8A-9B0B-2E6181A5F033}"/>
                  </a:ext>
                </a:extLst>
              </p:cNvPr>
              <p:cNvSpPr/>
              <p:nvPr/>
            </p:nvSpPr>
            <p:spPr>
              <a:xfrm rot="20948546">
                <a:off x="8446406" y="219285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7" name="Parallélogramme 256">
                <a:extLst>
                  <a:ext uri="{FF2B5EF4-FFF2-40B4-BE49-F238E27FC236}">
                    <a16:creationId xmlns:a16="http://schemas.microsoft.com/office/drawing/2014/main" id="{0EC2D1CB-CEDA-4E5C-BE99-D426179FA895}"/>
                  </a:ext>
                </a:extLst>
              </p:cNvPr>
              <p:cNvSpPr/>
              <p:nvPr/>
            </p:nvSpPr>
            <p:spPr>
              <a:xfrm rot="20948546">
                <a:off x="8622007" y="2157837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8" name="Parallélogramme 257">
                <a:extLst>
                  <a:ext uri="{FF2B5EF4-FFF2-40B4-BE49-F238E27FC236}">
                    <a16:creationId xmlns:a16="http://schemas.microsoft.com/office/drawing/2014/main" id="{8BDAB8B2-C0D6-4C98-82E5-75BF1DD16A47}"/>
                  </a:ext>
                </a:extLst>
              </p:cNvPr>
              <p:cNvSpPr/>
              <p:nvPr/>
            </p:nvSpPr>
            <p:spPr>
              <a:xfrm rot="20948546">
                <a:off x="9071505" y="2041629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9" name="Parallélogramme 258">
                <a:extLst>
                  <a:ext uri="{FF2B5EF4-FFF2-40B4-BE49-F238E27FC236}">
                    <a16:creationId xmlns:a16="http://schemas.microsoft.com/office/drawing/2014/main" id="{378B748E-2A93-4DD5-AB60-8059BBD30FF1}"/>
                  </a:ext>
                </a:extLst>
              </p:cNvPr>
              <p:cNvSpPr/>
              <p:nvPr/>
            </p:nvSpPr>
            <p:spPr>
              <a:xfrm rot="20948546">
                <a:off x="8889928" y="207894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0" name="Parallélogramme 259">
                <a:extLst>
                  <a:ext uri="{FF2B5EF4-FFF2-40B4-BE49-F238E27FC236}">
                    <a16:creationId xmlns:a16="http://schemas.microsoft.com/office/drawing/2014/main" id="{C8C4FF70-CA5C-4BBF-B451-7E6FA93ABE4E}"/>
                  </a:ext>
                </a:extLst>
              </p:cNvPr>
              <p:cNvSpPr/>
              <p:nvPr/>
            </p:nvSpPr>
            <p:spPr>
              <a:xfrm rot="20948546">
                <a:off x="8002967" y="2029613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1" name="Parallélogramme 260">
                <a:extLst>
                  <a:ext uri="{FF2B5EF4-FFF2-40B4-BE49-F238E27FC236}">
                    <a16:creationId xmlns:a16="http://schemas.microsoft.com/office/drawing/2014/main" id="{D2AFCC54-8115-4C0E-9F74-B6095EEFD1C5}"/>
                  </a:ext>
                </a:extLst>
              </p:cNvPr>
              <p:cNvSpPr/>
              <p:nvPr/>
            </p:nvSpPr>
            <p:spPr>
              <a:xfrm rot="20948546">
                <a:off x="8203239" y="1986586"/>
                <a:ext cx="144934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2" name="Parallélogramme 261">
                <a:extLst>
                  <a:ext uri="{FF2B5EF4-FFF2-40B4-BE49-F238E27FC236}">
                    <a16:creationId xmlns:a16="http://schemas.microsoft.com/office/drawing/2014/main" id="{EB5A7C48-E6C7-43C3-90D2-2E97F8584002}"/>
                  </a:ext>
                </a:extLst>
              </p:cNvPr>
              <p:cNvSpPr/>
              <p:nvPr/>
            </p:nvSpPr>
            <p:spPr>
              <a:xfrm rot="20948546">
                <a:off x="8450814" y="1936512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3" name="Parallélogramme 262">
                <a:extLst>
                  <a:ext uri="{FF2B5EF4-FFF2-40B4-BE49-F238E27FC236}">
                    <a16:creationId xmlns:a16="http://schemas.microsoft.com/office/drawing/2014/main" id="{FC123EAD-1C2C-4625-84D4-34712BDFF7FE}"/>
                  </a:ext>
                </a:extLst>
              </p:cNvPr>
              <p:cNvSpPr/>
              <p:nvPr/>
            </p:nvSpPr>
            <p:spPr>
              <a:xfrm rot="20948546">
                <a:off x="8626415" y="1901496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4" name="Parallélogramme 263">
                <a:extLst>
                  <a:ext uri="{FF2B5EF4-FFF2-40B4-BE49-F238E27FC236}">
                    <a16:creationId xmlns:a16="http://schemas.microsoft.com/office/drawing/2014/main" id="{F9C715E1-442B-4FC2-8036-0A505A85F99B}"/>
                  </a:ext>
                </a:extLst>
              </p:cNvPr>
              <p:cNvSpPr/>
              <p:nvPr/>
            </p:nvSpPr>
            <p:spPr>
              <a:xfrm rot="20948546">
                <a:off x="9075913" y="1785288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5" name="Parallélogramme 264">
                <a:extLst>
                  <a:ext uri="{FF2B5EF4-FFF2-40B4-BE49-F238E27FC236}">
                    <a16:creationId xmlns:a16="http://schemas.microsoft.com/office/drawing/2014/main" id="{C0AA44DA-C9EF-43AA-876B-006B181D96ED}"/>
                  </a:ext>
                </a:extLst>
              </p:cNvPr>
              <p:cNvSpPr/>
              <p:nvPr/>
            </p:nvSpPr>
            <p:spPr>
              <a:xfrm rot="20948546">
                <a:off x="8894336" y="1822605"/>
                <a:ext cx="144658" cy="181255"/>
              </a:xfrm>
              <a:prstGeom prst="parallelogram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66" name="Ellipse 265">
                <a:extLst>
                  <a:ext uri="{FF2B5EF4-FFF2-40B4-BE49-F238E27FC236}">
                    <a16:creationId xmlns:a16="http://schemas.microsoft.com/office/drawing/2014/main" id="{8A54791A-BE5B-444E-BAC5-6877199C3B14}"/>
                  </a:ext>
                </a:extLst>
              </p:cNvPr>
              <p:cNvSpPr/>
              <p:nvPr/>
            </p:nvSpPr>
            <p:spPr>
              <a:xfrm rot="1444373">
                <a:off x="7574153" y="1700020"/>
                <a:ext cx="136007" cy="1022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D1B37EB-F1F2-4771-8FCC-7FDE60200C41}"/>
                  </a:ext>
                </a:extLst>
              </p:cNvPr>
              <p:cNvSpPr/>
              <p:nvPr/>
            </p:nvSpPr>
            <p:spPr>
              <a:xfrm rot="20758995">
                <a:off x="8073257" y="1797598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8BD8AD2-DCB6-4D55-95F3-91A8AA4C21BC}"/>
                  </a:ext>
                </a:extLst>
              </p:cNvPr>
              <p:cNvSpPr/>
              <p:nvPr/>
            </p:nvSpPr>
            <p:spPr>
              <a:xfrm rot="20758995">
                <a:off x="8503268" y="1701393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268FB4C8-2A74-4D78-9735-E42FB0D95F81}"/>
                  </a:ext>
                </a:extLst>
              </p:cNvPr>
              <p:cNvSpPr/>
              <p:nvPr/>
            </p:nvSpPr>
            <p:spPr>
              <a:xfrm rot="20758995">
                <a:off x="8930813" y="1594096"/>
                <a:ext cx="151410" cy="907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7" name="Forme libre : forme 276">
                <a:extLst>
                  <a:ext uri="{FF2B5EF4-FFF2-40B4-BE49-F238E27FC236}">
                    <a16:creationId xmlns:a16="http://schemas.microsoft.com/office/drawing/2014/main" id="{0C1C2F8B-B460-4F01-860F-FBC042E095D5}"/>
                  </a:ext>
                </a:extLst>
              </p:cNvPr>
              <p:cNvSpPr/>
              <p:nvPr/>
            </p:nvSpPr>
            <p:spPr>
              <a:xfrm rot="209827">
                <a:off x="7711725" y="273927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9" name="Forme libre : forme 278">
                <a:extLst>
                  <a:ext uri="{FF2B5EF4-FFF2-40B4-BE49-F238E27FC236}">
                    <a16:creationId xmlns:a16="http://schemas.microsoft.com/office/drawing/2014/main" id="{1E322A2F-1E1D-4694-AE52-9D0A03F13D33}"/>
                  </a:ext>
                </a:extLst>
              </p:cNvPr>
              <p:cNvSpPr/>
              <p:nvPr/>
            </p:nvSpPr>
            <p:spPr>
              <a:xfrm rot="235478">
                <a:off x="7553801" y="263811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0" name="Forme libre : forme 279">
                <a:extLst>
                  <a:ext uri="{FF2B5EF4-FFF2-40B4-BE49-F238E27FC236}">
                    <a16:creationId xmlns:a16="http://schemas.microsoft.com/office/drawing/2014/main" id="{926EA908-AA61-4C68-B42B-2978AFB18685}"/>
                  </a:ext>
                </a:extLst>
              </p:cNvPr>
              <p:cNvSpPr/>
              <p:nvPr/>
            </p:nvSpPr>
            <p:spPr>
              <a:xfrm rot="253462">
                <a:off x="7387774" y="253585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1" name="Forme libre : forme 280">
                <a:extLst>
                  <a:ext uri="{FF2B5EF4-FFF2-40B4-BE49-F238E27FC236}">
                    <a16:creationId xmlns:a16="http://schemas.microsoft.com/office/drawing/2014/main" id="{02259316-35FE-4154-B36D-0901A5550FC1}"/>
                  </a:ext>
                </a:extLst>
              </p:cNvPr>
              <p:cNvSpPr/>
              <p:nvPr/>
            </p:nvSpPr>
            <p:spPr>
              <a:xfrm rot="209827">
                <a:off x="7708602" y="2468462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2" name="Forme libre : forme 281">
                <a:extLst>
                  <a:ext uri="{FF2B5EF4-FFF2-40B4-BE49-F238E27FC236}">
                    <a16:creationId xmlns:a16="http://schemas.microsoft.com/office/drawing/2014/main" id="{651D1D92-A19F-47A3-BD8D-5C91F6158696}"/>
                  </a:ext>
                </a:extLst>
              </p:cNvPr>
              <p:cNvSpPr/>
              <p:nvPr/>
            </p:nvSpPr>
            <p:spPr>
              <a:xfrm rot="235478">
                <a:off x="7550678" y="236729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C9CD1525-F552-47BD-B827-E9F253E4D67F}"/>
                  </a:ext>
                </a:extLst>
              </p:cNvPr>
              <p:cNvSpPr/>
              <p:nvPr/>
            </p:nvSpPr>
            <p:spPr>
              <a:xfrm rot="253462">
                <a:off x="7384651" y="2265044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B84F7E96-E9A8-4AAD-89E7-7A2830F843A0}"/>
                  </a:ext>
                </a:extLst>
              </p:cNvPr>
              <p:cNvSpPr/>
              <p:nvPr/>
            </p:nvSpPr>
            <p:spPr>
              <a:xfrm rot="209827">
                <a:off x="7714619" y="219549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1558A76C-98D1-4009-B444-3E6D987EA5D4}"/>
                  </a:ext>
                </a:extLst>
              </p:cNvPr>
              <p:cNvSpPr/>
              <p:nvPr/>
            </p:nvSpPr>
            <p:spPr>
              <a:xfrm rot="235478">
                <a:off x="7556695" y="2094330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1B9F18D2-E869-4B2E-B361-D66171EAD1A6}"/>
                  </a:ext>
                </a:extLst>
              </p:cNvPr>
              <p:cNvSpPr/>
              <p:nvPr/>
            </p:nvSpPr>
            <p:spPr>
              <a:xfrm rot="253462">
                <a:off x="7390668" y="1992077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152CE51B-6BD0-4A63-94AE-7D649AD9D3B3}"/>
                  </a:ext>
                </a:extLst>
              </p:cNvPr>
              <p:cNvSpPr/>
              <p:nvPr/>
            </p:nvSpPr>
            <p:spPr>
              <a:xfrm rot="209827">
                <a:off x="7714526" y="1968173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D486FD5B-0A43-41FB-BAEE-55FB5F48A3A6}"/>
                  </a:ext>
                </a:extLst>
              </p:cNvPr>
              <p:cNvSpPr/>
              <p:nvPr/>
            </p:nvSpPr>
            <p:spPr>
              <a:xfrm rot="235478">
                <a:off x="7556602" y="1867008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414EF587-8A59-43E9-A4C7-DE70F80F2F34}"/>
                  </a:ext>
                </a:extLst>
              </p:cNvPr>
              <p:cNvSpPr/>
              <p:nvPr/>
            </p:nvSpPr>
            <p:spPr>
              <a:xfrm rot="253462">
                <a:off x="7390575" y="1764755"/>
                <a:ext cx="100084" cy="222914"/>
              </a:xfrm>
              <a:custGeom>
                <a:avLst/>
                <a:gdLst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86436 w 100084"/>
                  <a:gd name="connsiteY3" fmla="*/ 45493 h 222914"/>
                  <a:gd name="connsiteX4" fmla="*/ 100084 w 100084"/>
                  <a:gd name="connsiteY4" fmla="*/ 222914 h 222914"/>
                  <a:gd name="connsiteX0" fmla="*/ 100084 w 100084"/>
                  <a:gd name="connsiteY0" fmla="*/ 222914 h 222914"/>
                  <a:gd name="connsiteX1" fmla="*/ 0 w 100084"/>
                  <a:gd name="connsiteY1" fmla="*/ 168323 h 222914"/>
                  <a:gd name="connsiteX2" fmla="*/ 0 w 100084"/>
                  <a:gd name="connsiteY2" fmla="*/ 0 h 222914"/>
                  <a:gd name="connsiteX3" fmla="*/ 100084 w 100084"/>
                  <a:gd name="connsiteY3" fmla="*/ 54592 h 222914"/>
                  <a:gd name="connsiteX4" fmla="*/ 100084 w 100084"/>
                  <a:gd name="connsiteY4" fmla="*/ 222914 h 222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84" h="222914">
                    <a:moveTo>
                      <a:pt x="100084" y="222914"/>
                    </a:moveTo>
                    <a:lnTo>
                      <a:pt x="0" y="168323"/>
                    </a:lnTo>
                    <a:lnTo>
                      <a:pt x="0" y="0"/>
                    </a:lnTo>
                    <a:lnTo>
                      <a:pt x="100084" y="54592"/>
                    </a:lnTo>
                    <a:lnTo>
                      <a:pt x="100084" y="222914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92" name="Forme libre : forme 291">
              <a:extLst>
                <a:ext uri="{FF2B5EF4-FFF2-40B4-BE49-F238E27FC236}">
                  <a16:creationId xmlns:a16="http://schemas.microsoft.com/office/drawing/2014/main" id="{3C92B8F6-DFCB-4FC9-BE57-01EA6299ADD1}"/>
                </a:ext>
              </a:extLst>
            </p:cNvPr>
            <p:cNvSpPr/>
            <p:nvPr/>
          </p:nvSpPr>
          <p:spPr>
            <a:xfrm rot="1282235">
              <a:off x="7606411" y="3239328"/>
              <a:ext cx="318042" cy="366233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6107 w 174403"/>
                <a:gd name="connsiteY2" fmla="*/ 115570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4148 w 174403"/>
                <a:gd name="connsiteY2" fmla="*/ 115035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403" h="602727">
                  <a:moveTo>
                    <a:pt x="60938" y="493209"/>
                  </a:moveTo>
                  <a:lnTo>
                    <a:pt x="0" y="0"/>
                  </a:lnTo>
                  <a:lnTo>
                    <a:pt x="114148" y="115035"/>
                  </a:lnTo>
                  <a:lnTo>
                    <a:pt x="174403" y="602727"/>
                  </a:lnTo>
                  <a:lnTo>
                    <a:pt x="60938" y="493209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3" name="Forme libre : forme 292">
              <a:extLst>
                <a:ext uri="{FF2B5EF4-FFF2-40B4-BE49-F238E27FC236}">
                  <a16:creationId xmlns:a16="http://schemas.microsoft.com/office/drawing/2014/main" id="{A4BBB1ED-6452-43B3-A87C-A57F0270429B}"/>
                </a:ext>
              </a:extLst>
            </p:cNvPr>
            <p:cNvSpPr/>
            <p:nvPr/>
          </p:nvSpPr>
          <p:spPr>
            <a:xfrm rot="1282235">
              <a:off x="7478132" y="3177827"/>
              <a:ext cx="231975" cy="284382"/>
            </a:xfrm>
            <a:custGeom>
              <a:avLst/>
              <a:gdLst>
                <a:gd name="connsiteX0" fmla="*/ 0 w 123245"/>
                <a:gd name="connsiteY0" fmla="*/ 266369 h 353833"/>
                <a:gd name="connsiteX1" fmla="*/ 11927 w 123245"/>
                <a:gd name="connsiteY1" fmla="*/ 0 h 353833"/>
                <a:gd name="connsiteX2" fmla="*/ 123245 w 123245"/>
                <a:gd name="connsiteY2" fmla="*/ 71562 h 353833"/>
                <a:gd name="connsiteX3" fmla="*/ 103367 w 123245"/>
                <a:gd name="connsiteY3" fmla="*/ 353833 h 353833"/>
                <a:gd name="connsiteX4" fmla="*/ 0 w 123245"/>
                <a:gd name="connsiteY4" fmla="*/ 266369 h 353833"/>
                <a:gd name="connsiteX0" fmla="*/ 23713 w 146958"/>
                <a:gd name="connsiteY0" fmla="*/ 321153 h 408617"/>
                <a:gd name="connsiteX1" fmla="*/ 0 w 146958"/>
                <a:gd name="connsiteY1" fmla="*/ 0 h 408617"/>
                <a:gd name="connsiteX2" fmla="*/ 146958 w 146958"/>
                <a:gd name="connsiteY2" fmla="*/ 126346 h 408617"/>
                <a:gd name="connsiteX3" fmla="*/ 127080 w 146958"/>
                <a:gd name="connsiteY3" fmla="*/ 408617 h 408617"/>
                <a:gd name="connsiteX4" fmla="*/ 23713 w 146958"/>
                <a:gd name="connsiteY4" fmla="*/ 321153 h 408617"/>
                <a:gd name="connsiteX0" fmla="*/ 23713 w 127080"/>
                <a:gd name="connsiteY0" fmla="*/ 321153 h 408617"/>
                <a:gd name="connsiteX1" fmla="*/ 0 w 127080"/>
                <a:gd name="connsiteY1" fmla="*/ 0 h 408617"/>
                <a:gd name="connsiteX2" fmla="*/ 108471 w 127080"/>
                <a:gd name="connsiteY2" fmla="*/ 38825 h 408617"/>
                <a:gd name="connsiteX3" fmla="*/ 127080 w 127080"/>
                <a:gd name="connsiteY3" fmla="*/ 408617 h 408617"/>
                <a:gd name="connsiteX4" fmla="*/ 23713 w 127080"/>
                <a:gd name="connsiteY4" fmla="*/ 321153 h 408617"/>
                <a:gd name="connsiteX0" fmla="*/ 23713 w 127080"/>
                <a:gd name="connsiteY0" fmla="*/ 341567 h 429031"/>
                <a:gd name="connsiteX1" fmla="*/ 0 w 127080"/>
                <a:gd name="connsiteY1" fmla="*/ 20414 h 429031"/>
                <a:gd name="connsiteX2" fmla="*/ 108655 w 127080"/>
                <a:gd name="connsiteY2" fmla="*/ 0 h 429031"/>
                <a:gd name="connsiteX3" fmla="*/ 127080 w 127080"/>
                <a:gd name="connsiteY3" fmla="*/ 429031 h 429031"/>
                <a:gd name="connsiteX4" fmla="*/ 23713 w 127080"/>
                <a:gd name="connsiteY4" fmla="*/ 341567 h 429031"/>
                <a:gd name="connsiteX0" fmla="*/ 23713 w 183479"/>
                <a:gd name="connsiteY0" fmla="*/ 341567 h 446402"/>
                <a:gd name="connsiteX1" fmla="*/ 0 w 183479"/>
                <a:gd name="connsiteY1" fmla="*/ 20414 h 446402"/>
                <a:gd name="connsiteX2" fmla="*/ 108655 w 183479"/>
                <a:gd name="connsiteY2" fmla="*/ 0 h 446402"/>
                <a:gd name="connsiteX3" fmla="*/ 183479 w 183479"/>
                <a:gd name="connsiteY3" fmla="*/ 446402 h 446402"/>
                <a:gd name="connsiteX4" fmla="*/ 23713 w 183479"/>
                <a:gd name="connsiteY4" fmla="*/ 341567 h 446402"/>
                <a:gd name="connsiteX0" fmla="*/ 33450 w 193216"/>
                <a:gd name="connsiteY0" fmla="*/ 441858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33450 w 193216"/>
                <a:gd name="connsiteY4" fmla="*/ 441858 h 546693"/>
                <a:gd name="connsiteX0" fmla="*/ 54485 w 193216"/>
                <a:gd name="connsiteY0" fmla="*/ 451435 h 546693"/>
                <a:gd name="connsiteX1" fmla="*/ 0 w 193216"/>
                <a:gd name="connsiteY1" fmla="*/ 0 h 546693"/>
                <a:gd name="connsiteX2" fmla="*/ 118392 w 193216"/>
                <a:gd name="connsiteY2" fmla="*/ 100291 h 546693"/>
                <a:gd name="connsiteX3" fmla="*/ 193216 w 193216"/>
                <a:gd name="connsiteY3" fmla="*/ 546693 h 546693"/>
                <a:gd name="connsiteX4" fmla="*/ 54485 w 193216"/>
                <a:gd name="connsiteY4" fmla="*/ 451435 h 546693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3627 w 198451"/>
                <a:gd name="connsiteY2" fmla="*/ 42168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8451"/>
                <a:gd name="connsiteY0" fmla="*/ 393312 h 488570"/>
                <a:gd name="connsiteX1" fmla="*/ 0 w 198451"/>
                <a:gd name="connsiteY1" fmla="*/ 0 h 488570"/>
                <a:gd name="connsiteX2" fmla="*/ 126934 w 198451"/>
                <a:gd name="connsiteY2" fmla="*/ 62657 h 488570"/>
                <a:gd name="connsiteX3" fmla="*/ 198451 w 198451"/>
                <a:gd name="connsiteY3" fmla="*/ 488570 h 488570"/>
                <a:gd name="connsiteX4" fmla="*/ 59720 w 198451"/>
                <a:gd name="connsiteY4" fmla="*/ 393312 h 488570"/>
                <a:gd name="connsiteX0" fmla="*/ 59720 w 195053"/>
                <a:gd name="connsiteY0" fmla="*/ 393312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9720 w 195053"/>
                <a:gd name="connsiteY4" fmla="*/ 393312 h 497701"/>
                <a:gd name="connsiteX0" fmla="*/ 54300 w 195053"/>
                <a:gd name="connsiteY0" fmla="*/ 374829 h 497701"/>
                <a:gd name="connsiteX1" fmla="*/ 0 w 195053"/>
                <a:gd name="connsiteY1" fmla="*/ 0 h 497701"/>
                <a:gd name="connsiteX2" fmla="*/ 126934 w 195053"/>
                <a:gd name="connsiteY2" fmla="*/ 62657 h 497701"/>
                <a:gd name="connsiteX3" fmla="*/ 195053 w 195053"/>
                <a:gd name="connsiteY3" fmla="*/ 497701 h 497701"/>
                <a:gd name="connsiteX4" fmla="*/ 54300 w 195053"/>
                <a:gd name="connsiteY4" fmla="*/ 374829 h 497701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40200 w 208319"/>
                <a:gd name="connsiteY2" fmla="*/ 144850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7566 w 208319"/>
                <a:gd name="connsiteY0" fmla="*/ 457022 h 579894"/>
                <a:gd name="connsiteX1" fmla="*/ 0 w 208319"/>
                <a:gd name="connsiteY1" fmla="*/ 0 h 579894"/>
                <a:gd name="connsiteX2" fmla="*/ 121899 w 208319"/>
                <a:gd name="connsiteY2" fmla="*/ 51639 h 579894"/>
                <a:gd name="connsiteX3" fmla="*/ 208319 w 208319"/>
                <a:gd name="connsiteY3" fmla="*/ 579894 h 579894"/>
                <a:gd name="connsiteX4" fmla="*/ 67566 w 208319"/>
                <a:gd name="connsiteY4" fmla="*/ 457022 h 579894"/>
                <a:gd name="connsiteX0" fmla="*/ 65724 w 206477"/>
                <a:gd name="connsiteY0" fmla="*/ 506157 h 629029"/>
                <a:gd name="connsiteX1" fmla="*/ 0 w 206477"/>
                <a:gd name="connsiteY1" fmla="*/ -1 h 629029"/>
                <a:gd name="connsiteX2" fmla="*/ 120057 w 206477"/>
                <a:gd name="connsiteY2" fmla="*/ 100774 h 629029"/>
                <a:gd name="connsiteX3" fmla="*/ 206477 w 206477"/>
                <a:gd name="connsiteY3" fmla="*/ 629029 h 629029"/>
                <a:gd name="connsiteX4" fmla="*/ 65724 w 206477"/>
                <a:gd name="connsiteY4" fmla="*/ 506157 h 629029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4111 w 206477"/>
                <a:gd name="connsiteY2" fmla="*/ 65337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206477"/>
                <a:gd name="connsiteY0" fmla="*/ 506158 h 629030"/>
                <a:gd name="connsiteX1" fmla="*/ 0 w 206477"/>
                <a:gd name="connsiteY1" fmla="*/ 0 h 629030"/>
                <a:gd name="connsiteX2" fmla="*/ 128533 w 206477"/>
                <a:gd name="connsiteY2" fmla="*/ 92736 h 629030"/>
                <a:gd name="connsiteX3" fmla="*/ 206477 w 206477"/>
                <a:gd name="connsiteY3" fmla="*/ 629030 h 629030"/>
                <a:gd name="connsiteX4" fmla="*/ 65724 w 206477"/>
                <a:gd name="connsiteY4" fmla="*/ 506158 h 629030"/>
                <a:gd name="connsiteX0" fmla="*/ 65724 w 177858"/>
                <a:gd name="connsiteY0" fmla="*/ 506158 h 592997"/>
                <a:gd name="connsiteX1" fmla="*/ 0 w 177858"/>
                <a:gd name="connsiteY1" fmla="*/ 0 h 592997"/>
                <a:gd name="connsiteX2" fmla="*/ 128533 w 177858"/>
                <a:gd name="connsiteY2" fmla="*/ 92736 h 592997"/>
                <a:gd name="connsiteX3" fmla="*/ 177858 w 177858"/>
                <a:gd name="connsiteY3" fmla="*/ 592996 h 592997"/>
                <a:gd name="connsiteX4" fmla="*/ 65724 w 177858"/>
                <a:gd name="connsiteY4" fmla="*/ 506158 h 592997"/>
                <a:gd name="connsiteX0" fmla="*/ 65724 w 177858"/>
                <a:gd name="connsiteY0" fmla="*/ 50615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65724 w 177858"/>
                <a:gd name="connsiteY4" fmla="*/ 50615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0600 w 177858"/>
                <a:gd name="connsiteY2" fmla="*/ 6236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3916 w 177858"/>
                <a:gd name="connsiteY2" fmla="*/ 82908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03229 w 177858"/>
                <a:gd name="connsiteY2" fmla="*/ 77250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986 w 177858"/>
                <a:gd name="connsiteY2" fmla="*/ 74826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71374 w 177858"/>
                <a:gd name="connsiteY0" fmla="*/ 500798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71374 w 177858"/>
                <a:gd name="connsiteY4" fmla="*/ 500798 h 592996"/>
                <a:gd name="connsiteX0" fmla="*/ 60938 w 177858"/>
                <a:gd name="connsiteY0" fmla="*/ 493209 h 592996"/>
                <a:gd name="connsiteX1" fmla="*/ 0 w 177858"/>
                <a:gd name="connsiteY1" fmla="*/ 0 h 592996"/>
                <a:gd name="connsiteX2" fmla="*/ 118885 w 177858"/>
                <a:gd name="connsiteY2" fmla="*/ 115143 h 592996"/>
                <a:gd name="connsiteX3" fmla="*/ 177858 w 177858"/>
                <a:gd name="connsiteY3" fmla="*/ 592996 h 592996"/>
                <a:gd name="connsiteX4" fmla="*/ 60938 w 177858"/>
                <a:gd name="connsiteY4" fmla="*/ 493209 h 592996"/>
                <a:gd name="connsiteX0" fmla="*/ 60938 w 170165"/>
                <a:gd name="connsiteY0" fmla="*/ 493209 h 599197"/>
                <a:gd name="connsiteX1" fmla="*/ 0 w 170165"/>
                <a:gd name="connsiteY1" fmla="*/ 0 h 599197"/>
                <a:gd name="connsiteX2" fmla="*/ 118885 w 170165"/>
                <a:gd name="connsiteY2" fmla="*/ 115143 h 599197"/>
                <a:gd name="connsiteX3" fmla="*/ 170165 w 170165"/>
                <a:gd name="connsiteY3" fmla="*/ 599198 h 599197"/>
                <a:gd name="connsiteX4" fmla="*/ 60938 w 170165"/>
                <a:gd name="connsiteY4" fmla="*/ 493209 h 599197"/>
                <a:gd name="connsiteX0" fmla="*/ 60938 w 174403"/>
                <a:gd name="connsiteY0" fmla="*/ 493209 h 602727"/>
                <a:gd name="connsiteX1" fmla="*/ 0 w 174403"/>
                <a:gd name="connsiteY1" fmla="*/ 0 h 602727"/>
                <a:gd name="connsiteX2" fmla="*/ 118885 w 174403"/>
                <a:gd name="connsiteY2" fmla="*/ 115143 h 602727"/>
                <a:gd name="connsiteX3" fmla="*/ 174403 w 174403"/>
                <a:gd name="connsiteY3" fmla="*/ 602727 h 602727"/>
                <a:gd name="connsiteX4" fmla="*/ 60938 w 174403"/>
                <a:gd name="connsiteY4" fmla="*/ 493209 h 602727"/>
                <a:gd name="connsiteX0" fmla="*/ 54655 w 168120"/>
                <a:gd name="connsiteY0" fmla="*/ 460251 h 569769"/>
                <a:gd name="connsiteX1" fmla="*/ 0 w 168120"/>
                <a:gd name="connsiteY1" fmla="*/ -1 h 569769"/>
                <a:gd name="connsiteX2" fmla="*/ 112602 w 168120"/>
                <a:gd name="connsiteY2" fmla="*/ 82185 h 569769"/>
                <a:gd name="connsiteX3" fmla="*/ 168120 w 168120"/>
                <a:gd name="connsiteY3" fmla="*/ 569769 h 569769"/>
                <a:gd name="connsiteX4" fmla="*/ 54655 w 168120"/>
                <a:gd name="connsiteY4" fmla="*/ 460251 h 569769"/>
                <a:gd name="connsiteX0" fmla="*/ 54655 w 174930"/>
                <a:gd name="connsiteY0" fmla="*/ 460253 h 572731"/>
                <a:gd name="connsiteX1" fmla="*/ 0 w 174930"/>
                <a:gd name="connsiteY1" fmla="*/ 1 h 572731"/>
                <a:gd name="connsiteX2" fmla="*/ 112602 w 174930"/>
                <a:gd name="connsiteY2" fmla="*/ 82187 h 572731"/>
                <a:gd name="connsiteX3" fmla="*/ 174930 w 174930"/>
                <a:gd name="connsiteY3" fmla="*/ 572731 h 572731"/>
                <a:gd name="connsiteX4" fmla="*/ 54655 w 174930"/>
                <a:gd name="connsiteY4" fmla="*/ 460253 h 572731"/>
                <a:gd name="connsiteX0" fmla="*/ 54655 w 174930"/>
                <a:gd name="connsiteY0" fmla="*/ 460251 h 572729"/>
                <a:gd name="connsiteX1" fmla="*/ 0 w 174930"/>
                <a:gd name="connsiteY1" fmla="*/ -1 h 572729"/>
                <a:gd name="connsiteX2" fmla="*/ 105120 w 174930"/>
                <a:gd name="connsiteY2" fmla="*/ 83171 h 572729"/>
                <a:gd name="connsiteX3" fmla="*/ 174930 w 174930"/>
                <a:gd name="connsiteY3" fmla="*/ 572729 h 572729"/>
                <a:gd name="connsiteX4" fmla="*/ 54655 w 174930"/>
                <a:gd name="connsiteY4" fmla="*/ 460251 h 572729"/>
                <a:gd name="connsiteX0" fmla="*/ 62520 w 174930"/>
                <a:gd name="connsiteY0" fmla="*/ 478518 h 572731"/>
                <a:gd name="connsiteX1" fmla="*/ 0 w 174930"/>
                <a:gd name="connsiteY1" fmla="*/ 1 h 572731"/>
                <a:gd name="connsiteX2" fmla="*/ 105120 w 174930"/>
                <a:gd name="connsiteY2" fmla="*/ 83173 h 572731"/>
                <a:gd name="connsiteX3" fmla="*/ 174930 w 174930"/>
                <a:gd name="connsiteY3" fmla="*/ 572731 h 572731"/>
                <a:gd name="connsiteX4" fmla="*/ 62520 w 174930"/>
                <a:gd name="connsiteY4" fmla="*/ 478518 h 572731"/>
                <a:gd name="connsiteX0" fmla="*/ 58875 w 171285"/>
                <a:gd name="connsiteY0" fmla="*/ 446180 h 540393"/>
                <a:gd name="connsiteX1" fmla="*/ 0 w 171285"/>
                <a:gd name="connsiteY1" fmla="*/ 1 h 540393"/>
                <a:gd name="connsiteX2" fmla="*/ 101475 w 171285"/>
                <a:gd name="connsiteY2" fmla="*/ 50835 h 540393"/>
                <a:gd name="connsiteX3" fmla="*/ 171285 w 171285"/>
                <a:gd name="connsiteY3" fmla="*/ 540393 h 540393"/>
                <a:gd name="connsiteX4" fmla="*/ 58875 w 171285"/>
                <a:gd name="connsiteY4" fmla="*/ 446180 h 540393"/>
                <a:gd name="connsiteX0" fmla="*/ 58875 w 171285"/>
                <a:gd name="connsiteY0" fmla="*/ 446178 h 540391"/>
                <a:gd name="connsiteX1" fmla="*/ 0 w 171285"/>
                <a:gd name="connsiteY1" fmla="*/ -1 h 540391"/>
                <a:gd name="connsiteX2" fmla="*/ 106223 w 171285"/>
                <a:gd name="connsiteY2" fmla="*/ 82060 h 540391"/>
                <a:gd name="connsiteX3" fmla="*/ 171285 w 171285"/>
                <a:gd name="connsiteY3" fmla="*/ 540391 h 540391"/>
                <a:gd name="connsiteX4" fmla="*/ 58875 w 171285"/>
                <a:gd name="connsiteY4" fmla="*/ 446178 h 5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85" h="540391">
                  <a:moveTo>
                    <a:pt x="58875" y="446178"/>
                  </a:moveTo>
                  <a:lnTo>
                    <a:pt x="0" y="-1"/>
                  </a:lnTo>
                  <a:lnTo>
                    <a:pt x="106223" y="82060"/>
                  </a:lnTo>
                  <a:lnTo>
                    <a:pt x="171285" y="540391"/>
                  </a:lnTo>
                  <a:lnTo>
                    <a:pt x="58875" y="446178"/>
                  </a:ln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30E86967-C7A1-45B3-B111-206F530E2328}"/>
              </a:ext>
            </a:extLst>
          </p:cNvPr>
          <p:cNvSpPr/>
          <p:nvPr/>
        </p:nvSpPr>
        <p:spPr>
          <a:xfrm>
            <a:off x="1828940" y="-1077032"/>
            <a:ext cx="8411927" cy="114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4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CDD9EC-5140-4713-A6D9-12ED6142CD90}"/>
              </a:ext>
            </a:extLst>
          </p:cNvPr>
          <p:cNvSpPr/>
          <p:nvPr/>
        </p:nvSpPr>
        <p:spPr>
          <a:xfrm>
            <a:off x="740987" y="365125"/>
            <a:ext cx="560027" cy="859716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48" b="88406" l="8000" r="90000">
                          <a14:foregroundMark x1="8000" y1="43478" x2="8000" y2="43478"/>
                          <a14:foregroundMark x1="58000" y1="4348" x2="58000" y2="4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17A02E-7D37-4FFA-AAA6-D89734B1B0EC}"/>
              </a:ext>
            </a:extLst>
          </p:cNvPr>
          <p:cNvSpPr/>
          <p:nvPr/>
        </p:nvSpPr>
        <p:spPr>
          <a:xfrm>
            <a:off x="1577426" y="676228"/>
            <a:ext cx="586786" cy="548613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524" b="94048" l="9827" r="89595">
                          <a14:foregroundMark x1="86127" y1="83333" x2="86127" y2="83333"/>
                          <a14:foregroundMark x1="82659" y1="78571" x2="82659" y2="78571"/>
                          <a14:foregroundMark x1="77457" y1="58333" x2="77457" y2="58333"/>
                          <a14:foregroundMark x1="29480" y1="80952" x2="29480" y2="80952"/>
                          <a14:foregroundMark x1="35260" y1="80952" x2="35260" y2="80952"/>
                          <a14:foregroundMark x1="36994" y1="86905" x2="36994" y2="86905"/>
                          <a14:foregroundMark x1="62428" y1="94048" x2="62428" y2="94048"/>
                          <a14:backgroundMark x1="49711" y1="90476" x2="49711" y2="90476"/>
                          <a14:backgroundMark x1="49711" y1="90476" x2="49711" y2="90476"/>
                          <a14:backgroundMark x1="49711" y1="90476" x2="49711" y2="90476"/>
                          <a14:backgroundMark x1="49711" y1="90476" x2="49711" y2="90476"/>
                          <a14:backgroundMark x1="49711" y1="91667" x2="49711" y2="91667"/>
                          <a14:backgroundMark x1="49711" y1="91667" x2="49711" y2="91667"/>
                          <a14:backgroundMark x1="50867" y1="91667" x2="50867" y2="91667"/>
                          <a14:backgroundMark x1="20809" y1="94048" x2="20809" y2="94048"/>
                          <a14:backgroundMark x1="30636" y1="94048" x2="30636" y2="940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333D4-756A-40C5-84F3-AA6273B1CA81}"/>
              </a:ext>
            </a:extLst>
          </p:cNvPr>
          <p:cNvSpPr/>
          <p:nvPr/>
        </p:nvSpPr>
        <p:spPr>
          <a:xfrm>
            <a:off x="2440624" y="676227"/>
            <a:ext cx="1136966" cy="548613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21" b="87931" l="9783" r="91304">
                          <a14:foregroundMark x1="91304" y1="34483" x2="91304" y2="34483"/>
                          <a14:foregroundMark x1="91304" y1="34483" x2="91304" y2="34483"/>
                          <a14:foregroundMark x1="85870" y1="34483" x2="85870" y2="34483"/>
                          <a14:foregroundMark x1="85870" y1="34483" x2="85870" y2="34483"/>
                          <a14:foregroundMark x1="85870" y1="34483" x2="85870" y2="34483"/>
                          <a14:foregroundMark x1="23913" y1="77586" x2="23913" y2="77586"/>
                          <a14:foregroundMark x1="32609" y1="81034" x2="32609" y2="81034"/>
                          <a14:foregroundMark x1="42391" y1="65517" x2="42391" y2="65517"/>
                          <a14:foregroundMark x1="41304" y1="72414" x2="41304" y2="72414"/>
                          <a14:foregroundMark x1="40217" y1="72414" x2="35870" y2="74138"/>
                          <a14:foregroundMark x1="35870" y1="77586" x2="29348" y2="79310"/>
                          <a14:foregroundMark x1="28261" y1="79310" x2="23913" y2="81034"/>
                          <a14:foregroundMark x1="20652" y1="81034" x2="20652" y2="81034"/>
                          <a14:foregroundMark x1="20652" y1="81034" x2="17391" y2="81034"/>
                          <a14:foregroundMark x1="17391" y1="81034" x2="17391" y2="81034"/>
                          <a14:foregroundMark x1="16304" y1="81034" x2="16304" y2="81034"/>
                          <a14:foregroundMark x1="16304" y1="81034" x2="13043" y2="81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BAFFB-A3BE-48B1-9622-68237A856A80}"/>
              </a:ext>
            </a:extLst>
          </p:cNvPr>
          <p:cNvSpPr/>
          <p:nvPr/>
        </p:nvSpPr>
        <p:spPr>
          <a:xfrm>
            <a:off x="3854002" y="676227"/>
            <a:ext cx="1136966" cy="548613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8354E-7CB1-4533-85BC-3C7A1D7DCC2B}"/>
              </a:ext>
            </a:extLst>
          </p:cNvPr>
          <p:cNvSpPr/>
          <p:nvPr/>
        </p:nvSpPr>
        <p:spPr>
          <a:xfrm>
            <a:off x="5412292" y="537211"/>
            <a:ext cx="1136966" cy="735180"/>
          </a:xfrm>
          <a:prstGeom prst="rect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630" b="93333" l="1613" r="96237">
                          <a14:foregroundMark x1="14516" y1="80741" x2="14516" y2="80741"/>
                          <a14:foregroundMark x1="58602" y1="73333" x2="58602" y2="73333"/>
                          <a14:foregroundMark x1="96237" y1="56296" x2="91935" y2="56296"/>
                          <a14:foregroundMark x1="89785" y1="69630" x2="89785" y2="69630"/>
                          <a14:foregroundMark x1="14516" y1="74815" x2="14516" y2="74815"/>
                          <a14:foregroundMark x1="10753" y1="74815" x2="10753" y2="74815"/>
                          <a14:foregroundMark x1="4301" y1="71852" x2="1613" y2="69630"/>
                          <a14:foregroundMark x1="58602" y1="31111" x2="58602" y2="31111"/>
                          <a14:foregroundMark x1="65591" y1="90370" x2="65591" y2="90370"/>
                          <a14:foregroundMark x1="60753" y1="85185" x2="60753" y2="85185"/>
                          <a14:foregroundMark x1="54839" y1="93333" x2="54839" y2="93333"/>
                          <a14:foregroundMark x1="54839" y1="91852" x2="54839" y2="91852"/>
                          <a14:foregroundMark x1="82796" y1="83704" x2="82796" y2="83704"/>
                          <a14:foregroundMark x1="86022" y1="79259" x2="86022" y2="79259"/>
                          <a14:foregroundMark x1="86022" y1="76296" x2="87097" y2="69630"/>
                          <a14:foregroundMark x1="88172" y1="69630" x2="88172" y2="69630"/>
                          <a14:foregroundMark x1="88172" y1="69630" x2="88172" y2="69630"/>
                          <a14:foregroundMark x1="91935" y1="69630" x2="91935" y2="69630"/>
                          <a14:foregroundMark x1="91935" y1="69630" x2="91935" y2="69630"/>
                          <a14:foregroundMark x1="20430" y1="79259" x2="20430" y2="79259"/>
                          <a14:foregroundMark x1="23656" y1="90370" x2="19355" y2="90370"/>
                          <a14:foregroundMark x1="19355" y1="90370" x2="19355" y2="90370"/>
                          <a14:foregroundMark x1="19355" y1="90370" x2="16667" y2="90370"/>
                          <a14:foregroundMark x1="16667" y1="90370" x2="16667" y2="90370"/>
                          <a14:foregroundMark x1="12366" y1="93333" x2="12366" y2="93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40E83-1B61-4CE2-A2C1-9889FDD29133}"/>
              </a:ext>
            </a:extLst>
          </p:cNvPr>
          <p:cNvSpPr/>
          <p:nvPr/>
        </p:nvSpPr>
        <p:spPr>
          <a:xfrm rot="15982708">
            <a:off x="7182854" y="201260"/>
            <a:ext cx="1043858" cy="1073174"/>
          </a:xfrm>
          <a:prstGeom prst="rect">
            <a:avLst/>
          </a:prstGeom>
          <a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232" b="92411" l="4598" r="98851">
                          <a14:foregroundMark x1="5172" y1="6696" x2="5172" y2="6696"/>
                          <a14:foregroundMark x1="11494" y1="14286" x2="11494" y2="14286"/>
                          <a14:foregroundMark x1="18966" y1="10714" x2="18966" y2="10714"/>
                          <a14:foregroundMark x1="56322" y1="48214" x2="56322" y2="48214"/>
                          <a14:foregroundMark x1="56322" y1="48214" x2="56322" y2="48214"/>
                          <a14:foregroundMark x1="49425" y1="55357" x2="49425" y2="55357"/>
                          <a14:foregroundMark x1="35632" y1="60714" x2="35632" y2="60714"/>
                          <a14:foregroundMark x1="35057" y1="66071" x2="35057" y2="66071"/>
                          <a14:foregroundMark x1="32759" y1="69196" x2="32759" y2="69196"/>
                          <a14:foregroundMark x1="27011" y1="71875" x2="26437" y2="66518"/>
                          <a14:foregroundMark x1="26437" y1="66518" x2="26437" y2="66518"/>
                          <a14:foregroundMark x1="26437" y1="63393" x2="29310" y2="56250"/>
                          <a14:foregroundMark x1="31609" y1="55357" x2="35057" y2="52232"/>
                          <a14:foregroundMark x1="48276" y1="50893" x2="48276" y2="50893"/>
                          <a14:foregroundMark x1="48276" y1="50893" x2="48276" y2="50893"/>
                          <a14:foregroundMark x1="48276" y1="50893" x2="48276" y2="50893"/>
                          <a14:foregroundMark x1="54023" y1="50000" x2="54023" y2="50000"/>
                          <a14:foregroundMark x1="67816" y1="42411" x2="67816" y2="42411"/>
                          <a14:foregroundMark x1="57471" y1="45089" x2="57471" y2="45089"/>
                          <a14:foregroundMark x1="56322" y1="45089" x2="52299" y2="44643"/>
                          <a14:foregroundMark x1="52299" y1="44643" x2="48851" y2="44643"/>
                          <a14:foregroundMark x1="48851" y1="44643" x2="48851" y2="44643"/>
                          <a14:foregroundMark x1="39080" y1="45982" x2="39080" y2="45982"/>
                          <a14:foregroundMark x1="36782" y1="46875" x2="32184" y2="47768"/>
                          <a14:foregroundMark x1="32184" y1="47768" x2="32184" y2="47768"/>
                          <a14:foregroundMark x1="32184" y1="48661" x2="32184" y2="48661"/>
                          <a14:foregroundMark x1="42529" y1="58036" x2="42529" y2="58036"/>
                          <a14:foregroundMark x1="44828" y1="54911" x2="36782" y2="44643"/>
                          <a14:foregroundMark x1="41954" y1="48214" x2="36207" y2="48214"/>
                          <a14:foregroundMark x1="31034" y1="47768" x2="31034" y2="47768"/>
                          <a14:foregroundMark x1="16667" y1="82143" x2="14368" y2="85268"/>
                          <a14:foregroundMark x1="14943" y1="92411" x2="14943" y2="92411"/>
                          <a14:foregroundMark x1="14943" y1="92411" x2="14943" y2="92411"/>
                          <a14:foregroundMark x1="27586" y1="65625" x2="27586" y2="65625"/>
                          <a14:foregroundMark x1="87931" y1="47768" x2="87931" y2="47768"/>
                          <a14:foregroundMark x1="93678" y1="49554" x2="93678" y2="49554"/>
                          <a14:foregroundMark x1="93678" y1="49554" x2="93678" y2="49554"/>
                          <a14:foregroundMark x1="93678" y1="49554" x2="93678" y2="49554"/>
                          <a14:foregroundMark x1="93678" y1="49554" x2="93678" y2="49554"/>
                          <a14:foregroundMark x1="95402" y1="49554" x2="95402" y2="49554"/>
                          <a14:foregroundMark x1="95402" y1="49554" x2="95402" y2="49554"/>
                          <a14:foregroundMark x1="98851" y1="51786" x2="98851" y2="51786"/>
                          <a14:foregroundMark x1="97701" y1="52679" x2="97701" y2="52679"/>
                          <a14:foregroundMark x1="96552" y1="54911" x2="96552" y2="54911"/>
                          <a14:foregroundMark x1="96552" y1="54911" x2="96552" y2="54911"/>
                          <a14:foregroundMark x1="96552" y1="54911" x2="96552" y2="54911"/>
                          <a14:foregroundMark x1="96552" y1="54911" x2="96552" y2="54911"/>
                          <a14:foregroundMark x1="92529" y1="48214" x2="92529" y2="48214"/>
                          <a14:foregroundMark x1="87356" y1="43750" x2="87356" y2="43750"/>
                          <a14:foregroundMark x1="82759" y1="43304" x2="81609" y2="43304"/>
                          <a14:foregroundMark x1="81609" y1="43304" x2="81609" y2="43304"/>
                          <a14:foregroundMark x1="22989" y1="2232" x2="22989" y2="2232"/>
                          <a14:foregroundMark x1="14943" y1="9375" x2="14943" y2="9375"/>
                          <a14:foregroundMark x1="14943" y1="9375" x2="14943" y2="937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38081-345C-4EA1-9271-8AF1EF133E94}"/>
              </a:ext>
            </a:extLst>
          </p:cNvPr>
          <p:cNvSpPr/>
          <p:nvPr/>
        </p:nvSpPr>
        <p:spPr>
          <a:xfrm rot="16200000">
            <a:off x="8706925" y="181023"/>
            <a:ext cx="1043858" cy="1073174"/>
          </a:xfrm>
          <a:prstGeom prst="rect">
            <a:avLst/>
          </a:prstGeom>
          <a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054" b="98649" l="8475" r="94068">
                          <a14:foregroundMark x1="72034" y1="6757" x2="72034" y2="6757"/>
                          <a14:foregroundMark x1="53390" y1="26351" x2="53390" y2="26351"/>
                          <a14:foregroundMark x1="53390" y1="27027" x2="53390" y2="27027"/>
                          <a14:foregroundMark x1="64407" y1="31757" x2="64407" y2="31757"/>
                          <a14:foregroundMark x1="69492" y1="30405" x2="69492" y2="27027"/>
                          <a14:foregroundMark x1="70339" y1="27027" x2="74576" y2="28378"/>
                          <a14:foregroundMark x1="79661" y1="31757" x2="79661" y2="31757"/>
                          <a14:foregroundMark x1="80508" y1="31757" x2="80508" y2="31757"/>
                          <a14:foregroundMark x1="80508" y1="31757" x2="80508" y2="31757"/>
                          <a14:foregroundMark x1="80508" y1="31757" x2="80508" y2="31757"/>
                          <a14:foregroundMark x1="92373" y1="29054" x2="92373" y2="29054"/>
                          <a14:foregroundMark x1="84746" y1="34459" x2="84746" y2="34459"/>
                          <a14:foregroundMark x1="69492" y1="34459" x2="64407" y2="34459"/>
                          <a14:foregroundMark x1="59322" y1="34459" x2="39831" y2="39189"/>
                          <a14:foregroundMark x1="51695" y1="64189" x2="51695" y2="64189"/>
                          <a14:foregroundMark x1="55932" y1="61486" x2="55932" y2="61486"/>
                          <a14:foregroundMark x1="61017" y1="59459" x2="61017" y2="59459"/>
                          <a14:foregroundMark x1="68644" y1="59459" x2="72034" y2="58108"/>
                          <a14:foregroundMark x1="88136" y1="59459" x2="88136" y2="59459"/>
                          <a14:foregroundMark x1="90678" y1="59459" x2="90678" y2="59459"/>
                          <a14:foregroundMark x1="90678" y1="59459" x2="90678" y2="59459"/>
                          <a14:foregroundMark x1="94915" y1="54730" x2="94915" y2="54730"/>
                          <a14:foregroundMark x1="65254" y1="51351" x2="61864" y2="51351"/>
                          <a14:foregroundMark x1="53390" y1="54730" x2="47458" y2="56757"/>
                          <a14:foregroundMark x1="27119" y1="89865" x2="27119" y2="89865"/>
                          <a14:foregroundMark x1="29661" y1="87838" x2="39831" y2="89865"/>
                          <a14:foregroundMark x1="42373" y1="91216" x2="42373" y2="91216"/>
                          <a14:foregroundMark x1="66102" y1="94595" x2="66102" y2="94595"/>
                          <a14:foregroundMark x1="88136" y1="94595" x2="88136" y2="94595"/>
                          <a14:foregroundMark x1="88983" y1="94595" x2="88983" y2="94595"/>
                          <a14:foregroundMark x1="85593" y1="91892" x2="80508" y2="89189"/>
                          <a14:foregroundMark x1="85593" y1="87838" x2="85593" y2="87838"/>
                          <a14:foregroundMark x1="88136" y1="87838" x2="88136" y2="87838"/>
                          <a14:foregroundMark x1="90678" y1="87838" x2="90678" y2="87838"/>
                          <a14:foregroundMark x1="76271" y1="87162" x2="66949" y2="89189"/>
                          <a14:foregroundMark x1="38983" y1="96622" x2="31356" y2="99324"/>
                          <a14:foregroundMark x1="19492" y1="93243" x2="11017" y2="97297"/>
                          <a14:foregroundMark x1="72881" y1="4054" x2="72881" y2="4054"/>
                          <a14:foregroundMark x1="45763" y1="4054" x2="45763" y2="4054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521E89-0C9C-4A0A-9246-B4E18CD27A87}"/>
              </a:ext>
            </a:extLst>
          </p:cNvPr>
          <p:cNvSpPr/>
          <p:nvPr/>
        </p:nvSpPr>
        <p:spPr>
          <a:xfrm rot="16200000">
            <a:off x="10320886" y="144116"/>
            <a:ext cx="1043858" cy="1073174"/>
          </a:xfrm>
          <a:prstGeom prst="rect">
            <a:avLst/>
          </a:prstGeom>
          <a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054" b="98649" l="8475" r="94068">
                          <a14:foregroundMark x1="72034" y1="6757" x2="72034" y2="6757"/>
                          <a14:foregroundMark x1="53390" y1="26351" x2="53390" y2="26351"/>
                          <a14:foregroundMark x1="53390" y1="27027" x2="53390" y2="27027"/>
                          <a14:foregroundMark x1="64407" y1="31757" x2="64407" y2="31757"/>
                          <a14:foregroundMark x1="69492" y1="30405" x2="69492" y2="27027"/>
                          <a14:foregroundMark x1="70339" y1="27027" x2="74576" y2="28378"/>
                          <a14:foregroundMark x1="79661" y1="31757" x2="79661" y2="31757"/>
                          <a14:foregroundMark x1="80508" y1="31757" x2="80508" y2="31757"/>
                          <a14:foregroundMark x1="80508" y1="31757" x2="80508" y2="31757"/>
                          <a14:foregroundMark x1="80508" y1="31757" x2="80508" y2="31757"/>
                          <a14:foregroundMark x1="92373" y1="29054" x2="92373" y2="29054"/>
                          <a14:foregroundMark x1="84746" y1="34459" x2="84746" y2="34459"/>
                          <a14:foregroundMark x1="69492" y1="34459" x2="64407" y2="34459"/>
                          <a14:foregroundMark x1="59322" y1="34459" x2="39831" y2="39189"/>
                          <a14:foregroundMark x1="51695" y1="64189" x2="51695" y2="64189"/>
                          <a14:foregroundMark x1="55932" y1="61486" x2="55932" y2="61486"/>
                          <a14:foregroundMark x1="61017" y1="59459" x2="61017" y2="59459"/>
                          <a14:foregroundMark x1="68644" y1="59459" x2="72034" y2="58108"/>
                          <a14:foregroundMark x1="88136" y1="59459" x2="88136" y2="59459"/>
                          <a14:foregroundMark x1="90678" y1="59459" x2="90678" y2="59459"/>
                          <a14:foregroundMark x1="90678" y1="59459" x2="90678" y2="59459"/>
                          <a14:foregroundMark x1="94915" y1="54730" x2="94915" y2="54730"/>
                          <a14:foregroundMark x1="65254" y1="51351" x2="61864" y2="51351"/>
                          <a14:foregroundMark x1="53390" y1="54730" x2="47458" y2="56757"/>
                          <a14:foregroundMark x1="27119" y1="89865" x2="27119" y2="89865"/>
                          <a14:foregroundMark x1="29661" y1="87838" x2="39831" y2="89865"/>
                          <a14:foregroundMark x1="42373" y1="91216" x2="42373" y2="91216"/>
                          <a14:foregroundMark x1="66102" y1="94595" x2="66102" y2="94595"/>
                          <a14:foregroundMark x1="88136" y1="94595" x2="88136" y2="94595"/>
                          <a14:foregroundMark x1="88983" y1="94595" x2="88983" y2="94595"/>
                          <a14:foregroundMark x1="85593" y1="91892" x2="80508" y2="89189"/>
                          <a14:foregroundMark x1="85593" y1="87838" x2="85593" y2="87838"/>
                          <a14:foregroundMark x1="88136" y1="87838" x2="88136" y2="87838"/>
                          <a14:foregroundMark x1="90678" y1="87838" x2="90678" y2="87838"/>
                          <a14:foregroundMark x1="76271" y1="87162" x2="66949" y2="89189"/>
                          <a14:foregroundMark x1="38983" y1="96622" x2="31356" y2="99324"/>
                          <a14:foregroundMark x1="19492" y1="93243" x2="11017" y2="97297"/>
                          <a14:foregroundMark x1="72881" y1="4054" x2="72881" y2="4054"/>
                          <a14:foregroundMark x1="45763" y1="4054" x2="45763" y2="405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B2D03E-8462-420C-B307-C957B924655A}"/>
              </a:ext>
            </a:extLst>
          </p:cNvPr>
          <p:cNvSpPr/>
          <p:nvPr/>
        </p:nvSpPr>
        <p:spPr>
          <a:xfrm rot="7316448">
            <a:off x="740561" y="1508076"/>
            <a:ext cx="1043858" cy="1073174"/>
          </a:xfrm>
          <a:prstGeom prst="rect">
            <a:avLst/>
          </a:prstGeom>
          <a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27941" y1="33600" x2="27941" y2="33600"/>
                          <a14:foregroundMark x1="35662" y1="38800" x2="35662" y2="38800"/>
                          <a14:foregroundMark x1="36765" y1="36800" x2="36765" y2="36800"/>
                          <a14:foregroundMark x1="47794" y1="45200" x2="47794" y2="45200"/>
                          <a14:foregroundMark x1="53309" y1="50400" x2="53309" y2="50400"/>
                          <a14:foregroundMark x1="55515" y1="54800" x2="55515" y2="54800"/>
                          <a14:foregroundMark x1="58456" y1="54800" x2="58456" y2="54800"/>
                          <a14:foregroundMark x1="58456" y1="54800" x2="58456" y2="51600"/>
                          <a14:foregroundMark x1="60662" y1="47200" x2="60662" y2="43200"/>
                          <a14:foregroundMark x1="60662" y1="43200" x2="60662" y2="43200"/>
                          <a14:foregroundMark x1="59559" y1="40000" x2="59559" y2="40000"/>
                          <a14:foregroundMark x1="58456" y1="40000" x2="58456" y2="40000"/>
                          <a14:foregroundMark x1="50000" y1="43200" x2="47794" y2="46400"/>
                          <a14:foregroundMark x1="45588" y1="48400" x2="36765" y2="59200"/>
                          <a14:foregroundMark x1="34559" y1="62400" x2="36765" y2="59200"/>
                          <a14:foregroundMark x1="40074" y1="58000" x2="40074" y2="58000"/>
                          <a14:foregroundMark x1="53309" y1="65600" x2="53309" y2="65600"/>
                          <a14:foregroundMark x1="53309" y1="65600" x2="53309" y2="65600"/>
                          <a14:foregroundMark x1="53309" y1="65600" x2="53309" y2="65600"/>
                          <a14:foregroundMark x1="53309" y1="63200" x2="53309" y2="63200"/>
                          <a14:foregroundMark x1="53309" y1="62400" x2="53309" y2="56800"/>
                          <a14:foregroundMark x1="53309" y1="56000" x2="53309" y2="56000"/>
                          <a14:foregroundMark x1="56618" y1="53600" x2="63971" y2="45200"/>
                          <a14:foregroundMark x1="63971" y1="44000" x2="63971" y2="44000"/>
                          <a14:foregroundMark x1="67279" y1="44000" x2="67279" y2="44000"/>
                          <a14:foregroundMark x1="67279" y1="44000" x2="67279" y2="44000"/>
                          <a14:foregroundMark x1="77206" y1="47200" x2="77206" y2="47200"/>
                          <a14:foregroundMark x1="77206" y1="60000" x2="77206" y2="60000"/>
                          <a14:foregroundMark x1="77206" y1="60000" x2="77206" y2="60000"/>
                          <a14:foregroundMark x1="77206" y1="60000" x2="77206" y2="60000"/>
                          <a14:foregroundMark x1="77206" y1="60000" x2="77206" y2="60000"/>
                          <a14:foregroundMark x1="84926" y1="63200" x2="84926" y2="63200"/>
                          <a14:foregroundMark x1="81618" y1="67600" x2="81618" y2="67600"/>
                          <a14:foregroundMark x1="81618" y1="68800" x2="81618" y2="68800"/>
                          <a14:foregroundMark x1="81618" y1="68800" x2="81618" y2="68800"/>
                          <a14:foregroundMark x1="81618" y1="68800" x2="81618" y2="68800"/>
                          <a14:foregroundMark x1="81618" y1="67600" x2="81618" y2="67600"/>
                          <a14:foregroundMark x1="81618" y1="67600" x2="81618" y2="67600"/>
                          <a14:foregroundMark x1="77206" y1="69600" x2="77206" y2="69600"/>
                          <a14:foregroundMark x1="77206" y1="69600" x2="77206" y2="69600"/>
                          <a14:foregroundMark x1="68382" y1="68800" x2="65074" y2="68800"/>
                          <a14:foregroundMark x1="65074" y1="68800" x2="65074" y2="68800"/>
                          <a14:foregroundMark x1="57721" y1="61200" x2="53309" y2="53600"/>
                          <a14:foregroundMark x1="43382" y1="46400" x2="46691" y2="49600"/>
                          <a14:foregroundMark x1="55515" y1="56000" x2="55515" y2="56000"/>
                          <a14:foregroundMark x1="61765" y1="46400" x2="61765" y2="46400"/>
                          <a14:foregroundMark x1="66176" y1="45200" x2="66176" y2="45200"/>
                          <a14:foregroundMark x1="65074" y1="40800" x2="59559" y2="38800"/>
                          <a14:foregroundMark x1="54412" y1="36800" x2="54412" y2="36800"/>
                          <a14:foregroundMark x1="48897" y1="32400" x2="48897" y2="32400"/>
                          <a14:foregroundMark x1="48897" y1="32400" x2="48897" y2="32400"/>
                          <a14:foregroundMark x1="31250" y1="38000" x2="31250" y2="38000"/>
                          <a14:foregroundMark x1="22426" y1="36800" x2="22426" y2="36800"/>
                          <a14:foregroundMark x1="22426" y1="38800" x2="22426" y2="38800"/>
                          <a14:foregroundMark x1="22426" y1="38800" x2="22426" y2="38800"/>
                          <a14:foregroundMark x1="26838" y1="36800" x2="26838" y2="36800"/>
                          <a14:foregroundMark x1="34559" y1="32400" x2="34559" y2="32400"/>
                          <a14:foregroundMark x1="34559" y1="32400" x2="34559" y2="32400"/>
                          <a14:foregroundMark x1="34559" y1="32400" x2="34559" y2="32400"/>
                          <a14:foregroundMark x1="34559" y1="32400" x2="34559" y2="32400"/>
                          <a14:foregroundMark x1="34559" y1="32400" x2="34559" y2="32400"/>
                          <a14:foregroundMark x1="34559" y1="32400" x2="38971" y2="29200"/>
                          <a14:foregroundMark x1="38971" y1="29200" x2="38971" y2="29200"/>
                          <a14:foregroundMark x1="53309" y1="62400" x2="53309" y2="62400"/>
                          <a14:foregroundMark x1="44485" y1="61200" x2="44485" y2="61200"/>
                          <a14:foregroundMark x1="47794" y1="65600" x2="47794" y2="65600"/>
                          <a14:foregroundMark x1="43382" y1="72000" x2="43382" y2="72000"/>
                          <a14:foregroundMark x1="42279" y1="63200" x2="42279" y2="63200"/>
                          <a14:foregroundMark x1="40074" y1="62400" x2="40074" y2="62400"/>
                          <a14:foregroundMark x1="42279" y1="67600" x2="42279" y2="67600"/>
                          <a14:foregroundMark x1="48897" y1="68800" x2="48897" y2="68800"/>
                          <a14:foregroundMark x1="69485" y1="56000" x2="69485" y2="52800"/>
                          <a14:foregroundMark x1="69485" y1="52800" x2="71691" y2="48400"/>
                          <a14:foregroundMark x1="71691" y1="47200" x2="71691" y2="47200"/>
                          <a14:foregroundMark x1="72794" y1="47200" x2="72794" y2="47200"/>
                          <a14:foregroundMark x1="81618" y1="56000" x2="81618" y2="56000"/>
                          <a14:foregroundMark x1="76103" y1="62400" x2="76103" y2="62400"/>
                          <a14:foregroundMark x1="75000" y1="65600" x2="75000" y2="65600"/>
                          <a14:foregroundMark x1="75000" y1="69600" x2="75000" y2="69600"/>
                          <a14:foregroundMark x1="75000" y1="70800" x2="75000" y2="708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8F4952-FF3B-487E-ADAE-DF096E0CD75D}"/>
              </a:ext>
            </a:extLst>
          </p:cNvPr>
          <p:cNvSpPr/>
          <p:nvPr/>
        </p:nvSpPr>
        <p:spPr>
          <a:xfrm rot="16200000">
            <a:off x="2080357" y="1529629"/>
            <a:ext cx="1043858" cy="1073174"/>
          </a:xfrm>
          <a:prstGeom prst="rect">
            <a:avLst/>
          </a:prstGeom>
          <a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381" b="93810" l="2449" r="95918">
                          <a14:foregroundMark x1="36735" y1="89048" x2="36735" y2="89048"/>
                          <a14:foregroundMark x1="18776" y1="73333" x2="18776" y2="73333"/>
                          <a14:foregroundMark x1="16735" y1="72381" x2="16735" y2="72381"/>
                          <a14:foregroundMark x1="9796" y1="69048" x2="7755" y2="66190"/>
                          <a14:foregroundMark x1="8980" y1="21905" x2="8980" y2="21905"/>
                          <a14:foregroundMark x1="12653" y1="19524" x2="12653" y2="19524"/>
                          <a14:foregroundMark x1="18367" y1="16190" x2="18367" y2="16190"/>
                          <a14:foregroundMark x1="23265" y1="11905" x2="29796" y2="8095"/>
                          <a14:foregroundMark x1="30612" y1="7143" x2="30612" y2="7143"/>
                          <a14:foregroundMark x1="33061" y1="3333" x2="33061" y2="3333"/>
                          <a14:foregroundMark x1="11837" y1="12381" x2="11837" y2="12381"/>
                          <a14:foregroundMark x1="10204" y1="13333" x2="5306" y2="23810"/>
                          <a14:foregroundMark x1="5714" y1="24762" x2="3265" y2="35238"/>
                          <a14:foregroundMark x1="47347" y1="87619" x2="48163" y2="90952"/>
                          <a14:foregroundMark x1="50612" y1="90476" x2="50612" y2="90476"/>
                          <a14:foregroundMark x1="89388" y1="60952" x2="89388" y2="60952"/>
                          <a14:foregroundMark x1="90204" y1="51429" x2="90204" y2="51429"/>
                          <a14:foregroundMark x1="88980" y1="50000" x2="87347" y2="45714"/>
                          <a14:foregroundMark x1="92653" y1="43810" x2="92653" y2="43810"/>
                          <a14:foregroundMark x1="47755" y1="52381" x2="47755" y2="52381"/>
                          <a14:foregroundMark x1="43673" y1="51905" x2="30204" y2="49048"/>
                          <a14:foregroundMark x1="24082" y1="41429" x2="22449" y2="38571"/>
                          <a14:foregroundMark x1="22449" y1="38571" x2="22449" y2="38571"/>
                          <a14:foregroundMark x1="22449" y1="38571" x2="40408" y2="46667"/>
                          <a14:foregroundMark x1="44898" y1="47619" x2="44898" y2="47619"/>
                          <a14:foregroundMark x1="57551" y1="65238" x2="53061" y2="76667"/>
                          <a14:foregroundMark x1="50612" y1="82857" x2="50612" y2="82857"/>
                          <a14:foregroundMark x1="64082" y1="70000" x2="64082" y2="70000"/>
                          <a14:foregroundMark x1="75102" y1="66667" x2="75102" y2="66667"/>
                          <a14:foregroundMark x1="68571" y1="74762" x2="58776" y2="85714"/>
                          <a14:foregroundMark x1="76327" y1="50000" x2="76327" y2="50000"/>
                          <a14:foregroundMark x1="80000" y1="43810" x2="80000" y2="43810"/>
                          <a14:foregroundMark x1="80816" y1="40952" x2="80816" y2="40952"/>
                          <a14:foregroundMark x1="77551" y1="34286" x2="77551" y2="34286"/>
                          <a14:foregroundMark x1="61224" y1="25238" x2="61224" y2="25238"/>
                          <a14:foregroundMark x1="51837" y1="11905" x2="49388" y2="16190"/>
                          <a14:foregroundMark x1="53878" y1="93810" x2="53878" y2="93810"/>
                          <a14:foregroundMark x1="58776" y1="89524" x2="58776" y2="89524"/>
                          <a14:foregroundMark x1="71020" y1="81905" x2="71020" y2="81905"/>
                          <a14:foregroundMark x1="80816" y1="70952" x2="80816" y2="70952"/>
                          <a14:foregroundMark x1="92653" y1="61429" x2="92653" y2="61429"/>
                          <a14:foregroundMark x1="95918" y1="54286" x2="95918" y2="54286"/>
                          <a14:foregroundMark x1="90204" y1="43810" x2="90204" y2="43810"/>
                          <a14:foregroundMark x1="86531" y1="23810" x2="78776" y2="19524"/>
                          <a14:foregroundMark x1="86122" y1="15238" x2="86122" y2="15238"/>
                          <a14:foregroundMark x1="83673" y1="11429" x2="83673" y2="11429"/>
                          <a14:foregroundMark x1="88163" y1="16190" x2="88163" y2="16190"/>
                          <a14:foregroundMark x1="86939" y1="12381" x2="86939" y2="12381"/>
                          <a14:foregroundMark x1="88571" y1="10952" x2="88571" y2="10952"/>
                          <a14:foregroundMark x1="88980" y1="9524" x2="84490" y2="8571"/>
                          <a14:foregroundMark x1="70204" y1="30952" x2="70204" y2="30952"/>
                          <a14:foregroundMark x1="75102" y1="38095" x2="75102" y2="3809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6496B6-A92A-4523-8801-02A0E0EA90FF}"/>
              </a:ext>
            </a:extLst>
          </p:cNvPr>
          <p:cNvSpPr/>
          <p:nvPr/>
        </p:nvSpPr>
        <p:spPr>
          <a:xfrm rot="10800000">
            <a:off x="3592248" y="1508076"/>
            <a:ext cx="1043858" cy="1073174"/>
          </a:xfrm>
          <a:prstGeom prst="rect">
            <a:avLst/>
          </a:prstGeom>
          <a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6552" b="90000" l="2833" r="93768">
                          <a14:foregroundMark x1="77337" y1="53103" x2="77337" y2="53103"/>
                          <a14:foregroundMark x1="76204" y1="50000" x2="76204" y2="50000"/>
                          <a14:foregroundMark x1="76204" y1="50000" x2="76204" y2="50000"/>
                          <a14:foregroundMark x1="48725" y1="47931" x2="48725" y2="47931"/>
                          <a14:foregroundMark x1="48725" y1="47931" x2="48725" y2="47931"/>
                          <a14:foregroundMark x1="47592" y1="47931" x2="47592" y2="47931"/>
                          <a14:foregroundMark x1="56374" y1="60690" x2="56374" y2="60690"/>
                          <a14:foregroundMark x1="56374" y1="60690" x2="56374" y2="60690"/>
                          <a14:foregroundMark x1="67422" y1="70345" x2="67422" y2="70345"/>
                          <a14:foregroundMark x1="64023" y1="70345" x2="64023" y2="70345"/>
                          <a14:foregroundMark x1="64023" y1="70345" x2="64023" y2="70345"/>
                          <a14:foregroundMark x1="64023" y1="70345" x2="64023" y2="70345"/>
                          <a14:foregroundMark x1="60907" y1="74483" x2="60907" y2="74483"/>
                          <a14:foregroundMark x1="56374" y1="80000" x2="56374" y2="80000"/>
                          <a14:foregroundMark x1="54391" y1="83103" x2="54391" y2="83103"/>
                          <a14:foregroundMark x1="43343" y1="86207" x2="35694" y2="87241"/>
                          <a14:foregroundMark x1="35694" y1="87241" x2="35694" y2="87241"/>
                          <a14:foregroundMark x1="35694" y1="83103" x2="23513" y2="63793"/>
                          <a14:foregroundMark x1="22380" y1="56552" x2="21530" y2="54483"/>
                          <a14:foregroundMark x1="21530" y1="54483" x2="21530" y2="31034"/>
                          <a14:foregroundMark x1="21530" y1="29655" x2="22380" y2="22414"/>
                          <a14:foregroundMark x1="22380" y1="15862" x2="22380" y2="15862"/>
                          <a14:foregroundMark x1="32295" y1="9655" x2="46459" y2="6552"/>
                          <a14:foregroundMark x1="58640" y1="6552" x2="58640" y2="6552"/>
                          <a14:foregroundMark x1="67422" y1="11724" x2="67422" y2="11724"/>
                          <a14:foregroundMark x1="57507" y1="35172" x2="57507" y2="35172"/>
                          <a14:foregroundMark x1="57507" y1="35172" x2="57507" y2="35172"/>
                          <a14:foregroundMark x1="62890" y1="34138" x2="62890" y2="34138"/>
                          <a14:foregroundMark x1="79320" y1="23448" x2="79320" y2="23448"/>
                          <a14:foregroundMark x1="92635" y1="18276" x2="92635" y2="18276"/>
                          <a14:foregroundMark x1="93768" y1="18276" x2="86119" y2="28621"/>
                          <a14:foregroundMark x1="80453" y1="28621" x2="72805" y2="29655"/>
                          <a14:foregroundMark x1="67422" y1="31034" x2="42210" y2="36207"/>
                          <a14:foregroundMark x1="33428" y1="36207" x2="33428" y2="36207"/>
                          <a14:foregroundMark x1="21530" y1="21379" x2="21530" y2="21379"/>
                          <a14:foregroundMark x1="10482" y1="21379" x2="10482" y2="21379"/>
                          <a14:foregroundMark x1="2833" y1="18276" x2="3966" y2="14828"/>
                          <a14:foregroundMark x1="3966" y1="11724" x2="3966" y2="11724"/>
                          <a14:foregroundMark x1="24646" y1="28621" x2="24646" y2="28621"/>
                          <a14:foregroundMark x1="24646" y1="28621" x2="24646" y2="28621"/>
                          <a14:foregroundMark x1="36827" y1="42759" x2="36827" y2="42759"/>
                          <a14:foregroundMark x1="36827" y1="42759" x2="36827" y2="42759"/>
                          <a14:foregroundMark x1="36827" y1="42759" x2="36827" y2="42759"/>
                          <a14:foregroundMark x1="32295" y1="34138" x2="32295" y2="34138"/>
                          <a14:foregroundMark x1="32295" y1="34138" x2="32295" y2="34138"/>
                          <a14:foregroundMark x1="53258" y1="20345" x2="53258" y2="20345"/>
                          <a14:foregroundMark x1="64023" y1="16897" x2="64023" y2="16897"/>
                          <a14:foregroundMark x1="64023" y1="16897" x2="64023" y2="16897"/>
                          <a14:foregroundMark x1="35694" y1="59655" x2="35694" y2="59655"/>
                          <a14:foregroundMark x1="39943" y1="63793" x2="39943" y2="63793"/>
                          <a14:foregroundMark x1="46459" y1="71379" x2="46459" y2="71379"/>
                          <a14:foregroundMark x1="47592" y1="71379" x2="47592" y2="71379"/>
                          <a14:foregroundMark x1="47592" y1="71379" x2="47592" y2="71379"/>
                          <a14:foregroundMark x1="47592" y1="71379" x2="47592" y2="71379"/>
                          <a14:foregroundMark x1="54391" y1="73448" x2="54391" y2="73448"/>
                          <a14:foregroundMark x1="54391" y1="73448" x2="54391" y2="73448"/>
                          <a14:foregroundMark x1="55241" y1="70345" x2="49858" y2="57586"/>
                          <a14:foregroundMark x1="48725" y1="51034" x2="48725" y2="510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E7ED2-44BF-43AB-9BB0-7ED063D81D71}"/>
              </a:ext>
            </a:extLst>
          </p:cNvPr>
          <p:cNvSpPr/>
          <p:nvPr/>
        </p:nvSpPr>
        <p:spPr>
          <a:xfrm rot="10800000">
            <a:off x="4956546" y="1640691"/>
            <a:ext cx="2199382" cy="947454"/>
          </a:xfrm>
          <a:prstGeom prst="rect">
            <a:avLst/>
          </a:prstGeom>
          <a:blipFill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338B56-F023-4984-BDFF-AFBA9AE074B9}"/>
              </a:ext>
            </a:extLst>
          </p:cNvPr>
          <p:cNvSpPr/>
          <p:nvPr/>
        </p:nvSpPr>
        <p:spPr>
          <a:xfrm rot="16200000">
            <a:off x="8351907" y="1341253"/>
            <a:ext cx="1009695" cy="1817373"/>
          </a:xfrm>
          <a:prstGeom prst="rect">
            <a:avLst/>
          </a:prstGeom>
          <a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2458" b="97154" l="6651" r="96675">
                          <a14:foregroundMark x1="39667" y1="51358" x2="39667" y2="51358"/>
                          <a14:foregroundMark x1="38717" y1="53169" x2="38717" y2="53169"/>
                          <a14:foregroundMark x1="39192" y1="53169" x2="39192" y2="53169"/>
                          <a14:foregroundMark x1="27316" y1="7115" x2="27316" y2="7115"/>
                          <a14:foregroundMark x1="76010" y1="4916" x2="76010" y2="4916"/>
                          <a14:foregroundMark x1="85986" y1="9832" x2="85986" y2="9832"/>
                          <a14:foregroundMark x1="86461" y1="9573" x2="86461" y2="9573"/>
                          <a14:foregroundMark x1="93824" y1="14618" x2="93824" y2="14618"/>
                          <a14:foregroundMark x1="96912" y1="19922" x2="96912" y2="19922"/>
                          <a14:foregroundMark x1="96437" y1="24838" x2="96437" y2="25744"/>
                          <a14:foregroundMark x1="95962" y1="34541" x2="95962" y2="34541"/>
                          <a14:foregroundMark x1="10689" y1="42303" x2="10689" y2="42303"/>
                          <a14:foregroundMark x1="7601" y1="36352" x2="7601" y2="34153"/>
                          <a14:foregroundMark x1="6888" y1="32083" x2="6888" y2="28978"/>
                          <a14:foregroundMark x1="49644" y1="63777" x2="49644" y2="63777"/>
                          <a14:foregroundMark x1="53207" y1="59508" x2="53207" y2="59508"/>
                          <a14:foregroundMark x1="53207" y1="59508" x2="53207" y2="59508"/>
                          <a14:foregroundMark x1="59382" y1="67529" x2="59382" y2="67529"/>
                          <a14:foregroundMark x1="59382" y1="67529" x2="59382" y2="67529"/>
                          <a14:foregroundMark x1="48456" y1="78784" x2="48456" y2="78784"/>
                          <a14:foregroundMark x1="48456" y1="78784" x2="48456" y2="78784"/>
                          <a14:foregroundMark x1="50594" y1="91332" x2="50594" y2="91332"/>
                          <a14:foregroundMark x1="50594" y1="90686" x2="50594" y2="90686"/>
                          <a14:foregroundMark x1="45368" y1="90686" x2="47031" y2="89392"/>
                          <a14:foregroundMark x1="47981" y1="87840" x2="47981" y2="87840"/>
                          <a14:foregroundMark x1="53207" y1="89651" x2="53207" y2="89651"/>
                          <a14:foregroundMark x1="57957" y1="91850" x2="57957" y2="92885"/>
                          <a14:foregroundMark x1="57957" y1="95343" x2="56770" y2="96507"/>
                          <a14:foregroundMark x1="56770" y1="96507" x2="54869" y2="97154"/>
                          <a14:foregroundMark x1="47981" y1="97154" x2="47981" y2="97154"/>
                          <a14:foregroundMark x1="53207" y1="57309" x2="53207" y2="57309"/>
                          <a14:foregroundMark x1="58432" y1="2975" x2="58432" y2="2975"/>
                          <a14:foregroundMark x1="54869" y1="2458" x2="54869" y2="245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147B03-063E-4E95-B9E9-431EFB9926F5}"/>
              </a:ext>
            </a:extLst>
          </p:cNvPr>
          <p:cNvSpPr/>
          <p:nvPr/>
        </p:nvSpPr>
        <p:spPr>
          <a:xfrm rot="16200000">
            <a:off x="10402313" y="1301197"/>
            <a:ext cx="1073175" cy="1625200"/>
          </a:xfrm>
          <a:prstGeom prst="rect">
            <a:avLst/>
          </a:prstGeom>
          <a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9600" b="94400" l="9412" r="89412">
                          <a14:foregroundMark x1="84706" y1="54400" x2="84706" y2="54400"/>
                          <a14:foregroundMark x1="72941" y1="94400" x2="72941" y2="94400"/>
                          <a14:foregroundMark x1="30588" y1="75200" x2="30588" y2="752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725877-6A56-417D-BEBE-371B08661363}"/>
              </a:ext>
            </a:extLst>
          </p:cNvPr>
          <p:cNvSpPr/>
          <p:nvPr/>
        </p:nvSpPr>
        <p:spPr>
          <a:xfrm rot="16200000">
            <a:off x="544880" y="2808019"/>
            <a:ext cx="1090298" cy="1203229"/>
          </a:xfrm>
          <a:prstGeom prst="rect">
            <a:avLst/>
          </a:prstGeom>
          <a:blipFill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202" b="97177" l="5336" r="93281">
                          <a14:foregroundMark x1="80632" y1="21169" x2="80632" y2="21169"/>
                          <a14:foregroundMark x1="78656" y1="39113" x2="78656" y2="39113"/>
                          <a14:foregroundMark x1="78656" y1="39113" x2="78656" y2="39113"/>
                          <a14:foregroundMark x1="82806" y1="55444" x2="82806" y2="55444"/>
                          <a14:foregroundMark x1="82806" y1="57258" x2="79644" y2="53427"/>
                          <a14:foregroundMark x1="79644" y1="53427" x2="76482" y2="28831"/>
                          <a14:foregroundMark x1="65020" y1="7863" x2="65020" y2="7863"/>
                          <a14:foregroundMark x1="92292" y1="17339" x2="92292" y2="17339"/>
                          <a14:foregroundMark x1="65020" y1="202" x2="74506" y2="5040"/>
                          <a14:foregroundMark x1="76482" y1="6048" x2="76482" y2="6048"/>
                          <a14:foregroundMark x1="80632" y1="8871" x2="80632" y2="8871"/>
                          <a14:foregroundMark x1="88142" y1="12702" x2="88142" y2="12702"/>
                          <a14:foregroundMark x1="88142" y1="13508" x2="88142" y2="13508"/>
                          <a14:foregroundMark x1="88142" y1="13508" x2="83794" y2="18347"/>
                          <a14:foregroundMark x1="71344" y1="25806" x2="71344" y2="25806"/>
                          <a14:foregroundMark x1="71344" y1="25806" x2="65020" y2="30645"/>
                          <a14:foregroundMark x1="65020" y1="31653" x2="65020" y2="31653"/>
                          <a14:foregroundMark x1="65020" y1="31653" x2="65020" y2="31653"/>
                          <a14:foregroundMark x1="71344" y1="40121" x2="71344" y2="40121"/>
                          <a14:foregroundMark x1="71344" y1="42137" x2="65020" y2="44960"/>
                          <a14:foregroundMark x1="62846" y1="44960" x2="72332" y2="42944"/>
                          <a14:foregroundMark x1="71344" y1="34476" x2="71344" y2="34476"/>
                          <a14:foregroundMark x1="65020" y1="28831" x2="65020" y2="28831"/>
                          <a14:foregroundMark x1="64032" y1="25806" x2="62846" y2="20161"/>
                          <a14:foregroundMark x1="62846" y1="18347" x2="62846" y2="15524"/>
                          <a14:foregroundMark x1="62846" y1="15524" x2="62846" y2="15524"/>
                          <a14:foregroundMark x1="71344" y1="19355" x2="71344" y2="19355"/>
                          <a14:foregroundMark x1="71344" y1="82863" x2="71344" y2="82863"/>
                          <a14:foregroundMark x1="71344" y1="82863" x2="71344" y2="82863"/>
                          <a14:foregroundMark x1="69170" y1="82863" x2="69170" y2="82863"/>
                          <a14:foregroundMark x1="70158" y1="82863" x2="70158" y2="82863"/>
                          <a14:foregroundMark x1="69170" y1="84879" x2="74506" y2="84879"/>
                          <a14:foregroundMark x1="79644" y1="83871" x2="79644" y2="83871"/>
                          <a14:foregroundMark x1="81818" y1="81855" x2="83794" y2="79032"/>
                          <a14:foregroundMark x1="83794" y1="79032" x2="83794" y2="79032"/>
                          <a14:foregroundMark x1="78656" y1="74395" x2="78656" y2="74395"/>
                          <a14:foregroundMark x1="71344" y1="75202" x2="71344" y2="75202"/>
                          <a14:foregroundMark x1="69170" y1="75202" x2="66008" y2="76210"/>
                          <a14:foregroundMark x1="66008" y1="76210" x2="66008" y2="76210"/>
                          <a14:foregroundMark x1="61858" y1="81048" x2="61858" y2="81048"/>
                          <a14:foregroundMark x1="59684" y1="83871" x2="59684" y2="83871"/>
                          <a14:foregroundMark x1="58696" y1="87702" x2="65020" y2="87702"/>
                          <a14:foregroundMark x1="72332" y1="87702" x2="78656" y2="87702"/>
                          <a14:foregroundMark x1="88142" y1="87702" x2="84980" y2="83871"/>
                          <a14:foregroundMark x1="82806" y1="80040" x2="82806" y2="77218"/>
                          <a14:foregroundMark x1="82806" y1="77218" x2="82806" y2="77218"/>
                          <a14:foregroundMark x1="82806" y1="77218" x2="82806" y2="77218"/>
                          <a14:foregroundMark x1="80632" y1="44960" x2="80632" y2="44960"/>
                          <a14:foregroundMark x1="93281" y1="41129" x2="93281" y2="41129"/>
                          <a14:foregroundMark x1="93281" y1="41129" x2="93281" y2="38306"/>
                          <a14:foregroundMark x1="92292" y1="35484" x2="90119" y2="23992"/>
                          <a14:foregroundMark x1="90119" y1="23992" x2="90119" y2="23992"/>
                          <a14:foregroundMark x1="90119" y1="20161" x2="90119" y2="20161"/>
                          <a14:foregroundMark x1="90119" y1="18347" x2="90119" y2="18347"/>
                          <a14:foregroundMark x1="25099" y1="20161" x2="25099" y2="20161"/>
                          <a14:foregroundMark x1="26285" y1="22177" x2="32411" y2="42137"/>
                          <a14:foregroundMark x1="32411" y1="43952" x2="32411" y2="43952"/>
                          <a14:foregroundMark x1="25099" y1="42944" x2="25099" y2="42944"/>
                          <a14:foregroundMark x1="18775" y1="46774" x2="24111" y2="47782"/>
                          <a14:foregroundMark x1="27273" y1="48790" x2="35573" y2="42137"/>
                          <a14:foregroundMark x1="36759" y1="42137" x2="21937" y2="5040"/>
                          <a14:foregroundMark x1="26285" y1="10685" x2="26285" y2="10685"/>
                          <a14:foregroundMark x1="30435" y1="79032" x2="33597" y2="78226"/>
                          <a14:foregroundMark x1="33597" y1="77218" x2="36759" y2="78226"/>
                          <a14:foregroundMark x1="38735" y1="79032" x2="38735" y2="79032"/>
                          <a14:foregroundMark x1="40909" y1="77218" x2="40909" y2="81048"/>
                          <a14:foregroundMark x1="34585" y1="87702" x2="34585" y2="87702"/>
                          <a14:foregroundMark x1="30435" y1="92339" x2="30435" y2="92339"/>
                          <a14:foregroundMark x1="20949" y1="85685" x2="20949" y2="81855"/>
                          <a14:foregroundMark x1="32411" y1="64919" x2="32411" y2="64919"/>
                          <a14:foregroundMark x1="34585" y1="65726" x2="24111" y2="69556"/>
                          <a14:foregroundMark x1="19960" y1="70565" x2="19960" y2="70565"/>
                          <a14:foregroundMark x1="19960" y1="74395" x2="14625" y2="80040"/>
                          <a14:foregroundMark x1="14625" y1="80040" x2="14625" y2="80040"/>
                          <a14:foregroundMark x1="14625" y1="81048" x2="37747" y2="93347"/>
                          <a14:foregroundMark x1="37747" y1="93347" x2="37747" y2="93347"/>
                          <a14:foregroundMark x1="34585" y1="91532" x2="34585" y2="86694"/>
                          <a14:foregroundMark x1="34585" y1="86694" x2="34585" y2="86694"/>
                          <a14:foregroundMark x1="64032" y1="85685" x2="64032" y2="85685"/>
                          <a14:foregroundMark x1="66008" y1="83871" x2="66008" y2="83871"/>
                          <a14:foregroundMark x1="71344" y1="82863" x2="71344" y2="82863"/>
                          <a14:foregroundMark x1="79644" y1="89516" x2="76482" y2="87702"/>
                          <a14:foregroundMark x1="80632" y1="80040" x2="80632" y2="80040"/>
                          <a14:foregroundMark x1="82806" y1="76210" x2="82806" y2="76210"/>
                          <a14:foregroundMark x1="78656" y1="46774" x2="78656" y2="46774"/>
                          <a14:foregroundMark x1="78656" y1="46774" x2="78656" y2="46774"/>
                          <a14:foregroundMark x1="77668" y1="40121" x2="77668" y2="40121"/>
                          <a14:foregroundMark x1="84980" y1="35484" x2="84980" y2="35484"/>
                          <a14:foregroundMark x1="84980" y1="33468" x2="81818" y2="33468"/>
                          <a14:foregroundMark x1="90119" y1="30645" x2="90119" y2="30645"/>
                          <a14:foregroundMark x1="18775" y1="25806" x2="18775" y2="25806"/>
                          <a14:foregroundMark x1="9486" y1="25000" x2="21937" y2="34476"/>
                          <a14:foregroundMark x1="23123" y1="34476" x2="19960" y2="37298"/>
                          <a14:foregroundMark x1="19960" y1="39113" x2="12648" y2="43952"/>
                          <a14:foregroundMark x1="12648" y1="43952" x2="12648" y2="43952"/>
                          <a14:foregroundMark x1="12648" y1="43952" x2="13636" y2="36290"/>
                          <a14:foregroundMark x1="14625" y1="34476" x2="14625" y2="34476"/>
                          <a14:foregroundMark x1="14625" y1="30645" x2="11462" y2="22984"/>
                          <a14:foregroundMark x1="20949" y1="91532" x2="20949" y2="91532"/>
                          <a14:foregroundMark x1="23123" y1="92339" x2="23123" y2="92339"/>
                          <a14:foregroundMark x1="25099" y1="93347" x2="25099" y2="93347"/>
                          <a14:foregroundMark x1="25099" y1="93347" x2="25099" y2="93347"/>
                          <a14:foregroundMark x1="26285" y1="90524" x2="26285" y2="90524"/>
                          <a14:foregroundMark x1="74506" y1="82863" x2="74506" y2="82863"/>
                          <a14:foregroundMark x1="80632" y1="81855" x2="80632" y2="81855"/>
                          <a14:foregroundMark x1="80632" y1="81855" x2="80632" y2="81855"/>
                          <a14:foregroundMark x1="80632" y1="81855" x2="80632" y2="78226"/>
                          <a14:foregroundMark x1="80632" y1="78226" x2="80632" y2="78226"/>
                          <a14:foregroundMark x1="80632" y1="47782" x2="80632" y2="47782"/>
                          <a14:foregroundMark x1="80632" y1="47782" x2="68182" y2="50605"/>
                          <a14:foregroundMark x1="68182" y1="50605" x2="72332" y2="47782"/>
                          <a14:foregroundMark x1="73320" y1="45766" x2="73320" y2="42944"/>
                          <a14:foregroundMark x1="78656" y1="38306" x2="78656" y2="38306"/>
                          <a14:foregroundMark x1="80632" y1="31653" x2="80632" y2="31653"/>
                          <a14:foregroundMark x1="80632" y1="31653" x2="80632" y2="26815"/>
                          <a14:foregroundMark x1="76482" y1="22177" x2="76482" y2="22177"/>
                          <a14:foregroundMark x1="74506" y1="14516" x2="73320" y2="11694"/>
                          <a14:foregroundMark x1="73320" y1="11694" x2="73320" y2="11694"/>
                          <a14:foregroundMark x1="14625" y1="15524" x2="14625" y2="15524"/>
                          <a14:foregroundMark x1="11462" y1="17339" x2="11462" y2="22177"/>
                          <a14:foregroundMark x1="11462" y1="25000" x2="13636" y2="36290"/>
                          <a14:foregroundMark x1="14625" y1="37298" x2="14625" y2="37298"/>
                          <a14:foregroundMark x1="14625" y1="41129" x2="11462" y2="47782"/>
                          <a14:foregroundMark x1="6324" y1="42944" x2="6324" y2="40121"/>
                          <a14:foregroundMark x1="6324" y1="40121" x2="6324" y2="40121"/>
                          <a14:foregroundMark x1="5336" y1="28831" x2="5336" y2="28831"/>
                          <a14:foregroundMark x1="5336" y1="23992" x2="5336" y2="18347"/>
                          <a14:foregroundMark x1="8300" y1="12702" x2="8300" y2="12702"/>
                          <a14:foregroundMark x1="19960" y1="81855" x2="19960" y2="81855"/>
                          <a14:foregroundMark x1="13636" y1="80040" x2="13636" y2="80040"/>
                          <a14:foregroundMark x1="15810" y1="71573" x2="15810" y2="71573"/>
                          <a14:foregroundMark x1="15810" y1="74395" x2="15810" y2="74395"/>
                          <a14:foregroundMark x1="15810" y1="81048" x2="15810" y2="81048"/>
                          <a14:foregroundMark x1="18775" y1="83871" x2="18775" y2="86694"/>
                          <a14:foregroundMark x1="73320" y1="93347" x2="73320" y2="93347"/>
                          <a14:foregroundMark x1="75494" y1="92339" x2="72332" y2="97177"/>
                          <a14:foregroundMark x1="74506" y1="96169" x2="74506" y2="96169"/>
                          <a14:foregroundMark x1="73320" y1="96169" x2="70158" y2="95161"/>
                          <a14:foregroundMark x1="69170" y1="94355" x2="69170" y2="94355"/>
                          <a14:foregroundMark x1="69170" y1="93347" x2="69170" y2="93347"/>
                          <a14:foregroundMark x1="65020" y1="89516" x2="65020" y2="89516"/>
                          <a14:foregroundMark x1="64032" y1="89516" x2="60870" y2="92339"/>
                          <a14:foregroundMark x1="60870" y1="92339" x2="60870" y2="92339"/>
                          <a14:foregroundMark x1="90119" y1="39113" x2="90119" y2="39113"/>
                          <a14:foregroundMark x1="77668" y1="48790" x2="82806" y2="49597"/>
                          <a14:foregroundMark x1="86957" y1="49597" x2="86957" y2="49597"/>
                          <a14:foregroundMark x1="86957" y1="49597" x2="86957" y2="49597"/>
                          <a14:foregroundMark x1="88142" y1="49597" x2="88142" y2="49597"/>
                          <a14:foregroundMark x1="88142" y1="50605" x2="88142" y2="57258"/>
                          <a14:foregroundMark x1="88142" y1="57258" x2="88142" y2="57258"/>
                          <a14:foregroundMark x1="92292" y1="56250" x2="92292" y2="56250"/>
                          <a14:foregroundMark x1="85968" y1="47782" x2="88142" y2="55444"/>
                          <a14:foregroundMark x1="8300" y1="33468" x2="8300" y2="33468"/>
                          <a14:foregroundMark x1="8300" y1="35484" x2="8300" y2="35484"/>
                          <a14:foregroundMark x1="8300" y1="41129" x2="13636" y2="44960"/>
                          <a14:foregroundMark x1="14625" y1="44960" x2="14625" y2="44960"/>
                          <a14:foregroundMark x1="15810" y1="45766" x2="15810" y2="45766"/>
                          <a14:foregroundMark x1="15810" y1="52419" x2="15810" y2="52419"/>
                          <a14:foregroundMark x1="15810" y1="54435" x2="15810" y2="54435"/>
                          <a14:foregroundMark x1="14625" y1="54435" x2="14625" y2="54435"/>
                          <a14:foregroundMark x1="12648" y1="53427" x2="12648" y2="5342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097EC7-EEDC-4EE8-971C-D95367DA7578}"/>
              </a:ext>
            </a:extLst>
          </p:cNvPr>
          <p:cNvSpPr/>
          <p:nvPr/>
        </p:nvSpPr>
        <p:spPr>
          <a:xfrm rot="170800">
            <a:off x="2220678" y="2851125"/>
            <a:ext cx="1090298" cy="1203229"/>
          </a:xfrm>
          <a:prstGeom prst="rect">
            <a:avLst/>
          </a:prstGeom>
          <a:blipFill>
            <a:blip r:embed="rId29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2632" b="91228" l="8434" r="89157">
                          <a14:foregroundMark x1="49398" y1="10526" x2="38554" y2="2632"/>
                          <a14:foregroundMark x1="8434" y1="33333" x2="8434" y2="33333"/>
                          <a14:foregroundMark x1="9639" y1="36842" x2="9639" y2="36842"/>
                          <a14:foregroundMark x1="80723" y1="48246" x2="80723" y2="48246"/>
                          <a14:foregroundMark x1="83133" y1="55263" x2="72289" y2="57895"/>
                          <a14:foregroundMark x1="59036" y1="86842" x2="59036" y2="86842"/>
                          <a14:foregroundMark x1="56627" y1="91228" x2="56627" y2="912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1EB3E0-2381-4F16-8CD7-D3E560177E26}"/>
              </a:ext>
            </a:extLst>
          </p:cNvPr>
          <p:cNvSpPr/>
          <p:nvPr/>
        </p:nvSpPr>
        <p:spPr>
          <a:xfrm rot="170800">
            <a:off x="3745130" y="3148800"/>
            <a:ext cx="1354709" cy="1007138"/>
          </a:xfrm>
          <a:prstGeom prst="rect">
            <a:avLst/>
          </a:prstGeom>
          <a:blipFill>
            <a:blip r:embed="rId31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10000" r="90000">
                          <a14:foregroundMark x1="18310" y1="40000" x2="18310" y2="40000"/>
                          <a14:foregroundMark x1="60563" y1="38000" x2="60563" y2="38000"/>
                          <a14:foregroundMark x1="70423" y1="54000" x2="70423" y2="54000"/>
                          <a14:foregroundMark x1="69014" y1="54000" x2="69014" y2="54000"/>
                          <a14:foregroundMark x1="74648" y1="54000" x2="80282" y2="60000"/>
                          <a14:foregroundMark x1="77465" y1="56000" x2="77465" y2="56000"/>
                          <a14:foregroundMark x1="33803" y1="44000" x2="33803" y2="44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8507DA-9983-4165-A9E5-7A6F4FE617D9}"/>
              </a:ext>
            </a:extLst>
          </p:cNvPr>
          <p:cNvSpPr/>
          <p:nvPr/>
        </p:nvSpPr>
        <p:spPr>
          <a:xfrm rot="170800">
            <a:off x="5701984" y="3259860"/>
            <a:ext cx="708506" cy="677748"/>
          </a:xfrm>
          <a:prstGeom prst="rect">
            <a:avLst/>
          </a:prstGeom>
          <a:blipFill>
            <a:blip r:embed="rId33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10000" b="90000" l="10000" r="90000">
                          <a14:foregroundMark x1="11111" y1="74286" x2="11111" y2="74286"/>
                          <a14:backgroundMark x1="22222" y1="80000" x2="22222" y2="80000"/>
                          <a14:backgroundMark x1="3704" y1="77143" x2="3704" y2="7714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0C7D4F-30DA-44BD-B118-9B7D8A9D8E37}"/>
              </a:ext>
            </a:extLst>
          </p:cNvPr>
          <p:cNvSpPr/>
          <p:nvPr/>
        </p:nvSpPr>
        <p:spPr>
          <a:xfrm rot="170800">
            <a:off x="6814701" y="2735593"/>
            <a:ext cx="743089" cy="1203196"/>
          </a:xfrm>
          <a:prstGeom prst="rect">
            <a:avLst/>
          </a:prstGeom>
          <a:blipFill>
            <a:blip r:embed="rId35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6623" b="92053" l="9091" r="89091">
                          <a14:foregroundMark x1="60000" y1="33775" x2="60000" y2="33775"/>
                          <a14:foregroundMark x1="49091" y1="42384" x2="49091" y2="42384"/>
                          <a14:foregroundMark x1="49091" y1="42384" x2="49091" y2="42384"/>
                          <a14:foregroundMark x1="29091" y1="43046" x2="36364" y2="50331"/>
                          <a14:foregroundMark x1="36364" y1="52980" x2="36364" y2="52980"/>
                          <a14:foregroundMark x1="45455" y1="55629" x2="70909" y2="80132"/>
                          <a14:foregroundMark x1="60000" y1="73510" x2="50909" y2="77483"/>
                          <a14:foregroundMark x1="40000" y1="89404" x2="40000" y2="89404"/>
                          <a14:foregroundMark x1="54545" y1="92053" x2="54545" y2="92053"/>
                          <a14:foregroundMark x1="50909" y1="90066" x2="50909" y2="90066"/>
                          <a14:foregroundMark x1="50909" y1="87417" x2="52727" y2="76821"/>
                          <a14:foregroundMark x1="52727" y1="60265" x2="47273" y2="35762"/>
                          <a14:foregroundMark x1="47273" y1="33775" x2="47273" y2="33775"/>
                          <a14:foregroundMark x1="43636" y1="27152" x2="43636" y2="23841"/>
                          <a14:foregroundMark x1="43636" y1="13907" x2="43636" y2="13907"/>
                          <a14:foregroundMark x1="41818" y1="6623" x2="41818" y2="6623"/>
                          <a14:foregroundMark x1="32727" y1="12583" x2="32727" y2="12583"/>
                          <a14:foregroundMark x1="56364" y1="19205" x2="61818" y2="29801"/>
                          <a14:foregroundMark x1="61818" y1="40397" x2="69091" y2="48344"/>
                          <a14:foregroundMark x1="69091" y1="48344" x2="69091" y2="48344"/>
                          <a14:foregroundMark x1="72727" y1="50331" x2="72727" y2="50331"/>
                          <a14:foregroundMark x1="40000" y1="49669" x2="40000" y2="49669"/>
                          <a14:foregroundMark x1="38182" y1="23841" x2="38182" y2="23841"/>
                          <a14:foregroundMark x1="36364" y1="17219" x2="41818" y2="24503"/>
                          <a14:foregroundMark x1="58182" y1="66225" x2="58182" y2="66225"/>
                          <a14:foregroundMark x1="58182" y1="66225" x2="58182" y2="70861"/>
                          <a14:foregroundMark x1="40000" y1="81457" x2="40000" y2="81457"/>
                          <a14:foregroundMark x1="47273" y1="88079" x2="47273" y2="88079"/>
                          <a14:foregroundMark x1="47273" y1="88079" x2="47273" y2="8807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CD39F4-8974-4B5C-98FE-040C95883783}"/>
              </a:ext>
            </a:extLst>
          </p:cNvPr>
          <p:cNvSpPr/>
          <p:nvPr/>
        </p:nvSpPr>
        <p:spPr>
          <a:xfrm rot="170800">
            <a:off x="7910263" y="2854595"/>
            <a:ext cx="1239279" cy="1573302"/>
          </a:xfrm>
          <a:prstGeom prst="rect">
            <a:avLst/>
          </a:prstGeom>
          <a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backgroundRemoval t="2372" b="96443" l="3687" r="89862">
                          <a14:foregroundMark x1="15668" y1="48221" x2="15668" y2="48221"/>
                          <a14:foregroundMark x1="14747" y1="35573" x2="16129" y2="32016"/>
                          <a14:foregroundMark x1="18894" y1="26087" x2="18894" y2="26087"/>
                          <a14:foregroundMark x1="20737" y1="17391" x2="20737" y2="17391"/>
                          <a14:foregroundMark x1="20737" y1="13043" x2="20737" y2="13043"/>
                          <a14:foregroundMark x1="21659" y1="13043" x2="29032" y2="15415"/>
                          <a14:foregroundMark x1="29032" y1="15415" x2="29032" y2="15415"/>
                          <a14:foregroundMark x1="44700" y1="15020" x2="44700" y2="15020"/>
                          <a14:foregroundMark x1="55300" y1="9486" x2="64977" y2="9881"/>
                          <a14:foregroundMark x1="69585" y1="10277" x2="69585" y2="10277"/>
                          <a14:foregroundMark x1="77419" y1="7115" x2="77419" y2="7115"/>
                          <a14:foregroundMark x1="79263" y1="7510" x2="79263" y2="7510"/>
                          <a14:foregroundMark x1="83410" y1="12648" x2="83410" y2="12648"/>
                          <a14:foregroundMark x1="84332" y1="12648" x2="84332" y2="12648"/>
                          <a14:foregroundMark x1="83871" y1="7510" x2="83871" y2="7510"/>
                          <a14:foregroundMark x1="82949" y1="2372" x2="82949" y2="2372"/>
                          <a14:foregroundMark x1="77419" y1="8696" x2="77419" y2="8696"/>
                          <a14:foregroundMark x1="55300" y1="9486" x2="38249" y2="13834"/>
                          <a14:foregroundMark x1="27189" y1="14229" x2="24424" y2="14229"/>
                          <a14:foregroundMark x1="12442" y1="13043" x2="12442" y2="13043"/>
                          <a14:foregroundMark x1="10599" y1="13439" x2="10599" y2="13439"/>
                          <a14:foregroundMark x1="9677" y1="14625" x2="5991" y2="16206"/>
                          <a14:foregroundMark x1="5991" y1="16206" x2="5991" y2="16206"/>
                          <a14:foregroundMark x1="5069" y1="16601" x2="5530" y2="22134"/>
                          <a14:foregroundMark x1="4147" y1="14229" x2="4147" y2="16601"/>
                          <a14:foregroundMark x1="9217" y1="24901" x2="9217" y2="24901"/>
                          <a14:foregroundMark x1="9217" y1="24901" x2="9677" y2="27273"/>
                          <a14:foregroundMark x1="9677" y1="27273" x2="11521" y2="30040"/>
                          <a14:foregroundMark x1="13364" y1="30040" x2="13364" y2="30040"/>
                          <a14:foregroundMark x1="64977" y1="83004" x2="64977" y2="83004"/>
                          <a14:foregroundMark x1="62673" y1="81818" x2="62673" y2="81818"/>
                          <a14:foregroundMark x1="70046" y1="75889" x2="70046" y2="75889"/>
                          <a14:foregroundMark x1="70968" y1="75494" x2="70968" y2="75494"/>
                          <a14:foregroundMark x1="74654" y1="77075" x2="74654" y2="77075"/>
                          <a14:foregroundMark x1="72350" y1="84980" x2="72350" y2="84980"/>
                          <a14:foregroundMark x1="74194" y1="85771" x2="74194" y2="85771"/>
                          <a14:foregroundMark x1="79724" y1="89328" x2="79724" y2="89328"/>
                          <a14:foregroundMark x1="69585" y1="88142" x2="63134" y2="88538"/>
                          <a14:foregroundMark x1="63134" y1="88538" x2="59447" y2="88538"/>
                          <a14:foregroundMark x1="59447" y1="88538" x2="53917" y2="88538"/>
                          <a14:foregroundMark x1="41475" y1="92095" x2="41475" y2="92095"/>
                          <a14:foregroundMark x1="47005" y1="96443" x2="47005" y2="96443"/>
                          <a14:foregroundMark x1="58065" y1="93676" x2="58065" y2="93676"/>
                          <a14:backgroundMark x1="1843" y1="6324" x2="1843" y2="6324"/>
                          <a14:backgroundMark x1="1382" y1="13834" x2="1382" y2="138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ACBCAF-A38E-43FB-B879-CE52385362C2}"/>
              </a:ext>
            </a:extLst>
          </p:cNvPr>
          <p:cNvSpPr/>
          <p:nvPr/>
        </p:nvSpPr>
        <p:spPr>
          <a:xfrm rot="170800">
            <a:off x="9691674" y="2899302"/>
            <a:ext cx="1722473" cy="1356443"/>
          </a:xfrm>
          <a:prstGeom prst="rect">
            <a:avLst/>
          </a:prstGeom>
          <a:blipFill>
            <a:blip r:embed="rId39">
              <a:extLst>
                <a:ext uri="{BEBA8EAE-BF5A-486C-A8C5-ECC9F3942E4B}">
                  <a14:imgProps xmlns:a14="http://schemas.microsoft.com/office/drawing/2010/main">
                    <a14:imgLayer r:embed="rId40">
                      <a14:imgEffect>
                        <a14:backgroundRemoval t="10000" b="90000" l="10000" r="90000">
                          <a14:foregroundMark x1="10784" y1="31325" x2="10784" y2="31325"/>
                          <a14:foregroundMark x1="23529" y1="22892" x2="23529" y2="22892"/>
                          <a14:foregroundMark x1="23529" y1="38554" x2="23529" y2="38554"/>
                          <a14:foregroundMark x1="28431" y1="48193" x2="30392" y2="51807"/>
                          <a14:foregroundMark x1="34314" y1="61446" x2="34314" y2="65060"/>
                          <a14:foregroundMark x1="34314" y1="75904" x2="34314" y2="75904"/>
                          <a14:foregroundMark x1="34314" y1="79518" x2="34314" y2="79518"/>
                          <a14:foregroundMark x1="30392" y1="87952" x2="30392" y2="87952"/>
                          <a14:foregroundMark x1="52941" y1="45783" x2="52941" y2="45783"/>
                          <a14:foregroundMark x1="61765" y1="37349" x2="61765" y2="37349"/>
                          <a14:foregroundMark x1="53922" y1="36145" x2="49020" y2="39759"/>
                          <a14:foregroundMark x1="49020" y1="39759" x2="49020" y2="39759"/>
                          <a14:foregroundMark x1="44118" y1="39759" x2="44118" y2="39759"/>
                          <a14:foregroundMark x1="39216" y1="39759" x2="29412" y2="40964"/>
                          <a14:foregroundMark x1="22549" y1="42169" x2="22549" y2="42169"/>
                          <a14:foregroundMark x1="84314" y1="63855" x2="84314" y2="63855"/>
                          <a14:foregroundMark x1="77451" y1="55422" x2="77451" y2="55422"/>
                          <a14:foregroundMark x1="76471" y1="44578" x2="76471" y2="44578"/>
                          <a14:foregroundMark x1="83333" y1="59036" x2="83333" y2="59036"/>
                          <a14:foregroundMark x1="83333" y1="69880" x2="83333" y2="69880"/>
                          <a14:foregroundMark x1="80392" y1="75904" x2="80392" y2="75904"/>
                          <a14:foregroundMark x1="84314" y1="78313" x2="84314" y2="783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59EE1-C7B5-4A19-A469-995ECC8984D3}"/>
              </a:ext>
            </a:extLst>
          </p:cNvPr>
          <p:cNvSpPr/>
          <p:nvPr/>
        </p:nvSpPr>
        <p:spPr>
          <a:xfrm rot="3425050">
            <a:off x="256478" y="4454091"/>
            <a:ext cx="1722473" cy="1356443"/>
          </a:xfrm>
          <a:prstGeom prst="rect">
            <a:avLst/>
          </a:prstGeom>
          <a:blipFill>
            <a:blip r:embed="rId41">
              <a:extLst>
                <a:ext uri="{BEBA8EAE-BF5A-486C-A8C5-ECC9F3942E4B}">
                  <a14:imgProps xmlns:a14="http://schemas.microsoft.com/office/drawing/2010/main">
                    <a14:imgLayer r:embed="rId42">
                      <a14:imgEffect>
                        <a14:backgroundRemoval t="10000" b="90000" l="10000" r="90000">
                          <a14:foregroundMark x1="13000" y1="77500" x2="14000" y2="75000"/>
                          <a14:foregroundMark x1="14000" y1="70000" x2="14000" y2="70000"/>
                          <a14:foregroundMark x1="13000" y1="67500" x2="13000" y2="67500"/>
                          <a14:foregroundMark x1="13000" y1="63750" x2="18000" y2="55000"/>
                          <a14:foregroundMark x1="21000" y1="42500" x2="21000" y2="42500"/>
                          <a14:foregroundMark x1="33000" y1="60000" x2="33000" y2="60000"/>
                          <a14:foregroundMark x1="33000" y1="60000" x2="33000" y2="60000"/>
                          <a14:foregroundMark x1="35000" y1="62500" x2="35000" y2="62500"/>
                          <a14:foregroundMark x1="39000" y1="76250" x2="39000" y2="76250"/>
                          <a14:foregroundMark x1="37000" y1="57500" x2="37000" y2="57500"/>
                          <a14:foregroundMark x1="37000" y1="57500" x2="36000" y2="60000"/>
                          <a14:foregroundMark x1="36000" y1="67500" x2="36000" y2="67500"/>
                          <a14:foregroundMark x1="27000" y1="66250" x2="27000" y2="66250"/>
                          <a14:foregroundMark x1="31000" y1="40000" x2="31000" y2="40000"/>
                          <a14:foregroundMark x1="30000" y1="45000" x2="30000" y2="45000"/>
                          <a14:foregroundMark x1="29000" y1="48750" x2="29000" y2="48750"/>
                          <a14:foregroundMark x1="26000" y1="57500" x2="26000" y2="66250"/>
                          <a14:foregroundMark x1="24000" y1="80000" x2="24000" y2="80000"/>
                          <a14:foregroundMark x1="44000" y1="63750" x2="44000" y2="63750"/>
                          <a14:foregroundMark x1="45000" y1="65000" x2="45000" y2="65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2EE2B4-71BF-4D09-B682-D2EB2C32AF52}"/>
              </a:ext>
            </a:extLst>
          </p:cNvPr>
          <p:cNvSpPr/>
          <p:nvPr/>
        </p:nvSpPr>
        <p:spPr>
          <a:xfrm rot="3425050">
            <a:off x="1671621" y="4461129"/>
            <a:ext cx="1722473" cy="1356443"/>
          </a:xfrm>
          <a:prstGeom prst="rect">
            <a:avLst/>
          </a:prstGeom>
          <a:blipFill>
            <a:blip r:embed="rId43">
              <a:extLst>
                <a:ext uri="{BEBA8EAE-BF5A-486C-A8C5-ECC9F3942E4B}">
                  <a14:imgProps xmlns:a14="http://schemas.microsoft.com/office/drawing/2010/main">
                    <a14:imgLayer r:embed="rId44">
                      <a14:imgEffect>
                        <a14:backgroundRemoval t="10000" b="90000" l="10000" r="90000">
                          <a14:foregroundMark x1="27368" y1="56962" x2="27368" y2="56962"/>
                          <a14:foregroundMark x1="24211" y1="54430" x2="24211" y2="54430"/>
                          <a14:foregroundMark x1="21053" y1="51899" x2="21053" y2="51899"/>
                          <a14:foregroundMark x1="20000" y1="50633" x2="16842" y2="49367"/>
                          <a14:foregroundMark x1="15789" y1="48101" x2="15789" y2="48101"/>
                          <a14:foregroundMark x1="13684" y1="46835" x2="13684" y2="34177"/>
                          <a14:foregroundMark x1="12632" y1="31646" x2="12632" y2="31646"/>
                          <a14:foregroundMark x1="18947" y1="31646" x2="18947" y2="31646"/>
                          <a14:foregroundMark x1="22105" y1="27848" x2="22105" y2="27848"/>
                          <a14:foregroundMark x1="9474" y1="60759" x2="10526" y2="59494"/>
                          <a14:foregroundMark x1="16842" y1="54430" x2="16842" y2="54430"/>
                          <a14:foregroundMark x1="23158" y1="62025" x2="23158" y2="62025"/>
                          <a14:foregroundMark x1="28421" y1="65823" x2="31579" y2="56962"/>
                          <a14:foregroundMark x1="32632" y1="53165" x2="32632" y2="53165"/>
                          <a14:foregroundMark x1="33684" y1="50633" x2="33684" y2="50633"/>
                          <a14:foregroundMark x1="42105" y1="69620" x2="42105" y2="69620"/>
                          <a14:foregroundMark x1="40000" y1="59494" x2="40000" y2="59494"/>
                          <a14:foregroundMark x1="40000" y1="59494" x2="41053" y2="72152"/>
                          <a14:foregroundMark x1="41053" y1="74684" x2="42105" y2="72152"/>
                          <a14:foregroundMark x1="40000" y1="64557" x2="41053" y2="62025"/>
                          <a14:foregroundMark x1="41053" y1="60759" x2="41053" y2="60759"/>
                          <a14:foregroundMark x1="40000" y1="56962" x2="40000" y2="56962"/>
                          <a14:foregroundMark x1="38947" y1="56962" x2="38947" y2="5696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64A2DD-8FF7-4E19-9224-422A0133E525}"/>
              </a:ext>
            </a:extLst>
          </p:cNvPr>
          <p:cNvSpPr/>
          <p:nvPr/>
        </p:nvSpPr>
        <p:spPr>
          <a:xfrm rot="3425050">
            <a:off x="3116697" y="4477564"/>
            <a:ext cx="1722473" cy="1356443"/>
          </a:xfrm>
          <a:prstGeom prst="rect">
            <a:avLst/>
          </a:prstGeom>
          <a:blipFill>
            <a:blip r:embed="rId45">
              <a:extLst>
                <a:ext uri="{BEBA8EAE-BF5A-486C-A8C5-ECC9F3942E4B}">
                  <a14:imgProps xmlns:a14="http://schemas.microsoft.com/office/drawing/2010/main">
                    <a14:imgLayer r:embed="rId46">
                      <a14:imgEffect>
                        <a14:backgroundRemoval t="10000" b="90000" l="10000" r="90000">
                          <a14:foregroundMark x1="14815" y1="47059" x2="14815" y2="47059"/>
                          <a14:foregroundMark x1="16667" y1="34118" x2="16667" y2="34118"/>
                          <a14:foregroundMark x1="17593" y1="32941" x2="17593" y2="32941"/>
                          <a14:foregroundMark x1="20370" y1="31765" x2="25926" y2="30588"/>
                          <a14:foregroundMark x1="25926" y1="30588" x2="25926" y2="30588"/>
                          <a14:foregroundMark x1="28704" y1="34118" x2="28704" y2="34118"/>
                          <a14:foregroundMark x1="30556" y1="43529" x2="30556" y2="43529"/>
                          <a14:foregroundMark x1="34259" y1="61176" x2="34259" y2="61176"/>
                          <a14:foregroundMark x1="44444" y1="52941" x2="44444" y2="52941"/>
                          <a14:foregroundMark x1="44444" y1="49412" x2="44444" y2="49412"/>
                          <a14:foregroundMark x1="43519" y1="47059" x2="43519" y2="47059"/>
                          <a14:foregroundMark x1="42593" y1="47059" x2="41667" y2="41176"/>
                          <a14:foregroundMark x1="41667" y1="47059" x2="41667" y2="47059"/>
                          <a14:foregroundMark x1="41667" y1="54118" x2="41667" y2="541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C4BFEC-D32F-45AC-8856-AAC1ACDD359C}"/>
              </a:ext>
            </a:extLst>
          </p:cNvPr>
          <p:cNvSpPr/>
          <p:nvPr/>
        </p:nvSpPr>
        <p:spPr>
          <a:xfrm rot="3425050">
            <a:off x="4517068" y="4481334"/>
            <a:ext cx="1722473" cy="1356443"/>
          </a:xfrm>
          <a:prstGeom prst="rect">
            <a:avLst/>
          </a:prstGeom>
          <a:blipFill>
            <a:blip r:embed="rId47">
              <a:extLst>
                <a:ext uri="{BEBA8EAE-BF5A-486C-A8C5-ECC9F3942E4B}">
                  <a14:imgProps xmlns:a14="http://schemas.microsoft.com/office/drawing/2010/main">
                    <a14:imgLayer r:embed="rId48">
                      <a14:imgEffect>
                        <a14:backgroundRemoval t="10000" b="90000" l="10000" r="90000">
                          <a14:foregroundMark x1="24762" y1="47436" x2="21905" y2="47436"/>
                          <a14:foregroundMark x1="20952" y1="46154" x2="18095" y2="47436"/>
                          <a14:foregroundMark x1="12381" y1="44872" x2="12381" y2="44872"/>
                          <a14:foregroundMark x1="10476" y1="44872" x2="14286" y2="32051"/>
                          <a14:foregroundMark x1="15238" y1="23077" x2="15238" y2="23077"/>
                          <a14:foregroundMark x1="17143" y1="24359" x2="17143" y2="24359"/>
                          <a14:foregroundMark x1="26667" y1="32051" x2="26667" y2="32051"/>
                          <a14:foregroundMark x1="32381" y1="38462" x2="32381" y2="38462"/>
                          <a14:foregroundMark x1="37143" y1="52564" x2="37143" y2="52564"/>
                          <a14:foregroundMark x1="39048" y1="56410" x2="43810" y2="57692"/>
                          <a14:foregroundMark x1="26667" y1="61538" x2="22857" y2="64103"/>
                          <a14:foregroundMark x1="18095" y1="64103" x2="18095" y2="64103"/>
                          <a14:foregroundMark x1="41905" y1="61538" x2="41905" y2="61538"/>
                          <a14:foregroundMark x1="40000" y1="55128" x2="40000" y2="55128"/>
                          <a14:foregroundMark x1="41905" y1="51282" x2="41905" y2="512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B13578-5A45-487A-BBD0-FF31652E231B}"/>
              </a:ext>
            </a:extLst>
          </p:cNvPr>
          <p:cNvSpPr/>
          <p:nvPr/>
        </p:nvSpPr>
        <p:spPr>
          <a:xfrm>
            <a:off x="6081039" y="4454090"/>
            <a:ext cx="1722473" cy="1356443"/>
          </a:xfrm>
          <a:prstGeom prst="rect">
            <a:avLst/>
          </a:prstGeom>
          <a:blipFill>
            <a:blip r:embed="rId4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3656AE-91F0-4399-8D2B-84FC8C42C28C}"/>
              </a:ext>
            </a:extLst>
          </p:cNvPr>
          <p:cNvSpPr/>
          <p:nvPr/>
        </p:nvSpPr>
        <p:spPr>
          <a:xfrm>
            <a:off x="8014868" y="4400261"/>
            <a:ext cx="1933829" cy="1515248"/>
          </a:xfrm>
          <a:prstGeom prst="rect">
            <a:avLst/>
          </a:prstGeom>
          <a:blipFill>
            <a:blip r:embed="rId50">
              <a:extLst>
                <a:ext uri="{BEBA8EAE-BF5A-486C-A8C5-ECC9F3942E4B}">
                  <a14:imgProps xmlns:a14="http://schemas.microsoft.com/office/drawing/2010/main">
                    <a14:imgLayer r:embed="rId51">
                      <a14:imgEffect>
                        <a14:backgroundRemoval t="9363" b="95319" l="549" r="93413">
                          <a14:foregroundMark x1="71546" y1="52406" x2="71546" y2="52406"/>
                          <a14:foregroundMark x1="76853" y1="47334" x2="76853" y2="47334"/>
                          <a14:foregroundMark x1="76853" y1="47334" x2="76853" y2="47334"/>
                          <a14:foregroundMark x1="76212" y1="43953" x2="76212" y2="43953"/>
                          <a14:foregroundMark x1="74840" y1="37971" x2="74840" y2="37971"/>
                          <a14:foregroundMark x1="70906" y1="27958" x2="70906" y2="27958"/>
                          <a14:foregroundMark x1="70906" y1="27958" x2="70906" y2="27958"/>
                          <a14:foregroundMark x1="63586" y1="27048" x2="63586" y2="27048"/>
                          <a14:foregroundMark x1="64227" y1="27048" x2="64227" y2="27048"/>
                          <a14:foregroundMark x1="69533" y1="31339" x2="78134" y2="43043"/>
                          <a14:foregroundMark x1="82159" y1="51495" x2="82159" y2="51495"/>
                          <a14:foregroundMark x1="83440" y1="57347" x2="85453" y2="63329"/>
                          <a14:foregroundMark x1="85453" y1="65020" x2="85453" y2="65020"/>
                          <a14:foregroundMark x1="85453" y1="65020" x2="81519" y2="65800"/>
                          <a14:foregroundMark x1="81519" y1="65800" x2="81519" y2="65800"/>
                          <a14:foregroundMark x1="72187" y1="57347" x2="72187" y2="57347"/>
                          <a14:foregroundMark x1="71546" y1="57347" x2="71546" y2="57347"/>
                          <a14:foregroundMark x1="70906" y1="57347" x2="68893" y2="57347"/>
                          <a14:foregroundMark x1="68253" y1="55787" x2="68253" y2="55787"/>
                          <a14:foregroundMark x1="68253" y1="55787" x2="68253" y2="55787"/>
                          <a14:foregroundMark x1="64227" y1="48114" x2="64227" y2="48114"/>
                          <a14:foregroundMark x1="64227" y1="47334" x2="64227" y2="47334"/>
                          <a14:foregroundMark x1="61574" y1="33810" x2="61574" y2="33810"/>
                          <a14:foregroundMark x1="61574" y1="33030" x2="61574" y2="33030"/>
                          <a14:foregroundMark x1="61574" y1="26268" x2="61574" y2="26268"/>
                          <a14:foregroundMark x1="25069" y1="21977" x2="25069" y2="21977"/>
                          <a14:foregroundMark x1="25069" y1="21977" x2="25069" y2="21977"/>
                          <a14:foregroundMark x1="23056" y1="21977" x2="21134" y2="23667"/>
                          <a14:foregroundMark x1="19762" y1="25358" x2="17109" y2="27048"/>
                          <a14:foregroundMark x1="17109" y1="27048" x2="17109" y2="27048"/>
                          <a14:foregroundMark x1="10430" y1="31339" x2="8509" y2="32120"/>
                          <a14:foregroundMark x1="5855" y1="27048" x2="5855" y2="27048"/>
                          <a14:foregroundMark x1="4483" y1="21196" x2="4483" y2="21196"/>
                          <a14:foregroundMark x1="4483" y1="20286" x2="4483" y2="20286"/>
                          <a14:foregroundMark x1="5855" y1="18596" x2="8509" y2="16905"/>
                          <a14:foregroundMark x1="19762" y1="9363" x2="19762" y2="9363"/>
                          <a14:foregroundMark x1="19762" y1="9363" x2="19762" y2="9363"/>
                          <a14:foregroundMark x1="23788" y1="11053" x2="23788" y2="11053"/>
                          <a14:foregroundMark x1="23788" y1="11053" x2="23788" y2="11053"/>
                          <a14:foregroundMark x1="23788" y1="11053" x2="23788" y2="11053"/>
                          <a14:foregroundMark x1="24428" y1="16125" x2="24428" y2="16125"/>
                          <a14:foregroundMark x1="24428" y1="21977" x2="19762" y2="29649"/>
                          <a14:foregroundMark x1="10430" y1="47334" x2="10430" y2="47334"/>
                          <a14:foregroundMark x1="10430" y1="52406" x2="10430" y2="52406"/>
                          <a14:foregroundMark x1="11802" y1="59948" x2="11802" y2="59948"/>
                          <a14:foregroundMark x1="14456" y1="58257" x2="14456" y2="58257"/>
                          <a14:foregroundMark x1="14456" y1="56567" x2="12443" y2="60728"/>
                          <a14:foregroundMark x1="12443" y1="60728" x2="12443" y2="60728"/>
                          <a14:foregroundMark x1="12443" y1="60728" x2="12443" y2="60728"/>
                          <a14:foregroundMark x1="11162" y1="57347" x2="11162" y2="57347"/>
                          <a14:foregroundMark x1="11162" y1="57347" x2="11162" y2="57347"/>
                          <a14:foregroundMark x1="7136" y1="49025" x2="7136" y2="49025"/>
                          <a14:foregroundMark x1="5855" y1="49025" x2="5855" y2="49025"/>
                          <a14:foregroundMark x1="5855" y1="50715" x2="5855" y2="50715"/>
                          <a14:foregroundMark x1="6496" y1="52406" x2="6496" y2="52406"/>
                          <a14:foregroundMark x1="6496" y1="52406" x2="11802" y2="54096"/>
                          <a14:foregroundMark x1="23788" y1="82705" x2="23788" y2="82705"/>
                          <a14:foregroundMark x1="23788" y1="95319" x2="23788" y2="95319"/>
                          <a14:foregroundMark x1="25709" y1="93628" x2="25709" y2="93628"/>
                          <a14:foregroundMark x1="33028" y1="91157" x2="33028" y2="91157"/>
                          <a14:foregroundMark x1="72187" y1="49805" x2="72187" y2="49805"/>
                          <a14:foregroundMark x1="78134" y1="54876" x2="78134" y2="54876"/>
                          <a14:foregroundMark x1="87466" y1="69181" x2="87466" y2="69181"/>
                          <a14:foregroundMark x1="88106" y1="69181" x2="88106" y2="69181"/>
                          <a14:foregroundMark x1="86093" y1="91157" x2="86093" y2="91157"/>
                          <a14:foregroundMark x1="88747" y1="65800" x2="88747" y2="65800"/>
                          <a14:foregroundMark x1="87466" y1="63329" x2="87466" y2="63329"/>
                          <a14:foregroundMark x1="85453" y1="48114" x2="85453" y2="48114"/>
                          <a14:foregroundMark x1="85453" y1="48114" x2="82800" y2="48114"/>
                          <a14:foregroundMark x1="77493" y1="46424" x2="77493" y2="46424"/>
                          <a14:foregroundMark x1="74840" y1="44733" x2="74840" y2="44733"/>
                          <a14:foregroundMark x1="70174" y1="39662" x2="70174" y2="39662"/>
                          <a14:foregroundMark x1="57548" y1="32120" x2="57548" y2="32120"/>
                          <a14:foregroundMark x1="56908" y1="30429" x2="56908" y2="30429"/>
                          <a14:foregroundMark x1="27081" y1="14434" x2="27081" y2="14434"/>
                          <a14:foregroundMark x1="27081" y1="14434" x2="23788" y2="14434"/>
                          <a14:foregroundMark x1="16468" y1="19506" x2="16468" y2="19506"/>
                          <a14:foregroundMark x1="13815" y1="21977" x2="13815" y2="21977"/>
                          <a14:foregroundMark x1="8509" y1="26268" x2="6496" y2="29649"/>
                          <a14:foregroundMark x1="5855" y1="33030" x2="5855" y2="33030"/>
                          <a14:foregroundMark x1="5124" y1="49805" x2="5124" y2="49805"/>
                          <a14:foregroundMark x1="7136" y1="63329" x2="7136" y2="63329"/>
                          <a14:foregroundMark x1="8509" y1="64109" x2="9149" y2="66710"/>
                          <a14:foregroundMark x1="9149" y1="66710" x2="9149" y2="66710"/>
                          <a14:foregroundMark x1="14456" y1="72562" x2="14456" y2="72562"/>
                          <a14:foregroundMark x1="21775" y1="60728" x2="21775" y2="60728"/>
                          <a14:foregroundMark x1="21775" y1="57347" x2="21775" y2="54096"/>
                          <a14:foregroundMark x1="20403" y1="45644" x2="20403" y2="45644"/>
                          <a14:foregroundMark x1="20403" y1="37191" x2="20403" y2="37191"/>
                          <a14:foregroundMark x1="23788" y1="21977" x2="23788" y2="21977"/>
                          <a14:foregroundMark x1="25709" y1="18596" x2="25709" y2="18596"/>
                          <a14:foregroundMark x1="31016" y1="12744" x2="31016" y2="12744"/>
                          <a14:foregroundMark x1="31016" y1="13654" x2="31016" y2="13654"/>
                          <a14:foregroundMark x1="26441" y1="27048" x2="26441" y2="27048"/>
                          <a14:foregroundMark x1="12443" y1="41352" x2="12443" y2="41352"/>
                          <a14:foregroundMark x1="5855" y1="55787" x2="5855" y2="55787"/>
                          <a14:foregroundMark x1="72187" y1="65800" x2="72187" y2="65800"/>
                          <a14:foregroundMark x1="80787" y1="71782" x2="80787" y2="71782"/>
                          <a14:foregroundMark x1="80146" y1="81014" x2="80146" y2="81014"/>
                          <a14:foregroundMark x1="93413" y1="72562" x2="93413" y2="72562"/>
                          <a14:foregroundMark x1="86093" y1="79324" x2="86093" y2="79324"/>
                          <a14:foregroundMark x1="91400" y1="73472" x2="91400" y2="73472"/>
                          <a14:foregroundMark x1="91400" y1="80104" x2="91400" y2="80104"/>
                          <a14:foregroundMark x1="89478" y1="86866" x2="87466" y2="83485"/>
                          <a14:foregroundMark x1="82800" y1="70091" x2="78866" y2="68401"/>
                          <a14:foregroundMark x1="63586" y1="23667" x2="63586" y2="23667"/>
                          <a14:foregroundMark x1="60933" y1="21977" x2="60933" y2="21977"/>
                          <a14:foregroundMark x1="60201" y1="21977" x2="56908" y2="25358"/>
                          <a14:foregroundMark x1="549" y1="66710" x2="549" y2="66710"/>
                          <a14:foregroundMark x1="8509" y1="60728" x2="8509" y2="607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C5681C-A3F3-44F6-A989-86941F1D17F3}"/>
              </a:ext>
            </a:extLst>
          </p:cNvPr>
          <p:cNvSpPr/>
          <p:nvPr/>
        </p:nvSpPr>
        <p:spPr>
          <a:xfrm>
            <a:off x="9948697" y="4297680"/>
            <a:ext cx="1387859" cy="1617827"/>
          </a:xfrm>
          <a:prstGeom prst="rect">
            <a:avLst/>
          </a:prstGeom>
          <a:blipFill>
            <a:blip r:embed="rId52">
              <a:extLst>
                <a:ext uri="{BEBA8EAE-BF5A-486C-A8C5-ECC9F3942E4B}">
                  <a14:imgProps xmlns:a14="http://schemas.microsoft.com/office/drawing/2010/main">
                    <a14:imgLayer r:embed="rId53">
                      <a14:imgEffect>
                        <a14:backgroundRemoval t="5396" b="97842" l="8676" r="92694">
                          <a14:foregroundMark x1="25114" y1="52518" x2="25114" y2="52518"/>
                          <a14:foregroundMark x1="17808" y1="23741" x2="17808" y2="23741"/>
                          <a14:foregroundMark x1="22831" y1="23741" x2="22831" y2="23741"/>
                          <a14:foregroundMark x1="26941" y1="17986" x2="26941" y2="17986"/>
                          <a14:foregroundMark x1="30137" y1="85252" x2="30137" y2="85252"/>
                          <a14:foregroundMark x1="46119" y1="97842" x2="47489" y2="95324"/>
                          <a14:foregroundMark x1="49315" y1="92806" x2="49315" y2="92806"/>
                          <a14:foregroundMark x1="69406" y1="80216" x2="69406" y2="80216"/>
                          <a14:foregroundMark x1="74886" y1="67626" x2="74886" y2="67626"/>
                          <a14:foregroundMark x1="79909" y1="60072" x2="79909" y2="60072"/>
                          <a14:foregroundMark x1="84475" y1="51439" x2="84475" y2="51439"/>
                          <a14:foregroundMark x1="84475" y1="47122" x2="84475" y2="47122"/>
                          <a14:foregroundMark x1="78539" y1="41367" x2="76712" y2="38849"/>
                          <a14:foregroundMark x1="68037" y1="29496" x2="66210" y2="26978"/>
                          <a14:foregroundMark x1="60274" y1="23022" x2="60274" y2="23022"/>
                          <a14:foregroundMark x1="56621" y1="8633" x2="56621" y2="8633"/>
                          <a14:foregroundMark x1="56621" y1="9353" x2="50228" y2="12590"/>
                          <a14:foregroundMark x1="47032" y1="13669" x2="47032" y2="13669"/>
                          <a14:foregroundMark x1="47032" y1="13669" x2="47032" y2="13669"/>
                          <a14:foregroundMark x1="33790" y1="25540" x2="33790" y2="25540"/>
                          <a14:foregroundMark x1="33790" y1="25540" x2="33790" y2="25540"/>
                          <a14:foregroundMark x1="35616" y1="16906" x2="35616" y2="16906"/>
                          <a14:foregroundMark x1="39726" y1="13669" x2="39726" y2="13669"/>
                          <a14:foregroundMark x1="42009" y1="6115" x2="42009" y2="6115"/>
                          <a14:foregroundMark x1="36986" y1="23741" x2="36986" y2="23741"/>
                          <a14:foregroundMark x1="30137" y1="36331" x2="30137" y2="36331"/>
                          <a14:foregroundMark x1="25114" y1="42086" x2="24201" y2="50000"/>
                          <a14:foregroundMark x1="19178" y1="60072" x2="22831" y2="62590"/>
                          <a14:foregroundMark x1="28767" y1="64029" x2="28767" y2="64029"/>
                          <a14:foregroundMark x1="36073" y1="58993" x2="36073" y2="58993"/>
                          <a14:foregroundMark x1="47032" y1="48201" x2="47032" y2="48201"/>
                          <a14:foregroundMark x1="47032" y1="48201" x2="47032" y2="48201"/>
                          <a14:foregroundMark x1="47032" y1="48201" x2="47032" y2="48201"/>
                          <a14:foregroundMark x1="47032" y1="48201" x2="47032" y2="48201"/>
                          <a14:foregroundMark x1="47032" y1="48201" x2="47032" y2="45683"/>
                          <a14:foregroundMark x1="45662" y1="38849" x2="41553" y2="38129"/>
                          <a14:foregroundMark x1="37443" y1="36331" x2="37443" y2="36331"/>
                          <a14:foregroundMark x1="35616" y1="36331" x2="28311" y2="45683"/>
                          <a14:foregroundMark x1="27397" y1="45683" x2="27397" y2="45683"/>
                          <a14:foregroundMark x1="21005" y1="38129" x2="19178" y2="42086"/>
                          <a14:foregroundMark x1="19178" y1="42086" x2="19178" y2="42086"/>
                          <a14:foregroundMark x1="17808" y1="42086" x2="23744" y2="39568"/>
                          <a14:foregroundMark x1="39726" y1="24460" x2="39726" y2="24460"/>
                          <a14:foregroundMark x1="37443" y1="21223" x2="37443" y2="21223"/>
                          <a14:foregroundMark x1="62557" y1="43885" x2="62557" y2="43885"/>
                          <a14:foregroundMark x1="62557" y1="25540" x2="62557" y2="25540"/>
                          <a14:foregroundMark x1="62100" y1="31295" x2="64840" y2="31295"/>
                          <a14:foregroundMark x1="68950" y1="37050" x2="68950" y2="37050"/>
                          <a14:foregroundMark x1="52055" y1="21223" x2="57534" y2="23741"/>
                          <a14:foregroundMark x1="61644" y1="25540" x2="61644" y2="25540"/>
                          <a14:foregroundMark x1="61644" y1="25540" x2="69406" y2="41367"/>
                          <a14:foregroundMark x1="69406" y1="40647" x2="69406" y2="40647"/>
                          <a14:foregroundMark x1="68950" y1="44604" x2="68037" y2="68345"/>
                          <a14:foregroundMark x1="66667" y1="71583" x2="64840" y2="73381"/>
                          <a14:foregroundMark x1="59361" y1="77698" x2="57534" y2="82734"/>
                          <a14:foregroundMark x1="53425" y1="88489" x2="53425" y2="88489"/>
                          <a14:foregroundMark x1="36986" y1="63309" x2="36986" y2="63309"/>
                          <a14:foregroundMark x1="27397" y1="70144" x2="27397" y2="70144"/>
                          <a14:foregroundMark x1="28767" y1="66547" x2="31507" y2="65108"/>
                          <a14:foregroundMark x1="44749" y1="51439" x2="44749" y2="51439"/>
                          <a14:foregroundMark x1="45662" y1="44604" x2="45662" y2="44604"/>
                          <a14:foregroundMark x1="45662" y1="44604" x2="48402" y2="47122"/>
                          <a14:foregroundMark x1="52968" y1="48921" x2="52968" y2="48921"/>
                          <a14:foregroundMark x1="47489" y1="53237" x2="47489" y2="53237"/>
                          <a14:foregroundMark x1="50685" y1="48921" x2="50228" y2="52518"/>
                          <a14:foregroundMark x1="70776" y1="72662" x2="73516" y2="71583"/>
                          <a14:foregroundMark x1="79909" y1="65108" x2="74886" y2="65827"/>
                          <a14:foregroundMark x1="70776" y1="67626" x2="72146" y2="72662"/>
                          <a14:foregroundMark x1="72146" y1="72662" x2="72146" y2="78417"/>
                          <a14:foregroundMark x1="71233" y1="78417" x2="71233" y2="78417"/>
                          <a14:foregroundMark x1="71233" y1="78417" x2="67580" y2="82014"/>
                          <a14:foregroundMark x1="63927" y1="80216" x2="62100" y2="89568"/>
                          <a14:foregroundMark x1="57991" y1="87050" x2="57991" y2="89568"/>
                          <a14:foregroundMark x1="59361" y1="92086" x2="59361" y2="92086"/>
                          <a14:foregroundMark x1="58904" y1="96043" x2="60274" y2="98561"/>
                          <a14:foregroundMark x1="69863" y1="82734" x2="77169" y2="74101"/>
                          <a14:foregroundMark x1="84018" y1="69065" x2="84018" y2="66547"/>
                          <a14:foregroundMark x1="88584" y1="53237" x2="89954" y2="50719"/>
                          <a14:foregroundMark x1="92694" y1="41367" x2="92694" y2="41367"/>
                          <a14:foregroundMark x1="92694" y1="37050" x2="92694" y2="37050"/>
                          <a14:foregroundMark x1="88584" y1="32014" x2="88584" y2="32014"/>
                          <a14:foregroundMark x1="88128" y1="32014" x2="88128" y2="32014"/>
                          <a14:foregroundMark x1="79452" y1="28777" x2="79452" y2="28777"/>
                          <a14:foregroundMark x1="79452" y1="28058" x2="79452" y2="28058"/>
                          <a14:foregroundMark x1="76256" y1="21942" x2="76256" y2="21942"/>
                          <a14:foregroundMark x1="75342" y1="19424" x2="75342" y2="19424"/>
                          <a14:foregroundMark x1="73973" y1="17986" x2="72146" y2="17986"/>
                          <a14:foregroundMark x1="66210" y1="15108" x2="66210" y2="15108"/>
                          <a14:foregroundMark x1="65297" y1="15108" x2="65297" y2="15108"/>
                          <a14:foregroundMark x1="60731" y1="14388" x2="50685" y2="14388"/>
                          <a14:foregroundMark x1="39726" y1="15108" x2="39726" y2="15108"/>
                          <a14:foregroundMark x1="41553" y1="41367" x2="44292" y2="52518"/>
                          <a14:foregroundMark x1="44749" y1="55755" x2="44749" y2="62590"/>
                          <a14:foregroundMark x1="39726" y1="75899" x2="38356" y2="83453"/>
                          <a14:foregroundMark x1="36073" y1="70863" x2="36073" y2="70863"/>
                          <a14:foregroundMark x1="48402" y1="82734" x2="48402" y2="82734"/>
                          <a14:foregroundMark x1="48402" y1="87050" x2="48402" y2="870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D1068C-FD98-4C6C-B430-2E0CCF2401CC}"/>
              </a:ext>
            </a:extLst>
          </p:cNvPr>
          <p:cNvSpPr/>
          <p:nvPr/>
        </p:nvSpPr>
        <p:spPr>
          <a:xfrm>
            <a:off x="626657" y="5952389"/>
            <a:ext cx="926744" cy="818333"/>
          </a:xfrm>
          <a:prstGeom prst="rect">
            <a:avLst/>
          </a:prstGeom>
          <a:blipFill>
            <a:blip r:embed="rId5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6D40E7-042A-4E00-B2E7-9142195FE30B}"/>
              </a:ext>
            </a:extLst>
          </p:cNvPr>
          <p:cNvSpPr/>
          <p:nvPr/>
        </p:nvSpPr>
        <p:spPr>
          <a:xfrm rot="19302524">
            <a:off x="3602941" y="5025622"/>
            <a:ext cx="1757763" cy="2254215"/>
          </a:xfrm>
          <a:prstGeom prst="rect">
            <a:avLst/>
          </a:prstGeom>
          <a:blipFill>
            <a:blip r:embed="rId55">
              <a:extLst>
                <a:ext uri="{BEBA8EAE-BF5A-486C-A8C5-ECC9F3942E4B}">
                  <a14:imgProps xmlns:a14="http://schemas.microsoft.com/office/drawing/2010/main">
                    <a14:imgLayer r:embed="rId56">
                      <a14:imgEffect>
                        <a14:backgroundRemoval t="6065" b="89891" l="9877" r="89947">
                          <a14:foregroundMark x1="37743" y1="13686" x2="37743" y2="13686"/>
                          <a14:foregroundMark x1="50265" y1="16019" x2="50265" y2="16019"/>
                          <a14:foregroundMark x1="50265" y1="19285" x2="50265" y2="19285"/>
                          <a14:foregroundMark x1="50265" y1="19285" x2="49559" y2="19285"/>
                          <a14:foregroundMark x1="34039" y1="18974" x2="34039" y2="18974"/>
                          <a14:backgroundMark x1="46032" y1="13530" x2="46032" y2="13530"/>
                          <a14:backgroundMark x1="41623" y1="8709" x2="41623" y2="8709"/>
                          <a14:backgroundMark x1="42328" y1="9487" x2="43210" y2="8709"/>
                          <a14:backgroundMark x1="43739" y1="8243" x2="44092" y2="8865"/>
                          <a14:backgroundMark x1="43739" y1="10264" x2="43739" y2="11042"/>
                          <a14:backgroundMark x1="43210" y1="11664" x2="43210" y2="11664"/>
                          <a14:backgroundMark x1="39683" y1="15086" x2="39683" y2="15086"/>
                          <a14:backgroundMark x1="37743" y1="9953" x2="37743" y2="8865"/>
                          <a14:backgroundMark x1="38272" y1="8243" x2="40035" y2="8243"/>
                          <a14:backgroundMark x1="40388" y1="8243" x2="40388" y2="8243"/>
                          <a14:backgroundMark x1="40917" y1="8087" x2="44092" y2="8243"/>
                          <a14:backgroundMark x1="44092" y1="8554" x2="44092" y2="8554"/>
                          <a14:backgroundMark x1="44092" y1="9331" x2="45150" y2="14930"/>
                          <a14:backgroundMark x1="45326" y1="14930" x2="45855" y2="15708"/>
                          <a14:backgroundMark x1="41446" y1="21306" x2="41093" y2="22862"/>
                          <a14:backgroundMark x1="41093" y1="22862" x2="39683" y2="20062"/>
                          <a14:backgroundMark x1="36332" y1="17729" x2="36332" y2="17729"/>
                          <a14:backgroundMark x1="35979" y1="17885" x2="43915" y2="18974"/>
                          <a14:backgroundMark x1="47972" y1="18040" x2="49735" y2="16019"/>
                          <a14:backgroundMark x1="50441" y1="15863" x2="50441" y2="15863"/>
                          <a14:backgroundMark x1="50265" y1="20062" x2="50617" y2="21462"/>
                          <a14:backgroundMark x1="51146" y1="19596" x2="51146" y2="18974"/>
                          <a14:backgroundMark x1="49912" y1="16796" x2="49912" y2="16796"/>
                          <a14:backgroundMark x1="49912" y1="16641" x2="49912" y2="16641"/>
                          <a14:backgroundMark x1="49735" y1="16796" x2="49735" y2="17418"/>
                          <a14:backgroundMark x1="49735" y1="17418" x2="49735" y2="1741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F7D6CA0-D659-42CB-83C2-939C991F5E75}"/>
              </a:ext>
            </a:extLst>
          </p:cNvPr>
          <p:cNvSpPr/>
          <p:nvPr/>
        </p:nvSpPr>
        <p:spPr>
          <a:xfrm>
            <a:off x="2212129" y="5849582"/>
            <a:ext cx="926744" cy="1053201"/>
          </a:xfrm>
          <a:prstGeom prst="rect">
            <a:avLst/>
          </a:prstGeom>
          <a:blipFill>
            <a:blip r:embed="rId57">
              <a:extLst>
                <a:ext uri="{BEBA8EAE-BF5A-486C-A8C5-ECC9F3942E4B}">
                  <a14:imgProps xmlns:a14="http://schemas.microsoft.com/office/drawing/2010/main">
                    <a14:imgLayer r:embed="rId5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F7BF60-379C-4218-81DC-F658624248E3}"/>
              </a:ext>
            </a:extLst>
          </p:cNvPr>
          <p:cNvSpPr/>
          <p:nvPr/>
        </p:nvSpPr>
        <p:spPr>
          <a:xfrm>
            <a:off x="10983395" y="5637984"/>
            <a:ext cx="926744" cy="1053201"/>
          </a:xfrm>
          <a:prstGeom prst="rect">
            <a:avLst/>
          </a:prstGeom>
          <a:blipFill>
            <a:blip r:embed="rId59">
              <a:extLst>
                <a:ext uri="{BEBA8EAE-BF5A-486C-A8C5-ECC9F3942E4B}">
                  <a14:imgProps xmlns:a14="http://schemas.microsoft.com/office/drawing/2010/main">
                    <a14:imgLayer r:embed="rId60">
                      <a14:imgEffect>
                        <a14:backgroundRemoval t="2663" b="96746" l="9172" r="89941">
                          <a14:foregroundMark x1="26331" y1="30769" x2="26331" y2="30769"/>
                          <a14:foregroundMark x1="36391" y1="65680" x2="36391" y2="65680"/>
                          <a14:foregroundMark x1="63609" y1="97041" x2="63609" y2="97041"/>
                          <a14:foregroundMark x1="28994" y1="5917" x2="28994" y2="5917"/>
                          <a14:foregroundMark x1="32544" y1="5917" x2="32544" y2="5917"/>
                          <a14:foregroundMark x1="23964" y1="16864" x2="23964" y2="16864"/>
                          <a14:foregroundMark x1="23964" y1="21006" x2="23964" y2="24260"/>
                          <a14:foregroundMark x1="23964" y1="30769" x2="27811" y2="33136"/>
                          <a14:foregroundMark x1="31361" y1="38462" x2="31361" y2="38462"/>
                          <a14:foregroundMark x1="28994" y1="22189" x2="28994" y2="9172"/>
                          <a14:foregroundMark x1="27811" y1="3846" x2="27811" y2="3846"/>
                          <a14:foregroundMark x1="26331" y1="3846" x2="23964" y2="9172"/>
                          <a14:foregroundMark x1="26331" y1="2663" x2="26331" y2="2663"/>
                          <a14:foregroundMark x1="25148" y1="2663" x2="17751" y2="2663"/>
                          <a14:foregroundMark x1="15385" y1="4734" x2="15385" y2="4734"/>
                          <a14:foregroundMark x1="17751" y1="11243" x2="17751" y2="11243"/>
                          <a14:foregroundMark x1="18935" y1="10355" x2="18935" y2="10355"/>
                          <a14:foregroundMark x1="13018" y1="4734" x2="13018" y2="473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Graphique 38" descr="Tramway">
            <a:extLst>
              <a:ext uri="{FF2B5EF4-FFF2-40B4-BE49-F238E27FC236}">
                <a16:creationId xmlns:a16="http://schemas.microsoft.com/office/drawing/2014/main" id="{5405F03E-5A65-49BB-B09A-949B5CB7ABA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5477154" y="5852009"/>
            <a:ext cx="914400" cy="914400"/>
          </a:xfrm>
          <a:prstGeom prst="rect">
            <a:avLst/>
          </a:prstGeom>
        </p:spPr>
      </p:pic>
      <p:pic>
        <p:nvPicPr>
          <p:cNvPr id="42" name="Graphique 41" descr="Pelleteuse">
            <a:extLst>
              <a:ext uri="{FF2B5EF4-FFF2-40B4-BE49-F238E27FC236}">
                <a16:creationId xmlns:a16="http://schemas.microsoft.com/office/drawing/2014/main" id="{E76B9D7A-A326-4A32-890A-3AF5FE8365DB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7482942" y="5904355"/>
            <a:ext cx="914400" cy="914400"/>
          </a:xfrm>
          <a:prstGeom prst="rect">
            <a:avLst/>
          </a:prstGeom>
        </p:spPr>
      </p:pic>
      <p:pic>
        <p:nvPicPr>
          <p:cNvPr id="44" name="Graphique 43" descr="Usine">
            <a:extLst>
              <a:ext uri="{FF2B5EF4-FFF2-40B4-BE49-F238E27FC236}">
                <a16:creationId xmlns:a16="http://schemas.microsoft.com/office/drawing/2014/main" id="{44931530-4EEB-412B-8E3D-5DB027D3578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245653" y="5918982"/>
            <a:ext cx="914400" cy="914400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FC857C17-E959-40D0-8858-694710A557A5}"/>
              </a:ext>
            </a:extLst>
          </p:cNvPr>
          <p:cNvGrpSpPr/>
          <p:nvPr/>
        </p:nvGrpSpPr>
        <p:grpSpPr>
          <a:xfrm rot="5400000">
            <a:off x="11221263" y="4564955"/>
            <a:ext cx="936331" cy="705745"/>
            <a:chOff x="4653095" y="3157405"/>
            <a:chExt cx="3119483" cy="2606639"/>
          </a:xfrm>
        </p:grpSpPr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CE3EF65D-8B84-4DEE-B3C2-783C84E16D02}"/>
                </a:ext>
              </a:extLst>
            </p:cNvPr>
            <p:cNvSpPr/>
            <p:nvPr/>
          </p:nvSpPr>
          <p:spPr>
            <a:xfrm>
              <a:off x="4653095" y="3157405"/>
              <a:ext cx="3119483" cy="2606640"/>
            </a:xfrm>
            <a:custGeom>
              <a:avLst/>
              <a:gdLst>
                <a:gd name="connsiteX0" fmla="*/ 0 w 3286125"/>
                <a:gd name="connsiteY0" fmla="*/ 1266825 h 3152775"/>
                <a:gd name="connsiteX1" fmla="*/ 1695450 w 3286125"/>
                <a:gd name="connsiteY1" fmla="*/ 0 h 3152775"/>
                <a:gd name="connsiteX2" fmla="*/ 3228975 w 3286125"/>
                <a:gd name="connsiteY2" fmla="*/ 1047750 h 3152775"/>
                <a:gd name="connsiteX3" fmla="*/ 3286125 w 3286125"/>
                <a:gd name="connsiteY3" fmla="*/ 1885950 h 3152775"/>
                <a:gd name="connsiteX4" fmla="*/ 1771650 w 3286125"/>
                <a:gd name="connsiteY4" fmla="*/ 3152775 h 3152775"/>
                <a:gd name="connsiteX5" fmla="*/ 1724025 w 3286125"/>
                <a:gd name="connsiteY5" fmla="*/ 3067050 h 3152775"/>
                <a:gd name="connsiteX6" fmla="*/ 1685925 w 3286125"/>
                <a:gd name="connsiteY6" fmla="*/ 3038475 h 3152775"/>
                <a:gd name="connsiteX7" fmla="*/ 85725 w 3286125"/>
                <a:gd name="connsiteY7" fmla="*/ 2305050 h 3152775"/>
                <a:gd name="connsiteX8" fmla="*/ 76200 w 3286125"/>
                <a:gd name="connsiteY8" fmla="*/ 1323975 h 3152775"/>
                <a:gd name="connsiteX9" fmla="*/ 1743075 w 3286125"/>
                <a:gd name="connsiteY9" fmla="*/ 2133600 h 3152775"/>
                <a:gd name="connsiteX10" fmla="*/ 2457450 w 3286125"/>
                <a:gd name="connsiteY10" fmla="*/ 1504950 h 3152775"/>
                <a:gd name="connsiteX11" fmla="*/ 2533650 w 3286125"/>
                <a:gd name="connsiteY11" fmla="*/ 1581150 h 3152775"/>
                <a:gd name="connsiteX12" fmla="*/ 1638300 w 3286125"/>
                <a:gd name="connsiteY12" fmla="*/ 933450 h 3152775"/>
                <a:gd name="connsiteX13" fmla="*/ 895350 w 3286125"/>
                <a:gd name="connsiteY13" fmla="*/ 1704975 h 3152775"/>
                <a:gd name="connsiteX14" fmla="*/ 1809750 w 3286125"/>
                <a:gd name="connsiteY14" fmla="*/ 2124075 h 3152775"/>
                <a:gd name="connsiteX15" fmla="*/ 2466975 w 3286125"/>
                <a:gd name="connsiteY15" fmla="*/ 1466850 h 3152775"/>
                <a:gd name="connsiteX16" fmla="*/ 3133725 w 3286125"/>
                <a:gd name="connsiteY16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1666875 w 3228975"/>
                <a:gd name="connsiteY5" fmla="*/ 3067050 h 3152775"/>
                <a:gd name="connsiteX6" fmla="*/ 1628775 w 3228975"/>
                <a:gd name="connsiteY6" fmla="*/ 3038475 h 3152775"/>
                <a:gd name="connsiteX7" fmla="*/ 28575 w 3228975"/>
                <a:gd name="connsiteY7" fmla="*/ 2305050 h 3152775"/>
                <a:gd name="connsiteX8" fmla="*/ 19050 w 3228975"/>
                <a:gd name="connsiteY8" fmla="*/ 1323975 h 3152775"/>
                <a:gd name="connsiteX9" fmla="*/ 1685925 w 3228975"/>
                <a:gd name="connsiteY9" fmla="*/ 2133600 h 3152775"/>
                <a:gd name="connsiteX10" fmla="*/ 2400300 w 3228975"/>
                <a:gd name="connsiteY10" fmla="*/ 1504950 h 3152775"/>
                <a:gd name="connsiteX11" fmla="*/ 2476500 w 3228975"/>
                <a:gd name="connsiteY11" fmla="*/ 1581150 h 3152775"/>
                <a:gd name="connsiteX12" fmla="*/ 1581150 w 3228975"/>
                <a:gd name="connsiteY12" fmla="*/ 933450 h 3152775"/>
                <a:gd name="connsiteX13" fmla="*/ 838200 w 3228975"/>
                <a:gd name="connsiteY13" fmla="*/ 1704975 h 3152775"/>
                <a:gd name="connsiteX14" fmla="*/ 1752600 w 3228975"/>
                <a:gd name="connsiteY14" fmla="*/ 2124075 h 3152775"/>
                <a:gd name="connsiteX15" fmla="*/ 2409825 w 3228975"/>
                <a:gd name="connsiteY15" fmla="*/ 1466850 h 3152775"/>
                <a:gd name="connsiteX16" fmla="*/ 3076575 w 3228975"/>
                <a:gd name="connsiteY16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1666875 w 3228975"/>
                <a:gd name="connsiteY5" fmla="*/ 3067050 h 3152775"/>
                <a:gd name="connsiteX6" fmla="*/ 1628775 w 3228975"/>
                <a:gd name="connsiteY6" fmla="*/ 3038475 h 3152775"/>
                <a:gd name="connsiteX7" fmla="*/ 28575 w 3228975"/>
                <a:gd name="connsiteY7" fmla="*/ 2305050 h 3152775"/>
                <a:gd name="connsiteX8" fmla="*/ 19050 w 3228975"/>
                <a:gd name="connsiteY8" fmla="*/ 1323975 h 3152775"/>
                <a:gd name="connsiteX9" fmla="*/ 1685925 w 3228975"/>
                <a:gd name="connsiteY9" fmla="*/ 2133600 h 3152775"/>
                <a:gd name="connsiteX10" fmla="*/ 2400300 w 3228975"/>
                <a:gd name="connsiteY10" fmla="*/ 1504950 h 3152775"/>
                <a:gd name="connsiteX11" fmla="*/ 2476500 w 3228975"/>
                <a:gd name="connsiteY11" fmla="*/ 1581150 h 3152775"/>
                <a:gd name="connsiteX12" fmla="*/ 1581150 w 3228975"/>
                <a:gd name="connsiteY12" fmla="*/ 933450 h 3152775"/>
                <a:gd name="connsiteX13" fmla="*/ 838200 w 3228975"/>
                <a:gd name="connsiteY13" fmla="*/ 1704975 h 3152775"/>
                <a:gd name="connsiteX14" fmla="*/ 1752600 w 3228975"/>
                <a:gd name="connsiteY14" fmla="*/ 2124075 h 3152775"/>
                <a:gd name="connsiteX15" fmla="*/ 2409825 w 3228975"/>
                <a:gd name="connsiteY15" fmla="*/ 1466850 h 3152775"/>
                <a:gd name="connsiteX16" fmla="*/ 3076575 w 3228975"/>
                <a:gd name="connsiteY16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1666875 w 3228975"/>
                <a:gd name="connsiteY5" fmla="*/ 3067050 h 3152775"/>
                <a:gd name="connsiteX6" fmla="*/ 1628775 w 3228975"/>
                <a:gd name="connsiteY6" fmla="*/ 3038475 h 3152775"/>
                <a:gd name="connsiteX7" fmla="*/ 28575 w 3228975"/>
                <a:gd name="connsiteY7" fmla="*/ 2305050 h 3152775"/>
                <a:gd name="connsiteX8" fmla="*/ 19050 w 3228975"/>
                <a:gd name="connsiteY8" fmla="*/ 1323975 h 3152775"/>
                <a:gd name="connsiteX9" fmla="*/ 1685925 w 3228975"/>
                <a:gd name="connsiteY9" fmla="*/ 2133600 h 3152775"/>
                <a:gd name="connsiteX10" fmla="*/ 2400300 w 3228975"/>
                <a:gd name="connsiteY10" fmla="*/ 1504950 h 3152775"/>
                <a:gd name="connsiteX11" fmla="*/ 1581150 w 3228975"/>
                <a:gd name="connsiteY11" fmla="*/ 933450 h 3152775"/>
                <a:gd name="connsiteX12" fmla="*/ 838200 w 3228975"/>
                <a:gd name="connsiteY12" fmla="*/ 1704975 h 3152775"/>
                <a:gd name="connsiteX13" fmla="*/ 1752600 w 3228975"/>
                <a:gd name="connsiteY13" fmla="*/ 2124075 h 3152775"/>
                <a:gd name="connsiteX14" fmla="*/ 2409825 w 3228975"/>
                <a:gd name="connsiteY14" fmla="*/ 1466850 h 3152775"/>
                <a:gd name="connsiteX15" fmla="*/ 3076575 w 3228975"/>
                <a:gd name="connsiteY15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1666875 w 3228975"/>
                <a:gd name="connsiteY5" fmla="*/ 3067050 h 3152775"/>
                <a:gd name="connsiteX6" fmla="*/ 28575 w 3228975"/>
                <a:gd name="connsiteY6" fmla="*/ 2305050 h 3152775"/>
                <a:gd name="connsiteX7" fmla="*/ 19050 w 3228975"/>
                <a:gd name="connsiteY7" fmla="*/ 1323975 h 3152775"/>
                <a:gd name="connsiteX8" fmla="*/ 1685925 w 3228975"/>
                <a:gd name="connsiteY8" fmla="*/ 2133600 h 3152775"/>
                <a:gd name="connsiteX9" fmla="*/ 2400300 w 3228975"/>
                <a:gd name="connsiteY9" fmla="*/ 1504950 h 3152775"/>
                <a:gd name="connsiteX10" fmla="*/ 1581150 w 3228975"/>
                <a:gd name="connsiteY10" fmla="*/ 933450 h 3152775"/>
                <a:gd name="connsiteX11" fmla="*/ 838200 w 3228975"/>
                <a:gd name="connsiteY11" fmla="*/ 1704975 h 3152775"/>
                <a:gd name="connsiteX12" fmla="*/ 1752600 w 3228975"/>
                <a:gd name="connsiteY12" fmla="*/ 2124075 h 3152775"/>
                <a:gd name="connsiteX13" fmla="*/ 2409825 w 3228975"/>
                <a:gd name="connsiteY13" fmla="*/ 1466850 h 3152775"/>
                <a:gd name="connsiteX14" fmla="*/ 3076575 w 3228975"/>
                <a:gd name="connsiteY14" fmla="*/ 1981200 h 3152775"/>
                <a:gd name="connsiteX0" fmla="*/ 0 w 3228975"/>
                <a:gd name="connsiteY0" fmla="*/ 1343025 h 3158276"/>
                <a:gd name="connsiteX1" fmla="*/ 1638300 w 3228975"/>
                <a:gd name="connsiteY1" fmla="*/ 0 h 3158276"/>
                <a:gd name="connsiteX2" fmla="*/ 3171825 w 3228975"/>
                <a:gd name="connsiteY2" fmla="*/ 1047750 h 3158276"/>
                <a:gd name="connsiteX3" fmla="*/ 3228975 w 3228975"/>
                <a:gd name="connsiteY3" fmla="*/ 1885950 h 3158276"/>
                <a:gd name="connsiteX4" fmla="*/ 1714500 w 3228975"/>
                <a:gd name="connsiteY4" fmla="*/ 3152775 h 3158276"/>
                <a:gd name="connsiteX5" fmla="*/ 28575 w 3228975"/>
                <a:gd name="connsiteY5" fmla="*/ 2305050 h 3158276"/>
                <a:gd name="connsiteX6" fmla="*/ 19050 w 3228975"/>
                <a:gd name="connsiteY6" fmla="*/ 1323975 h 3158276"/>
                <a:gd name="connsiteX7" fmla="*/ 1685925 w 3228975"/>
                <a:gd name="connsiteY7" fmla="*/ 2133600 h 3158276"/>
                <a:gd name="connsiteX8" fmla="*/ 2400300 w 3228975"/>
                <a:gd name="connsiteY8" fmla="*/ 1504950 h 3158276"/>
                <a:gd name="connsiteX9" fmla="*/ 1581150 w 3228975"/>
                <a:gd name="connsiteY9" fmla="*/ 933450 h 3158276"/>
                <a:gd name="connsiteX10" fmla="*/ 838200 w 3228975"/>
                <a:gd name="connsiteY10" fmla="*/ 1704975 h 3158276"/>
                <a:gd name="connsiteX11" fmla="*/ 1752600 w 3228975"/>
                <a:gd name="connsiteY11" fmla="*/ 2124075 h 3158276"/>
                <a:gd name="connsiteX12" fmla="*/ 2409825 w 3228975"/>
                <a:gd name="connsiteY12" fmla="*/ 1466850 h 3158276"/>
                <a:gd name="connsiteX13" fmla="*/ 3076575 w 3228975"/>
                <a:gd name="connsiteY13" fmla="*/ 1981200 h 3158276"/>
                <a:gd name="connsiteX0" fmla="*/ 0 w 3228975"/>
                <a:gd name="connsiteY0" fmla="*/ 1343025 h 3206394"/>
                <a:gd name="connsiteX1" fmla="*/ 1638300 w 3228975"/>
                <a:gd name="connsiteY1" fmla="*/ 0 h 3206394"/>
                <a:gd name="connsiteX2" fmla="*/ 3171825 w 3228975"/>
                <a:gd name="connsiteY2" fmla="*/ 1047750 h 3206394"/>
                <a:gd name="connsiteX3" fmla="*/ 3228975 w 3228975"/>
                <a:gd name="connsiteY3" fmla="*/ 1885950 h 3206394"/>
                <a:gd name="connsiteX4" fmla="*/ 1714500 w 3228975"/>
                <a:gd name="connsiteY4" fmla="*/ 3152775 h 3206394"/>
                <a:gd name="connsiteX5" fmla="*/ 866775 w 3228975"/>
                <a:gd name="connsiteY5" fmla="*/ 2895599 h 3206394"/>
                <a:gd name="connsiteX6" fmla="*/ 28575 w 3228975"/>
                <a:gd name="connsiteY6" fmla="*/ 2305050 h 3206394"/>
                <a:gd name="connsiteX7" fmla="*/ 19050 w 3228975"/>
                <a:gd name="connsiteY7" fmla="*/ 1323975 h 3206394"/>
                <a:gd name="connsiteX8" fmla="*/ 1685925 w 3228975"/>
                <a:gd name="connsiteY8" fmla="*/ 2133600 h 3206394"/>
                <a:gd name="connsiteX9" fmla="*/ 2400300 w 3228975"/>
                <a:gd name="connsiteY9" fmla="*/ 1504950 h 3206394"/>
                <a:gd name="connsiteX10" fmla="*/ 1581150 w 3228975"/>
                <a:gd name="connsiteY10" fmla="*/ 933450 h 3206394"/>
                <a:gd name="connsiteX11" fmla="*/ 838200 w 3228975"/>
                <a:gd name="connsiteY11" fmla="*/ 1704975 h 3206394"/>
                <a:gd name="connsiteX12" fmla="*/ 1752600 w 3228975"/>
                <a:gd name="connsiteY12" fmla="*/ 2124075 h 3206394"/>
                <a:gd name="connsiteX13" fmla="*/ 2409825 w 3228975"/>
                <a:gd name="connsiteY13" fmla="*/ 1466850 h 3206394"/>
                <a:gd name="connsiteX14" fmla="*/ 3076575 w 3228975"/>
                <a:gd name="connsiteY14" fmla="*/ 1981200 h 3206394"/>
                <a:gd name="connsiteX0" fmla="*/ 0 w 3228975"/>
                <a:gd name="connsiteY0" fmla="*/ 1343025 h 3206394"/>
                <a:gd name="connsiteX1" fmla="*/ 1638300 w 3228975"/>
                <a:gd name="connsiteY1" fmla="*/ 0 h 3206394"/>
                <a:gd name="connsiteX2" fmla="*/ 3171825 w 3228975"/>
                <a:gd name="connsiteY2" fmla="*/ 1047750 h 3206394"/>
                <a:gd name="connsiteX3" fmla="*/ 3228975 w 3228975"/>
                <a:gd name="connsiteY3" fmla="*/ 1885950 h 3206394"/>
                <a:gd name="connsiteX4" fmla="*/ 1714500 w 3228975"/>
                <a:gd name="connsiteY4" fmla="*/ 3152775 h 3206394"/>
                <a:gd name="connsiteX5" fmla="*/ 866775 w 3228975"/>
                <a:gd name="connsiteY5" fmla="*/ 2895599 h 3206394"/>
                <a:gd name="connsiteX6" fmla="*/ 28575 w 3228975"/>
                <a:gd name="connsiteY6" fmla="*/ 2305050 h 3206394"/>
                <a:gd name="connsiteX7" fmla="*/ 19050 w 3228975"/>
                <a:gd name="connsiteY7" fmla="*/ 1323975 h 3206394"/>
                <a:gd name="connsiteX8" fmla="*/ 1685925 w 3228975"/>
                <a:gd name="connsiteY8" fmla="*/ 2133600 h 3206394"/>
                <a:gd name="connsiteX9" fmla="*/ 2400300 w 3228975"/>
                <a:gd name="connsiteY9" fmla="*/ 1504950 h 3206394"/>
                <a:gd name="connsiteX10" fmla="*/ 1581150 w 3228975"/>
                <a:gd name="connsiteY10" fmla="*/ 933450 h 3206394"/>
                <a:gd name="connsiteX11" fmla="*/ 838200 w 3228975"/>
                <a:gd name="connsiteY11" fmla="*/ 1704975 h 3206394"/>
                <a:gd name="connsiteX12" fmla="*/ 1752600 w 3228975"/>
                <a:gd name="connsiteY12" fmla="*/ 2124075 h 3206394"/>
                <a:gd name="connsiteX13" fmla="*/ 2409825 w 3228975"/>
                <a:gd name="connsiteY13" fmla="*/ 1466850 h 3206394"/>
                <a:gd name="connsiteX14" fmla="*/ 3076575 w 3228975"/>
                <a:gd name="connsiteY14" fmla="*/ 1981200 h 3206394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866775 w 3228975"/>
                <a:gd name="connsiteY5" fmla="*/ 2895599 h 3152775"/>
                <a:gd name="connsiteX6" fmla="*/ 28575 w 3228975"/>
                <a:gd name="connsiteY6" fmla="*/ 2305050 h 3152775"/>
                <a:gd name="connsiteX7" fmla="*/ 19050 w 3228975"/>
                <a:gd name="connsiteY7" fmla="*/ 1323975 h 3152775"/>
                <a:gd name="connsiteX8" fmla="*/ 1685925 w 3228975"/>
                <a:gd name="connsiteY8" fmla="*/ 2133600 h 3152775"/>
                <a:gd name="connsiteX9" fmla="*/ 2400300 w 3228975"/>
                <a:gd name="connsiteY9" fmla="*/ 1504950 h 3152775"/>
                <a:gd name="connsiteX10" fmla="*/ 1581150 w 3228975"/>
                <a:gd name="connsiteY10" fmla="*/ 933450 h 3152775"/>
                <a:gd name="connsiteX11" fmla="*/ 838200 w 3228975"/>
                <a:gd name="connsiteY11" fmla="*/ 1704975 h 3152775"/>
                <a:gd name="connsiteX12" fmla="*/ 1752600 w 3228975"/>
                <a:gd name="connsiteY12" fmla="*/ 2124075 h 3152775"/>
                <a:gd name="connsiteX13" fmla="*/ 2409825 w 3228975"/>
                <a:gd name="connsiteY13" fmla="*/ 1466850 h 3152775"/>
                <a:gd name="connsiteX14" fmla="*/ 3076575 w 3228975"/>
                <a:gd name="connsiteY14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685925 w 3228975"/>
                <a:gd name="connsiteY7" fmla="*/ 213360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752600 w 3228975"/>
                <a:gd name="connsiteY11" fmla="*/ 2124075 h 3152775"/>
                <a:gd name="connsiteX12" fmla="*/ 2409825 w 3228975"/>
                <a:gd name="connsiteY12" fmla="*/ 1466850 h 3152775"/>
                <a:gd name="connsiteX13" fmla="*/ 3076575 w 3228975"/>
                <a:gd name="connsiteY13" fmla="*/ 198120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685925 w 3228975"/>
                <a:gd name="connsiteY7" fmla="*/ 213360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752600 w 3228975"/>
                <a:gd name="connsiteY11" fmla="*/ 212407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685925 w 3228975"/>
                <a:gd name="connsiteY7" fmla="*/ 213360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752600 w 3228975"/>
                <a:gd name="connsiteY11" fmla="*/ 212407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685925 w 3228975"/>
                <a:gd name="connsiteY7" fmla="*/ 213360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821180 w 3228975"/>
                <a:gd name="connsiteY11" fmla="*/ 220408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685925 w 3228975"/>
                <a:gd name="connsiteY7" fmla="*/ 213360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809750 w 3228975"/>
                <a:gd name="connsiteY11" fmla="*/ 220408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809750 w 3228975"/>
                <a:gd name="connsiteY11" fmla="*/ 220408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786890 w 3228975"/>
                <a:gd name="connsiteY11" fmla="*/ 2261235 h 3152775"/>
                <a:gd name="connsiteX12" fmla="*/ 2409825 w 3228975"/>
                <a:gd name="connsiteY12" fmla="*/ 1466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38200 w 3228975"/>
                <a:gd name="connsiteY10" fmla="*/ 170497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44550 w 3228975"/>
                <a:gd name="connsiteY10" fmla="*/ 173037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844550 w 3228975"/>
                <a:gd name="connsiteY10" fmla="*/ 174942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736600 w 3228975"/>
                <a:gd name="connsiteY10" fmla="*/ 166052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730250 w 3228975"/>
                <a:gd name="connsiteY10" fmla="*/ 171132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371725 w 3228975"/>
                <a:gd name="connsiteY12" fmla="*/ 14859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447925 w 3228975"/>
                <a:gd name="connsiteY12" fmla="*/ 15430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400300 w 3228975"/>
                <a:gd name="connsiteY8" fmla="*/ 15049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05075 w 3228975"/>
                <a:gd name="connsiteY12" fmla="*/ 16065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20950 w 3228975"/>
                <a:gd name="connsiteY8" fmla="*/ 16065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05075 w 3228975"/>
                <a:gd name="connsiteY12" fmla="*/ 16065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20950 w 3228975"/>
                <a:gd name="connsiteY8" fmla="*/ 16065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55875 w 3228975"/>
                <a:gd name="connsiteY12" fmla="*/ 15494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20950 w 3228975"/>
                <a:gd name="connsiteY8" fmla="*/ 16065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68575 w 3228975"/>
                <a:gd name="connsiteY12" fmla="*/ 15049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20950 w 3228975"/>
                <a:gd name="connsiteY8" fmla="*/ 16065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43175 w 3228975"/>
                <a:gd name="connsiteY12" fmla="*/ 159385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20950 w 3228975"/>
                <a:gd name="connsiteY8" fmla="*/ 16065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55875 w 3228975"/>
                <a:gd name="connsiteY12" fmla="*/ 15113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52775"/>
                <a:gd name="connsiteX1" fmla="*/ 1638300 w 3228975"/>
                <a:gd name="connsiteY1" fmla="*/ 0 h 3152775"/>
                <a:gd name="connsiteX2" fmla="*/ 3171825 w 3228975"/>
                <a:gd name="connsiteY2" fmla="*/ 1047750 h 3152775"/>
                <a:gd name="connsiteX3" fmla="*/ 3228975 w 3228975"/>
                <a:gd name="connsiteY3" fmla="*/ 1885950 h 3152775"/>
                <a:gd name="connsiteX4" fmla="*/ 1714500 w 3228975"/>
                <a:gd name="connsiteY4" fmla="*/ 3152775 h 3152775"/>
                <a:gd name="connsiteX5" fmla="*/ 28575 w 3228975"/>
                <a:gd name="connsiteY5" fmla="*/ 2305050 h 3152775"/>
                <a:gd name="connsiteX6" fmla="*/ 19050 w 3228975"/>
                <a:gd name="connsiteY6" fmla="*/ 1323975 h 3152775"/>
                <a:gd name="connsiteX7" fmla="*/ 1788795 w 3228975"/>
                <a:gd name="connsiteY7" fmla="*/ 2282190 h 3152775"/>
                <a:gd name="connsiteX8" fmla="*/ 2571750 w 3228975"/>
                <a:gd name="connsiteY8" fmla="*/ 1504950 h 3152775"/>
                <a:gd name="connsiteX9" fmla="*/ 1581150 w 3228975"/>
                <a:gd name="connsiteY9" fmla="*/ 933450 h 3152775"/>
                <a:gd name="connsiteX10" fmla="*/ 673100 w 3228975"/>
                <a:gd name="connsiteY10" fmla="*/ 1685925 h 3152775"/>
                <a:gd name="connsiteX11" fmla="*/ 1786890 w 3228975"/>
                <a:gd name="connsiteY11" fmla="*/ 2261235 h 3152775"/>
                <a:gd name="connsiteX12" fmla="*/ 2555875 w 3228975"/>
                <a:gd name="connsiteY12" fmla="*/ 1511300 h 3152775"/>
                <a:gd name="connsiteX13" fmla="*/ 3168015 w 3228975"/>
                <a:gd name="connsiteY13" fmla="*/ 1901190 h 3152775"/>
                <a:gd name="connsiteX0" fmla="*/ 0 w 3228975"/>
                <a:gd name="connsiteY0" fmla="*/ 1343025 h 3178175"/>
                <a:gd name="connsiteX1" fmla="*/ 1638300 w 3228975"/>
                <a:gd name="connsiteY1" fmla="*/ 0 h 3178175"/>
                <a:gd name="connsiteX2" fmla="*/ 3171825 w 3228975"/>
                <a:gd name="connsiteY2" fmla="*/ 1047750 h 3178175"/>
                <a:gd name="connsiteX3" fmla="*/ 3228975 w 3228975"/>
                <a:gd name="connsiteY3" fmla="*/ 1885950 h 3178175"/>
                <a:gd name="connsiteX4" fmla="*/ 1797050 w 3228975"/>
                <a:gd name="connsiteY4" fmla="*/ 3178175 h 3178175"/>
                <a:gd name="connsiteX5" fmla="*/ 28575 w 3228975"/>
                <a:gd name="connsiteY5" fmla="*/ 2305050 h 3178175"/>
                <a:gd name="connsiteX6" fmla="*/ 19050 w 3228975"/>
                <a:gd name="connsiteY6" fmla="*/ 1323975 h 3178175"/>
                <a:gd name="connsiteX7" fmla="*/ 1788795 w 3228975"/>
                <a:gd name="connsiteY7" fmla="*/ 2282190 h 3178175"/>
                <a:gd name="connsiteX8" fmla="*/ 2571750 w 3228975"/>
                <a:gd name="connsiteY8" fmla="*/ 1504950 h 3178175"/>
                <a:gd name="connsiteX9" fmla="*/ 1581150 w 3228975"/>
                <a:gd name="connsiteY9" fmla="*/ 933450 h 3178175"/>
                <a:gd name="connsiteX10" fmla="*/ 673100 w 3228975"/>
                <a:gd name="connsiteY10" fmla="*/ 1685925 h 3178175"/>
                <a:gd name="connsiteX11" fmla="*/ 1786890 w 3228975"/>
                <a:gd name="connsiteY11" fmla="*/ 2261235 h 3178175"/>
                <a:gd name="connsiteX12" fmla="*/ 2555875 w 3228975"/>
                <a:gd name="connsiteY12" fmla="*/ 1511300 h 3178175"/>
                <a:gd name="connsiteX13" fmla="*/ 3168015 w 3228975"/>
                <a:gd name="connsiteY13" fmla="*/ 1901190 h 3178175"/>
                <a:gd name="connsiteX0" fmla="*/ 0 w 3228975"/>
                <a:gd name="connsiteY0" fmla="*/ 1343025 h 3082925"/>
                <a:gd name="connsiteX1" fmla="*/ 1638300 w 3228975"/>
                <a:gd name="connsiteY1" fmla="*/ 0 h 3082925"/>
                <a:gd name="connsiteX2" fmla="*/ 3171825 w 3228975"/>
                <a:gd name="connsiteY2" fmla="*/ 1047750 h 3082925"/>
                <a:gd name="connsiteX3" fmla="*/ 3228975 w 3228975"/>
                <a:gd name="connsiteY3" fmla="*/ 1885950 h 3082925"/>
                <a:gd name="connsiteX4" fmla="*/ 1714500 w 3228975"/>
                <a:gd name="connsiteY4" fmla="*/ 3082925 h 3082925"/>
                <a:gd name="connsiteX5" fmla="*/ 28575 w 3228975"/>
                <a:gd name="connsiteY5" fmla="*/ 2305050 h 3082925"/>
                <a:gd name="connsiteX6" fmla="*/ 19050 w 3228975"/>
                <a:gd name="connsiteY6" fmla="*/ 1323975 h 3082925"/>
                <a:gd name="connsiteX7" fmla="*/ 1788795 w 3228975"/>
                <a:gd name="connsiteY7" fmla="*/ 2282190 h 3082925"/>
                <a:gd name="connsiteX8" fmla="*/ 2571750 w 3228975"/>
                <a:gd name="connsiteY8" fmla="*/ 1504950 h 3082925"/>
                <a:gd name="connsiteX9" fmla="*/ 1581150 w 3228975"/>
                <a:gd name="connsiteY9" fmla="*/ 933450 h 3082925"/>
                <a:gd name="connsiteX10" fmla="*/ 673100 w 3228975"/>
                <a:gd name="connsiteY10" fmla="*/ 1685925 h 3082925"/>
                <a:gd name="connsiteX11" fmla="*/ 1786890 w 3228975"/>
                <a:gd name="connsiteY11" fmla="*/ 2261235 h 3082925"/>
                <a:gd name="connsiteX12" fmla="*/ 2555875 w 3228975"/>
                <a:gd name="connsiteY12" fmla="*/ 1511300 h 3082925"/>
                <a:gd name="connsiteX13" fmla="*/ 3168015 w 3228975"/>
                <a:gd name="connsiteY13" fmla="*/ 1901190 h 3082925"/>
                <a:gd name="connsiteX0" fmla="*/ 0 w 3228975"/>
                <a:gd name="connsiteY0" fmla="*/ 1343025 h 3184525"/>
                <a:gd name="connsiteX1" fmla="*/ 1638300 w 3228975"/>
                <a:gd name="connsiteY1" fmla="*/ 0 h 3184525"/>
                <a:gd name="connsiteX2" fmla="*/ 3171825 w 3228975"/>
                <a:gd name="connsiteY2" fmla="*/ 1047750 h 3184525"/>
                <a:gd name="connsiteX3" fmla="*/ 3228975 w 3228975"/>
                <a:gd name="connsiteY3" fmla="*/ 1885950 h 3184525"/>
                <a:gd name="connsiteX4" fmla="*/ 1714500 w 3228975"/>
                <a:gd name="connsiteY4" fmla="*/ 3184525 h 3184525"/>
                <a:gd name="connsiteX5" fmla="*/ 28575 w 3228975"/>
                <a:gd name="connsiteY5" fmla="*/ 2305050 h 3184525"/>
                <a:gd name="connsiteX6" fmla="*/ 19050 w 3228975"/>
                <a:gd name="connsiteY6" fmla="*/ 1323975 h 3184525"/>
                <a:gd name="connsiteX7" fmla="*/ 1788795 w 3228975"/>
                <a:gd name="connsiteY7" fmla="*/ 2282190 h 3184525"/>
                <a:gd name="connsiteX8" fmla="*/ 2571750 w 3228975"/>
                <a:gd name="connsiteY8" fmla="*/ 1504950 h 3184525"/>
                <a:gd name="connsiteX9" fmla="*/ 1581150 w 3228975"/>
                <a:gd name="connsiteY9" fmla="*/ 933450 h 3184525"/>
                <a:gd name="connsiteX10" fmla="*/ 673100 w 3228975"/>
                <a:gd name="connsiteY10" fmla="*/ 1685925 h 3184525"/>
                <a:gd name="connsiteX11" fmla="*/ 1786890 w 3228975"/>
                <a:gd name="connsiteY11" fmla="*/ 2261235 h 3184525"/>
                <a:gd name="connsiteX12" fmla="*/ 2555875 w 3228975"/>
                <a:gd name="connsiteY12" fmla="*/ 1511300 h 3184525"/>
                <a:gd name="connsiteX13" fmla="*/ 3168015 w 3228975"/>
                <a:gd name="connsiteY13" fmla="*/ 1901190 h 318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8975" h="3184525">
                  <a:moveTo>
                    <a:pt x="0" y="1343025"/>
                  </a:moveTo>
                  <a:lnTo>
                    <a:pt x="1638300" y="0"/>
                  </a:lnTo>
                  <a:lnTo>
                    <a:pt x="3171825" y="1047750"/>
                  </a:lnTo>
                  <a:lnTo>
                    <a:pt x="3228975" y="1885950"/>
                  </a:lnTo>
                  <a:lnTo>
                    <a:pt x="1714500" y="3184525"/>
                  </a:lnTo>
                  <a:lnTo>
                    <a:pt x="28575" y="2305050"/>
                  </a:lnTo>
                  <a:lnTo>
                    <a:pt x="19050" y="1323975"/>
                  </a:lnTo>
                  <a:lnTo>
                    <a:pt x="1788795" y="2282190"/>
                  </a:lnTo>
                  <a:lnTo>
                    <a:pt x="2571750" y="1504950"/>
                  </a:lnTo>
                  <a:lnTo>
                    <a:pt x="1581150" y="933450"/>
                  </a:lnTo>
                  <a:lnTo>
                    <a:pt x="673100" y="1685925"/>
                  </a:lnTo>
                  <a:lnTo>
                    <a:pt x="1786890" y="2261235"/>
                  </a:lnTo>
                  <a:lnTo>
                    <a:pt x="2555875" y="1511300"/>
                  </a:lnTo>
                  <a:lnTo>
                    <a:pt x="3168015" y="1901190"/>
                  </a:lnTo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531E007A-7EA4-41F5-ABD7-F7CD09A664E5}"/>
                </a:ext>
              </a:extLst>
            </p:cNvPr>
            <p:cNvSpPr/>
            <p:nvPr/>
          </p:nvSpPr>
          <p:spPr>
            <a:xfrm>
              <a:off x="5444518" y="4006835"/>
              <a:ext cx="1583052" cy="953341"/>
            </a:xfrm>
            <a:custGeom>
              <a:avLst/>
              <a:gdLst>
                <a:gd name="connsiteX0" fmla="*/ 804672 w 1655064"/>
                <a:gd name="connsiteY0" fmla="*/ 0 h 960120"/>
                <a:gd name="connsiteX1" fmla="*/ 0 w 1655064"/>
                <a:gd name="connsiteY1" fmla="*/ 548640 h 960120"/>
                <a:gd name="connsiteX2" fmla="*/ 941832 w 1655064"/>
                <a:gd name="connsiteY2" fmla="*/ 960120 h 960120"/>
                <a:gd name="connsiteX3" fmla="*/ 1655064 w 1655064"/>
                <a:gd name="connsiteY3" fmla="*/ 420624 h 960120"/>
                <a:gd name="connsiteX4" fmla="*/ 804672 w 1655064"/>
                <a:gd name="connsiteY4" fmla="*/ 0 h 960120"/>
                <a:gd name="connsiteX0" fmla="*/ 804672 w 1655064"/>
                <a:gd name="connsiteY0" fmla="*/ 0 h 1014984"/>
                <a:gd name="connsiteX1" fmla="*/ 0 w 1655064"/>
                <a:gd name="connsiteY1" fmla="*/ 548640 h 1014984"/>
                <a:gd name="connsiteX2" fmla="*/ 950976 w 1655064"/>
                <a:gd name="connsiteY2" fmla="*/ 1014984 h 1014984"/>
                <a:gd name="connsiteX3" fmla="*/ 1655064 w 1655064"/>
                <a:gd name="connsiteY3" fmla="*/ 420624 h 1014984"/>
                <a:gd name="connsiteX4" fmla="*/ 804672 w 1655064"/>
                <a:gd name="connsiteY4" fmla="*/ 0 h 1014984"/>
                <a:gd name="connsiteX0" fmla="*/ 760923 w 1655064"/>
                <a:gd name="connsiteY0" fmla="*/ 0 h 1051560"/>
                <a:gd name="connsiteX1" fmla="*/ 0 w 1655064"/>
                <a:gd name="connsiteY1" fmla="*/ 585216 h 1051560"/>
                <a:gd name="connsiteX2" fmla="*/ 950976 w 1655064"/>
                <a:gd name="connsiteY2" fmla="*/ 1051560 h 1051560"/>
                <a:gd name="connsiteX3" fmla="*/ 1655064 w 1655064"/>
                <a:gd name="connsiteY3" fmla="*/ 457200 h 1051560"/>
                <a:gd name="connsiteX4" fmla="*/ 760923 w 1655064"/>
                <a:gd name="connsiteY4" fmla="*/ 0 h 1051560"/>
                <a:gd name="connsiteX0" fmla="*/ 787172 w 1681313"/>
                <a:gd name="connsiteY0" fmla="*/ 0 h 1051560"/>
                <a:gd name="connsiteX1" fmla="*/ 0 w 1681313"/>
                <a:gd name="connsiteY1" fmla="*/ 612648 h 1051560"/>
                <a:gd name="connsiteX2" fmla="*/ 977225 w 1681313"/>
                <a:gd name="connsiteY2" fmla="*/ 1051560 h 1051560"/>
                <a:gd name="connsiteX3" fmla="*/ 1681313 w 1681313"/>
                <a:gd name="connsiteY3" fmla="*/ 457200 h 1051560"/>
                <a:gd name="connsiteX4" fmla="*/ 787172 w 1681313"/>
                <a:gd name="connsiteY4" fmla="*/ 0 h 1051560"/>
                <a:gd name="connsiteX0" fmla="*/ 787172 w 1681313"/>
                <a:gd name="connsiteY0" fmla="*/ 0 h 1051560"/>
                <a:gd name="connsiteX1" fmla="*/ 0 w 1681313"/>
                <a:gd name="connsiteY1" fmla="*/ 612648 h 1051560"/>
                <a:gd name="connsiteX2" fmla="*/ 942226 w 1681313"/>
                <a:gd name="connsiteY2" fmla="*/ 1051560 h 1051560"/>
                <a:gd name="connsiteX3" fmla="*/ 1681313 w 1681313"/>
                <a:gd name="connsiteY3" fmla="*/ 457200 h 1051560"/>
                <a:gd name="connsiteX4" fmla="*/ 787172 w 1681313"/>
                <a:gd name="connsiteY4" fmla="*/ 0 h 1051560"/>
                <a:gd name="connsiteX0" fmla="*/ 787172 w 1681313"/>
                <a:gd name="connsiteY0" fmla="*/ 0 h 1051560"/>
                <a:gd name="connsiteX1" fmla="*/ 0 w 1681313"/>
                <a:gd name="connsiteY1" fmla="*/ 612648 h 1051560"/>
                <a:gd name="connsiteX2" fmla="*/ 981899 w 1681313"/>
                <a:gd name="connsiteY2" fmla="*/ 1051560 h 1051560"/>
                <a:gd name="connsiteX3" fmla="*/ 1681313 w 1681313"/>
                <a:gd name="connsiteY3" fmla="*/ 457200 h 1051560"/>
                <a:gd name="connsiteX4" fmla="*/ 787172 w 1681313"/>
                <a:gd name="connsiteY4" fmla="*/ 0 h 1051560"/>
                <a:gd name="connsiteX0" fmla="*/ 737582 w 1631723"/>
                <a:gd name="connsiteY0" fmla="*/ 0 h 1051560"/>
                <a:gd name="connsiteX1" fmla="*/ 0 w 1631723"/>
                <a:gd name="connsiteY1" fmla="*/ 601885 h 1051560"/>
                <a:gd name="connsiteX2" fmla="*/ 932309 w 1631723"/>
                <a:gd name="connsiteY2" fmla="*/ 1051560 h 1051560"/>
                <a:gd name="connsiteX3" fmla="*/ 1631723 w 1631723"/>
                <a:gd name="connsiteY3" fmla="*/ 457200 h 1051560"/>
                <a:gd name="connsiteX4" fmla="*/ 737582 w 1631723"/>
                <a:gd name="connsiteY4" fmla="*/ 0 h 1051560"/>
                <a:gd name="connsiteX0" fmla="*/ 747501 w 1631723"/>
                <a:gd name="connsiteY0" fmla="*/ 0 h 1019270"/>
                <a:gd name="connsiteX1" fmla="*/ 0 w 1631723"/>
                <a:gd name="connsiteY1" fmla="*/ 569595 h 1019270"/>
                <a:gd name="connsiteX2" fmla="*/ 932309 w 1631723"/>
                <a:gd name="connsiteY2" fmla="*/ 1019270 h 1019270"/>
                <a:gd name="connsiteX3" fmla="*/ 1631723 w 1631723"/>
                <a:gd name="connsiteY3" fmla="*/ 424910 h 1019270"/>
                <a:gd name="connsiteX4" fmla="*/ 747501 w 1631723"/>
                <a:gd name="connsiteY4" fmla="*/ 0 h 1019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1723" h="1019270">
                  <a:moveTo>
                    <a:pt x="747501" y="0"/>
                  </a:moveTo>
                  <a:lnTo>
                    <a:pt x="0" y="569595"/>
                  </a:lnTo>
                  <a:lnTo>
                    <a:pt x="932309" y="1019270"/>
                  </a:lnTo>
                  <a:lnTo>
                    <a:pt x="1631723" y="424910"/>
                  </a:lnTo>
                  <a:lnTo>
                    <a:pt x="747501" y="0"/>
                  </a:lnTo>
                  <a:close/>
                </a:path>
              </a:pathLst>
            </a:custGeom>
            <a:solidFill>
              <a:srgbClr val="E8D555">
                <a:alpha val="78000"/>
              </a:srgbClr>
            </a:solidFill>
            <a:ln w="57150">
              <a:solidFill>
                <a:srgbClr val="E8D5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81848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210</Words>
  <Application>Microsoft Office PowerPoint</Application>
  <PresentationFormat>Grand écran</PresentationFormat>
  <Paragraphs>72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Handwriting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 S</dc:creator>
  <cp:lastModifiedBy>G S</cp:lastModifiedBy>
  <cp:revision>86</cp:revision>
  <dcterms:created xsi:type="dcterms:W3CDTF">2017-11-29T11:37:27Z</dcterms:created>
  <dcterms:modified xsi:type="dcterms:W3CDTF">2017-12-05T06:30:09Z</dcterms:modified>
</cp:coreProperties>
</file>