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88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C170-8A5E-4628-BA95-E6905CA8FCBC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77D1-3B88-48BD-9E83-4B09B29B7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81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C170-8A5E-4628-BA95-E6905CA8FCBC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77D1-3B88-48BD-9E83-4B09B29B7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59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C170-8A5E-4628-BA95-E6905CA8FCBC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77D1-3B88-48BD-9E83-4B09B29B7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23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C170-8A5E-4628-BA95-E6905CA8FCBC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77D1-3B88-48BD-9E83-4B09B29B7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91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C170-8A5E-4628-BA95-E6905CA8FCBC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77D1-3B88-48BD-9E83-4B09B29B7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94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C170-8A5E-4628-BA95-E6905CA8FCBC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77D1-3B88-48BD-9E83-4B09B29B7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26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C170-8A5E-4628-BA95-E6905CA8FCBC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77D1-3B88-48BD-9E83-4B09B29B7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80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C170-8A5E-4628-BA95-E6905CA8FCBC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77D1-3B88-48BD-9E83-4B09B29B7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4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C170-8A5E-4628-BA95-E6905CA8FCBC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77D1-3B88-48BD-9E83-4B09B29B7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8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C170-8A5E-4628-BA95-E6905CA8FCBC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77D1-3B88-48BD-9E83-4B09B29B7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39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C170-8A5E-4628-BA95-E6905CA8FCBC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77D1-3B88-48BD-9E83-4B09B29B7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76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AC170-8A5E-4628-BA95-E6905CA8FCBC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77D1-3B88-48BD-9E83-4B09B29B7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80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microsoft.com/office/2007/relationships/hdphoto" Target="../media/hdphoto10.wdp"/><Relationship Id="rId39" Type="http://schemas.microsoft.com/office/2007/relationships/hdphoto" Target="../media/hdphoto14.wdp"/><Relationship Id="rId3" Type="http://schemas.openxmlformats.org/officeDocument/2006/relationships/image" Target="../media/image2.jpg"/><Relationship Id="rId21" Type="http://schemas.openxmlformats.org/officeDocument/2006/relationships/image" Target="../media/image13.png"/><Relationship Id="rId34" Type="http://schemas.openxmlformats.org/officeDocument/2006/relationships/image" Target="../media/image21.PNG"/><Relationship Id="rId42" Type="http://schemas.openxmlformats.org/officeDocument/2006/relationships/image" Target="../media/image27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15.png"/><Relationship Id="rId33" Type="http://schemas.openxmlformats.org/officeDocument/2006/relationships/image" Target="../media/image20.jpg"/><Relationship Id="rId38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jpg"/><Relationship Id="rId29" Type="http://schemas.openxmlformats.org/officeDocument/2006/relationships/image" Target="../media/image17.jpg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microsoft.com/office/2007/relationships/hdphoto" Target="../media/hdphoto9.wdp"/><Relationship Id="rId32" Type="http://schemas.openxmlformats.org/officeDocument/2006/relationships/image" Target="../media/image19.jpg"/><Relationship Id="rId37" Type="http://schemas.openxmlformats.org/officeDocument/2006/relationships/image" Target="../media/image23.png"/><Relationship Id="rId40" Type="http://schemas.openxmlformats.org/officeDocument/2006/relationships/image" Target="../media/image25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4.png"/><Relationship Id="rId28" Type="http://schemas.microsoft.com/office/2007/relationships/hdphoto" Target="../media/hdphoto11.wdp"/><Relationship Id="rId36" Type="http://schemas.microsoft.com/office/2007/relationships/hdphoto" Target="../media/hdphoto13.wdp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31" Type="http://schemas.microsoft.com/office/2007/relationships/hdphoto" Target="../media/hdphoto12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microsoft.com/office/2007/relationships/hdphoto" Target="../media/hdphoto8.wdp"/><Relationship Id="rId27" Type="http://schemas.openxmlformats.org/officeDocument/2006/relationships/image" Target="../media/image16.png"/><Relationship Id="rId30" Type="http://schemas.openxmlformats.org/officeDocument/2006/relationships/image" Target="../media/image18.png"/><Relationship Id="rId35" Type="http://schemas.openxmlformats.org/officeDocument/2006/relationships/image" Target="../media/image22.png"/><Relationship Id="rId43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4991" y="-49338"/>
            <a:ext cx="9090063" cy="6962846"/>
          </a:xfrm>
          <a:prstGeom prst="rect">
            <a:avLst/>
          </a:prstGeom>
          <a:blipFill>
            <a:blip r:embed="rId2"/>
            <a:stretch>
              <a:fillRect t="-4293" r="-9078" b="-120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697581" y="4511836"/>
            <a:ext cx="1727506" cy="13362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2237504">
            <a:off x="7995640" y="3881134"/>
            <a:ext cx="852550" cy="71737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75" b="100000" l="0" r="89773"/>
                      </a14:imgEffect>
                    </a14:imgLayer>
                  </a14:imgProps>
                </a:ext>
              </a:extLst>
            </a:blip>
            <a:srcRect/>
            <a:stretch>
              <a:fillRect t="25494" r="254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rot="16200000">
            <a:off x="7313441" y="769452"/>
            <a:ext cx="1490279" cy="2052982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5025" r="95980">
                          <a14:foregroundMark x1="32161" y1="16066" x2="32161" y2="16066"/>
                          <a14:foregroundMark x1="34673" y1="20984" x2="34673" y2="20984"/>
                          <a14:foregroundMark x1="24623" y1="21311" x2="24623" y2="21311"/>
                          <a14:foregroundMark x1="10050" y1="20328" x2="10050" y2="20328"/>
                          <a14:foregroundMark x1="21106" y1="19344" x2="21106" y2="19344"/>
                          <a14:foregroundMark x1="33668" y1="17705" x2="33668" y2="17705"/>
                          <a14:foregroundMark x1="39196" y1="18361" x2="39196" y2="18361"/>
                          <a14:foregroundMark x1="39698" y1="22295" x2="40704" y2="23279"/>
                          <a14:foregroundMark x1="30653" y1="22295" x2="30653" y2="22295"/>
                          <a14:foregroundMark x1="27638" y1="33770" x2="27638" y2="33770"/>
                          <a14:foregroundMark x1="39698" y1="35410" x2="39698" y2="35410"/>
                          <a14:foregroundMark x1="34673" y1="37377" x2="34673" y2="37377"/>
                          <a14:foregroundMark x1="30151" y1="40984" x2="30151" y2="40984"/>
                          <a14:foregroundMark x1="27136" y1="43607" x2="27136" y2="43607"/>
                          <a14:foregroundMark x1="19598" y1="43607" x2="19598" y2="43607"/>
                          <a14:foregroundMark x1="13568" y1="43607" x2="13568" y2="43607"/>
                          <a14:foregroundMark x1="11558" y1="40656" x2="11558" y2="39016"/>
                          <a14:foregroundMark x1="10050" y1="35410" x2="10050" y2="34426"/>
                          <a14:foregroundMark x1="10050" y1="32787" x2="13065" y2="31803"/>
                          <a14:foregroundMark x1="16080" y1="30164" x2="20603" y2="29180"/>
                          <a14:foregroundMark x1="24121" y1="29180" x2="24121" y2="29180"/>
                          <a14:foregroundMark x1="33668" y1="31148" x2="33668" y2="31148"/>
                          <a14:foregroundMark x1="41206" y1="52131" x2="41206" y2="52131"/>
                          <a14:foregroundMark x1="29146" y1="52787" x2="29146" y2="52787"/>
                          <a14:foregroundMark x1="23116" y1="52787" x2="23116" y2="52787"/>
                          <a14:foregroundMark x1="16080" y1="53443" x2="16080" y2="53443"/>
                          <a14:foregroundMark x1="30151" y1="39016" x2="30151" y2="39016"/>
                          <a14:foregroundMark x1="24121" y1="38689" x2="24121" y2="38689"/>
                          <a14:foregroundMark x1="21106" y1="37377" x2="21106" y2="37377"/>
                          <a14:foregroundMark x1="16583" y1="35082" x2="16583" y2="35082"/>
                          <a14:foregroundMark x1="14070" y1="33115" x2="14070" y2="33115"/>
                          <a14:foregroundMark x1="19598" y1="31148" x2="19598" y2="31148"/>
                          <a14:foregroundMark x1="27136" y1="30492" x2="27136" y2="30492"/>
                          <a14:foregroundMark x1="30653" y1="30492" x2="30653" y2="30492"/>
                          <a14:foregroundMark x1="32663" y1="30164" x2="32663" y2="30164"/>
                          <a14:foregroundMark x1="35678" y1="33115" x2="35678" y2="33115"/>
                          <a14:foregroundMark x1="38693" y1="34098" x2="38693" y2="34098"/>
                          <a14:foregroundMark x1="38693" y1="37705" x2="38693" y2="37705"/>
                          <a14:foregroundMark x1="38693" y1="40000" x2="37186" y2="40328"/>
                          <a14:foregroundMark x1="36683" y1="40656" x2="36683" y2="40656"/>
                          <a14:foregroundMark x1="32663" y1="41967" x2="32663" y2="41967"/>
                          <a14:foregroundMark x1="30653" y1="43279" x2="30653" y2="43279"/>
                          <a14:foregroundMark x1="29146" y1="44590" x2="29146" y2="44590"/>
                          <a14:foregroundMark x1="27136" y1="44918" x2="27136" y2="44918"/>
                          <a14:foregroundMark x1="36683" y1="42951" x2="36683" y2="42951"/>
                          <a14:foregroundMark x1="37186" y1="41967" x2="36683" y2="37377"/>
                          <a14:foregroundMark x1="36683" y1="33770" x2="36683" y2="33770"/>
                          <a14:foregroundMark x1="37186" y1="31148" x2="37186" y2="31148"/>
                          <a14:foregroundMark x1="36683" y1="30492" x2="36683" y2="30492"/>
                          <a14:foregroundMark x1="31156" y1="29836" x2="31156" y2="29836"/>
                          <a14:foregroundMark x1="25628" y1="28525" x2="25628" y2="28525"/>
                          <a14:foregroundMark x1="21106" y1="28525" x2="21106" y2="28525"/>
                          <a14:foregroundMark x1="18593" y1="28525" x2="18593" y2="28525"/>
                          <a14:foregroundMark x1="15075" y1="30820" x2="13568" y2="32459"/>
                          <a14:foregroundMark x1="13568" y1="34426" x2="15075" y2="39016"/>
                          <a14:foregroundMark x1="15075" y1="40328" x2="15075" y2="40328"/>
                          <a14:foregroundMark x1="17085" y1="40984" x2="20101" y2="41311"/>
                          <a14:foregroundMark x1="22613" y1="41639" x2="22613" y2="41639"/>
                          <a14:foregroundMark x1="26131" y1="41311" x2="26131" y2="35410"/>
                          <a14:foregroundMark x1="26131" y1="31803" x2="26131" y2="31803"/>
                          <a14:foregroundMark x1="25628" y1="32459" x2="26131" y2="35082"/>
                          <a14:foregroundMark x1="26131" y1="35410" x2="26131" y2="35410"/>
                          <a14:foregroundMark x1="24623" y1="35738" x2="21608" y2="36066"/>
                          <a14:foregroundMark x1="19598" y1="36066" x2="16583" y2="35410"/>
                          <a14:foregroundMark x1="16583" y1="35410" x2="16583" y2="35410"/>
                          <a14:foregroundMark x1="10553" y1="40328" x2="10553" y2="40328"/>
                          <a14:foregroundMark x1="17085" y1="52131" x2="19598" y2="51148"/>
                          <a14:foregroundMark x1="26131" y1="50492" x2="26131" y2="50492"/>
                          <a14:foregroundMark x1="30653" y1="50492" x2="33668" y2="50820"/>
                          <a14:foregroundMark x1="35176" y1="50820" x2="35176" y2="50820"/>
                          <a14:foregroundMark x1="41709" y1="50820" x2="41709" y2="50820"/>
                          <a14:foregroundMark x1="43216" y1="50164" x2="43216" y2="50164"/>
                          <a14:foregroundMark x1="44724" y1="50820" x2="44724" y2="50820"/>
                          <a14:foregroundMark x1="45729" y1="51803" x2="45729" y2="51803"/>
                          <a14:foregroundMark x1="44724" y1="52459" x2="44724" y2="52459"/>
                          <a14:foregroundMark x1="41206" y1="53443" x2="41206" y2="53443"/>
                          <a14:foregroundMark x1="35678" y1="54098" x2="35678" y2="54098"/>
                          <a14:foregroundMark x1="30653" y1="54098" x2="30653" y2="54098"/>
                          <a14:foregroundMark x1="29146" y1="54098" x2="23116" y2="52787"/>
                          <a14:foregroundMark x1="12563" y1="53443" x2="12563" y2="53443"/>
                          <a14:foregroundMark x1="12060" y1="51803" x2="12060" y2="51803"/>
                          <a14:foregroundMark x1="9045" y1="51475" x2="9045" y2="51475"/>
                          <a14:foregroundMark x1="47236" y1="48852" x2="47236" y2="48852"/>
                          <a14:foregroundMark x1="41206" y1="15410" x2="41206" y2="15410"/>
                          <a14:foregroundMark x1="35678" y1="16393" x2="35678" y2="16393"/>
                          <a14:foregroundMark x1="29146" y1="15738" x2="29146" y2="15738"/>
                          <a14:foregroundMark x1="24623" y1="17049" x2="24623" y2="17049"/>
                          <a14:foregroundMark x1="19598" y1="18361" x2="19598" y2="18361"/>
                          <a14:foregroundMark x1="15578" y1="19016" x2="15578" y2="19016"/>
                          <a14:foregroundMark x1="9045" y1="20656" x2="9045" y2="20656"/>
                          <a14:foregroundMark x1="9045" y1="21967" x2="9045" y2="21967"/>
                          <a14:foregroundMark x1="15578" y1="20984" x2="15578" y2="20984"/>
                          <a14:foregroundMark x1="16583" y1="20984" x2="16583" y2="20984"/>
                          <a14:foregroundMark x1="16583" y1="20656" x2="16583" y2="20656"/>
                          <a14:foregroundMark x1="12060" y1="19344" x2="12060" y2="19344"/>
                          <a14:foregroundMark x1="7538" y1="18689" x2="7538" y2="18689"/>
                          <a14:foregroundMark x1="30653" y1="24590" x2="30653" y2="24590"/>
                          <a14:foregroundMark x1="32161" y1="23607" x2="32161" y2="23607"/>
                          <a14:foregroundMark x1="35678" y1="21967" x2="35678" y2="21967"/>
                          <a14:foregroundMark x1="35678" y1="21967" x2="35678" y2="21967"/>
                          <a14:foregroundMark x1="36683" y1="21967" x2="36683" y2="21967"/>
                          <a14:foregroundMark x1="36683" y1="21967" x2="33668" y2="21311"/>
                          <a14:foregroundMark x1="28643" y1="20656" x2="28643" y2="20656"/>
                          <a14:foregroundMark x1="27638" y1="19672" x2="27638" y2="19672"/>
                          <a14:foregroundMark x1="30151" y1="18361" x2="30151" y2="18361"/>
                          <a14:foregroundMark x1="30151" y1="18361" x2="30151" y2="18361"/>
                          <a14:backgroundMark x1="75377" y1="15410" x2="75377" y2="15410"/>
                          <a14:backgroundMark x1="68844" y1="9836" x2="68844" y2="9836"/>
                          <a14:backgroundMark x1="70854" y1="46885" x2="70854" y2="46885"/>
                          <a14:backgroundMark x1="64322" y1="53443" x2="64322" y2="53443"/>
                          <a14:backgroundMark x1="70352" y1="72131" x2="70352" y2="72131"/>
                          <a14:backgroundMark x1="75377" y1="51475" x2="75377" y2="51475"/>
                          <a14:backgroundMark x1="85427" y1="48525" x2="85427" y2="48525"/>
                          <a14:backgroundMark x1="79397" y1="41311" x2="79397" y2="41311"/>
                          <a14:backgroundMark x1="76884" y1="35410" x2="76884" y2="35410"/>
                          <a14:backgroundMark x1="76884" y1="22951" x2="76884" y2="22951"/>
                          <a14:backgroundMark x1="69849" y1="13115" x2="69849" y2="13115"/>
                          <a14:backgroundMark x1="72362" y1="41311" x2="72362" y2="41311"/>
                          <a14:backgroundMark x1="76382" y1="50164" x2="76382" y2="50164"/>
                          <a14:backgroundMark x1="87437" y1="53770" x2="87437" y2="53770"/>
                          <a14:backgroundMark x1="76884" y1="55082" x2="76884" y2="55082"/>
                          <a14:backgroundMark x1="53769" y1="52459" x2="53769" y2="52459"/>
                          <a14:backgroundMark x1="50754" y1="38689" x2="50754" y2="38689"/>
                          <a14:backgroundMark x1="48744" y1="24590" x2="48744" y2="24590"/>
                          <a14:backgroundMark x1="47739" y1="10820" x2="47739" y2="10820"/>
                          <a14:backgroundMark x1="27136" y1="10164" x2="27136" y2="10164"/>
                          <a14:backgroundMark x1="49246" y1="27213" x2="49246" y2="27213"/>
                          <a14:backgroundMark x1="51759" y1="32131" x2="51759" y2="32131"/>
                          <a14:backgroundMark x1="44724" y1="32787" x2="44724" y2="32787"/>
                          <a14:backgroundMark x1="44724" y1="41311" x2="44724" y2="41311"/>
                          <a14:backgroundMark x1="50754" y1="44918" x2="50754" y2="44918"/>
                          <a14:backgroundMark x1="53266" y1="45574" x2="49246" y2="46230"/>
                          <a14:backgroundMark x1="40201" y1="46230" x2="40201" y2="46230"/>
                          <a14:backgroundMark x1="34171" y1="46557" x2="32161" y2="46557"/>
                          <a14:backgroundMark x1="22613" y1="46885" x2="22613" y2="46885"/>
                          <a14:backgroundMark x1="13568" y1="48525" x2="13568" y2="48525"/>
                          <a14:backgroundMark x1="13568" y1="10164" x2="13568" y2="10164"/>
                          <a14:backgroundMark x1="42714" y1="10164" x2="42714" y2="10164"/>
                          <a14:backgroundMark x1="31156" y1="10164" x2="31156" y2="10164"/>
                          <a14:backgroundMark x1="21106" y1="16393" x2="21106" y2="16393"/>
                          <a14:backgroundMark x1="14070" y1="25902" x2="14070" y2="25902"/>
                          <a14:backgroundMark x1="27136" y1="26557" x2="27136" y2="26557"/>
                          <a14:backgroundMark x1="44221" y1="28525" x2="44221" y2="28525"/>
                          <a14:backgroundMark x1="47236" y1="19016" x2="47236" y2="19016"/>
                          <a14:backgroundMark x1="51759" y1="14754" x2="51759" y2="14754"/>
                          <a14:backgroundMark x1="51759" y1="53770" x2="51759" y2="53770"/>
                          <a14:backgroundMark x1="47739" y1="54754" x2="47739" y2="5475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 l="-12571" t="-33628" r="-94419" b="-1077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277708">
            <a:off x="3030991" y="6530171"/>
            <a:ext cx="1098454" cy="457264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5641619">
            <a:off x="6504175" y="3910294"/>
            <a:ext cx="1019205" cy="439138"/>
          </a:xfrm>
          <a:prstGeom prst="rect">
            <a:avLst/>
          </a:pr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217788">
            <a:off x="4397857" y="6569484"/>
            <a:ext cx="1083512" cy="388297"/>
          </a:xfrm>
          <a:prstGeom prst="rect">
            <a:avLst/>
          </a:pr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rot="2286342">
            <a:off x="5084948" y="5290558"/>
            <a:ext cx="364775" cy="397430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4348" r="97101">
                          <a14:foregroundMark x1="36957" y1="46471" x2="36957" y2="46471"/>
                          <a14:foregroundMark x1="50725" y1="51765" x2="50725" y2="51765"/>
                          <a14:foregroundMark x1="39130" y1="58824" x2="39130" y2="58824"/>
                          <a14:foregroundMark x1="28261" y1="62353" x2="28261" y2="62353"/>
                          <a14:foregroundMark x1="18116" y1="68824" x2="18116" y2="68824"/>
                          <a14:foregroundMark x1="18116" y1="59412" x2="18116" y2="59412"/>
                          <a14:foregroundMark x1="24638" y1="65294" x2="24638" y2="65294"/>
                          <a14:foregroundMark x1="25362" y1="72353" x2="25362" y2="72353"/>
                          <a14:foregroundMark x1="50000" y1="75294" x2="50000" y2="75294"/>
                          <a14:foregroundMark x1="52174" y1="70000" x2="52174" y2="70000"/>
                          <a14:foregroundMark x1="54348" y1="80000" x2="54348" y2="80000"/>
                          <a14:foregroundMark x1="59420" y1="82353" x2="59420" y2="82353"/>
                          <a14:foregroundMark x1="84058" y1="70588" x2="84058" y2="70588"/>
                          <a14:foregroundMark x1="75362" y1="70588" x2="75362" y2="70588"/>
                          <a14:foregroundMark x1="83333" y1="60000" x2="83333" y2="60000"/>
                          <a14:foregroundMark x1="80435" y1="35882" x2="80435" y2="35882"/>
                          <a14:foregroundMark x1="47101" y1="87647" x2="47101" y2="87647"/>
                          <a14:foregroundMark x1="10145" y1="30588" x2="10145" y2="30588"/>
                          <a14:foregroundMark x1="12319" y1="30000" x2="12319" y2="30000"/>
                          <a14:foregroundMark x1="70290" y1="61176" x2="70290" y2="61176"/>
                          <a14:backgroundMark x1="34783" y1="35294" x2="34783" y2="35294"/>
                          <a14:backgroundMark x1="64493" y1="35294" x2="64493" y2="35294"/>
                          <a14:backgroundMark x1="73188" y1="53529" x2="73188" y2="53529"/>
                          <a14:backgroundMark x1="63768" y1="64118" x2="63768" y2="64118"/>
                          <a14:backgroundMark x1="44203" y1="67059" x2="44203" y2="67059"/>
                          <a14:backgroundMark x1="36232" y1="27059" x2="36232" y2="27059"/>
                          <a14:backgroundMark x1="73913" y1="50588" x2="73913" y2="50588"/>
                          <a14:backgroundMark x1="23913" y1="50000" x2="23913" y2="50000"/>
                          <a14:backgroundMark x1="42029" y1="68235" x2="42029" y2="68235"/>
                          <a14:backgroundMark x1="60870" y1="68824" x2="60870" y2="68824"/>
                          <a14:backgroundMark x1="36232" y1="34706" x2="36232" y2="34706"/>
                          <a14:backgroundMark x1="23188" y1="51176" x2="23188" y2="51176"/>
                          <a14:backgroundMark x1="67391" y1="72941" x2="67391" y2="72941"/>
                          <a14:backgroundMark x1="34783" y1="72353" x2="34783" y2="723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 rot="2286342">
            <a:off x="5062247" y="4568132"/>
            <a:ext cx="364775" cy="397430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4348" r="97101">
                          <a14:foregroundMark x1="36957" y1="46471" x2="36957" y2="46471"/>
                          <a14:foregroundMark x1="50725" y1="51765" x2="50725" y2="51765"/>
                          <a14:foregroundMark x1="39130" y1="58824" x2="39130" y2="58824"/>
                          <a14:foregroundMark x1="28261" y1="62353" x2="28261" y2="62353"/>
                          <a14:foregroundMark x1="18116" y1="68824" x2="18116" y2="68824"/>
                          <a14:foregroundMark x1="18116" y1="59412" x2="18116" y2="59412"/>
                          <a14:foregroundMark x1="24638" y1="65294" x2="24638" y2="65294"/>
                          <a14:foregroundMark x1="25362" y1="72353" x2="25362" y2="72353"/>
                          <a14:foregroundMark x1="50000" y1="75294" x2="50000" y2="75294"/>
                          <a14:foregroundMark x1="52174" y1="70000" x2="52174" y2="70000"/>
                          <a14:foregroundMark x1="54348" y1="80000" x2="54348" y2="80000"/>
                          <a14:foregroundMark x1="59420" y1="82353" x2="59420" y2="82353"/>
                          <a14:foregroundMark x1="84058" y1="70588" x2="84058" y2="70588"/>
                          <a14:foregroundMark x1="75362" y1="70588" x2="75362" y2="70588"/>
                          <a14:foregroundMark x1="83333" y1="60000" x2="83333" y2="60000"/>
                          <a14:foregroundMark x1="80435" y1="35882" x2="80435" y2="35882"/>
                          <a14:foregroundMark x1="47101" y1="87647" x2="47101" y2="87647"/>
                          <a14:foregroundMark x1="10145" y1="30588" x2="10145" y2="30588"/>
                          <a14:foregroundMark x1="12319" y1="30000" x2="12319" y2="30000"/>
                          <a14:foregroundMark x1="70290" y1="61176" x2="70290" y2="61176"/>
                          <a14:backgroundMark x1="34783" y1="35294" x2="34783" y2="35294"/>
                          <a14:backgroundMark x1="64493" y1="35294" x2="64493" y2="35294"/>
                          <a14:backgroundMark x1="73188" y1="53529" x2="73188" y2="53529"/>
                          <a14:backgroundMark x1="63768" y1="64118" x2="63768" y2="64118"/>
                          <a14:backgroundMark x1="44203" y1="67059" x2="44203" y2="67059"/>
                          <a14:backgroundMark x1="36232" y1="27059" x2="36232" y2="27059"/>
                          <a14:backgroundMark x1="73913" y1="50588" x2="73913" y2="50588"/>
                          <a14:backgroundMark x1="23913" y1="50000" x2="23913" y2="50000"/>
                          <a14:backgroundMark x1="42029" y1="68235" x2="42029" y2="68235"/>
                          <a14:backgroundMark x1="60870" y1="68824" x2="60870" y2="68824"/>
                          <a14:backgroundMark x1="36232" y1="34706" x2="36232" y2="34706"/>
                          <a14:backgroundMark x1="23188" y1="51176" x2="23188" y2="51176"/>
                          <a14:backgroundMark x1="67391" y1="72941" x2="67391" y2="72941"/>
                          <a14:backgroundMark x1="34783" y1="72353" x2="34783" y2="723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 rot="2286342">
            <a:off x="3317581" y="4938943"/>
            <a:ext cx="419003" cy="397430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4348" r="97101">
                          <a14:foregroundMark x1="36957" y1="46471" x2="36957" y2="46471"/>
                          <a14:foregroundMark x1="50725" y1="51765" x2="50725" y2="51765"/>
                          <a14:foregroundMark x1="39130" y1="58824" x2="39130" y2="58824"/>
                          <a14:foregroundMark x1="28261" y1="62353" x2="28261" y2="62353"/>
                          <a14:foregroundMark x1="18116" y1="68824" x2="18116" y2="68824"/>
                          <a14:foregroundMark x1="18116" y1="59412" x2="18116" y2="59412"/>
                          <a14:foregroundMark x1="24638" y1="65294" x2="24638" y2="65294"/>
                          <a14:foregroundMark x1="25362" y1="72353" x2="25362" y2="72353"/>
                          <a14:foregroundMark x1="50000" y1="75294" x2="50000" y2="75294"/>
                          <a14:foregroundMark x1="52174" y1="70000" x2="52174" y2="70000"/>
                          <a14:foregroundMark x1="54348" y1="80000" x2="54348" y2="80000"/>
                          <a14:foregroundMark x1="59420" y1="82353" x2="59420" y2="82353"/>
                          <a14:foregroundMark x1="84058" y1="70588" x2="84058" y2="70588"/>
                          <a14:foregroundMark x1="75362" y1="70588" x2="75362" y2="70588"/>
                          <a14:foregroundMark x1="83333" y1="60000" x2="83333" y2="60000"/>
                          <a14:foregroundMark x1="80435" y1="35882" x2="80435" y2="35882"/>
                          <a14:foregroundMark x1="47101" y1="87647" x2="47101" y2="87647"/>
                          <a14:foregroundMark x1="10145" y1="30588" x2="10145" y2="30588"/>
                          <a14:foregroundMark x1="12319" y1="30000" x2="12319" y2="30000"/>
                          <a14:foregroundMark x1="70290" y1="61176" x2="70290" y2="61176"/>
                          <a14:backgroundMark x1="34783" y1="35294" x2="34783" y2="35294"/>
                          <a14:backgroundMark x1="64493" y1="35294" x2="64493" y2="35294"/>
                          <a14:backgroundMark x1="73188" y1="53529" x2="73188" y2="53529"/>
                          <a14:backgroundMark x1="63768" y1="64118" x2="63768" y2="64118"/>
                          <a14:backgroundMark x1="44203" y1="67059" x2="44203" y2="67059"/>
                          <a14:backgroundMark x1="36232" y1="27059" x2="36232" y2="27059"/>
                          <a14:backgroundMark x1="73913" y1="50588" x2="73913" y2="50588"/>
                          <a14:backgroundMark x1="23913" y1="50000" x2="23913" y2="50000"/>
                          <a14:backgroundMark x1="42029" y1="68235" x2="42029" y2="68235"/>
                          <a14:backgroundMark x1="60870" y1="68824" x2="60870" y2="68824"/>
                          <a14:backgroundMark x1="36232" y1="34706" x2="36232" y2="34706"/>
                          <a14:backgroundMark x1="23188" y1="51176" x2="23188" y2="51176"/>
                          <a14:backgroundMark x1="67391" y1="72941" x2="67391" y2="72941"/>
                          <a14:backgroundMark x1="34783" y1="72353" x2="34783" y2="723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 rot="18774968">
            <a:off x="3047813" y="-517563"/>
            <a:ext cx="2000734" cy="2488365"/>
          </a:xfrm>
          <a:prstGeom prst="rect">
            <a:avLst/>
          </a:prstGeom>
          <a:blipFill dpi="0"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7561" l="2878" r="100000">
                          <a14:foregroundMark x1="33094" y1="50610" x2="33094" y2="50610"/>
                          <a14:foregroundMark x1="52518" y1="71341" x2="52518" y2="71341"/>
                          <a14:foregroundMark x1="73381" y1="78659" x2="73381" y2="78659"/>
                          <a14:foregroundMark x1="61151" y1="40244" x2="61151" y2="40244"/>
                          <a14:foregroundMark x1="61871" y1="54878" x2="61871" y2="54878"/>
                          <a14:foregroundMark x1="40288" y1="45732" x2="40288" y2="45732"/>
                          <a14:foregroundMark x1="34532" y1="28659" x2="34532" y2="28659"/>
                          <a14:foregroundMark x1="28058" y1="29268" x2="28058" y2="29268"/>
                          <a14:foregroundMark x1="21583" y1="34146" x2="21583" y2="34146"/>
                          <a14:foregroundMark x1="8633" y1="40854" x2="8633" y2="40854"/>
                          <a14:foregroundMark x1="17986" y1="51829" x2="17986" y2="51829"/>
                          <a14:foregroundMark x1="32374" y1="61585" x2="32374" y2="61585"/>
                          <a14:foregroundMark x1="41007" y1="72561" x2="41007" y2="72561"/>
                          <a14:foregroundMark x1="48921" y1="52439" x2="48921" y2="52439"/>
                          <a14:foregroundMark x1="55396" y1="50610" x2="55396" y2="50610"/>
                          <a14:foregroundMark x1="75540" y1="71341" x2="75540" y2="71341"/>
                          <a14:foregroundMark x1="84892" y1="76220" x2="84892" y2="76220"/>
                          <a14:foregroundMark x1="77698" y1="87195" x2="77698" y2="87195"/>
                          <a14:foregroundMark x1="65468" y1="86585" x2="65468" y2="86585"/>
                          <a14:foregroundMark x1="68345" y1="56707" x2="68345" y2="56707"/>
                          <a14:foregroundMark x1="69065" y1="42683" x2="69065" y2="42683"/>
                          <a14:foregroundMark x1="71223" y1="71951" x2="71223" y2="71951"/>
                          <a14:foregroundMark x1="79856" y1="69512" x2="79856" y2="69512"/>
                          <a14:foregroundMark x1="80576" y1="60366" x2="80576" y2="60366"/>
                          <a14:foregroundMark x1="80576" y1="57927" x2="80576" y2="57927"/>
                          <a14:foregroundMark x1="69065" y1="51220" x2="69065" y2="51220"/>
                          <a14:foregroundMark x1="61151" y1="64634" x2="61151" y2="64634"/>
                          <a14:foregroundMark x1="56835" y1="68293" x2="48921" y2="55488"/>
                          <a14:foregroundMark x1="38129" y1="39024" x2="38129" y2="39024"/>
                          <a14:foregroundMark x1="23022" y1="25000" x2="23022" y2="25000"/>
                          <a14:foregroundMark x1="17266" y1="28659" x2="17266" y2="28659"/>
                          <a14:foregroundMark x1="6475" y1="36585" x2="6475" y2="36585"/>
                          <a14:foregroundMark x1="2878" y1="39024" x2="2878" y2="39024"/>
                          <a14:foregroundMark x1="24460" y1="57927" x2="24460" y2="57927"/>
                          <a14:backgroundMark x1="84892" y1="21951" x2="84892" y2="21951"/>
                          <a14:backgroundMark x1="92806" y1="13415" x2="92806" y2="13415"/>
                          <a14:backgroundMark x1="88489" y1="39024" x2="88489" y2="39024"/>
                          <a14:backgroundMark x1="92086" y1="57927" x2="92086" y2="57927"/>
                          <a14:backgroundMark x1="76978" y1="51829" x2="76978" y2="51829"/>
                          <a14:backgroundMark x1="76978" y1="6098" x2="76978" y2="6098"/>
                          <a14:backgroundMark x1="26619" y1="15854" x2="26619" y2="15854"/>
                          <a14:backgroundMark x1="10072" y1="14634" x2="10072" y2="14634"/>
                          <a14:backgroundMark x1="17266" y1="80488" x2="17266" y2="80488"/>
                          <a14:backgroundMark x1="33813" y1="87805" x2="33813" y2="87805"/>
                          <a14:backgroundMark x1="19424" y1="68293" x2="19424" y2="68293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 rot="3832435">
            <a:off x="793404" y="2607676"/>
            <a:ext cx="609172" cy="536174"/>
          </a:xfrm>
          <a:prstGeom prst="rect">
            <a:avLst/>
          </a:prstGeom>
          <a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foregroundMark x1="21233" y1="90654" x2="21233" y2="90654"/>
                          <a14:foregroundMark x1="41781" y1="71028" x2="41781" y2="71028"/>
                          <a14:backgroundMark x1="9589" y1="24299" x2="9589" y2="24299"/>
                          <a14:backgroundMark x1="21233" y1="10280" x2="21233" y2="10280"/>
                          <a14:backgroundMark x1="89041" y1="75701" x2="89041" y2="75701"/>
                          <a14:backgroundMark x1="80822" y1="90654" x2="80822" y2="90654"/>
                          <a14:backgroundMark x1="87671" y1="38318" x2="87671" y2="38318"/>
                          <a14:backgroundMark x1="85616" y1="66355" x2="85616" y2="66355"/>
                          <a14:backgroundMark x1="13014" y1="47664" x2="13014" y2="47664"/>
                          <a14:backgroundMark x1="26712" y1="27103" x2="26712" y2="27103"/>
                          <a14:backgroundMark x1="38356" y1="12150" x2="38356" y2="12150"/>
                          <a14:backgroundMark x1="72603" y1="87850" x2="72603" y2="878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 rot="20723746">
            <a:off x="134784" y="2038636"/>
            <a:ext cx="121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odoni MT" panose="02070603080606020203" pitchFamily="18" charset="0"/>
              </a:rPr>
              <a:t>Nouveauté magique</a:t>
            </a:r>
          </a:p>
        </p:txBody>
      </p:sp>
      <p:sp>
        <p:nvSpPr>
          <p:cNvPr id="21" name="Flèche : droite 20"/>
          <p:cNvSpPr/>
          <p:nvPr/>
        </p:nvSpPr>
        <p:spPr>
          <a:xfrm rot="3309004">
            <a:off x="852026" y="2524209"/>
            <a:ext cx="246155" cy="11306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835596" y="4031833"/>
            <a:ext cx="1742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odoni MT" panose="02070603080606020203" pitchFamily="18" charset="0"/>
              </a:rPr>
              <a:t>Zone de </a:t>
            </a:r>
            <a:r>
              <a:rPr lang="fr-FR" sz="1400" dirty="0" err="1">
                <a:latin typeface="Bodoni MT" panose="02070603080606020203" pitchFamily="18" charset="0"/>
              </a:rPr>
              <a:t>squatt</a:t>
            </a:r>
            <a:endParaRPr lang="fr-FR" sz="1400" dirty="0">
              <a:latin typeface="Bodoni MT" panose="020706030806060202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061339">
            <a:off x="2847672" y="2086453"/>
            <a:ext cx="883858" cy="755289"/>
          </a:xfrm>
          <a:prstGeom prst="rect">
            <a:avLst/>
          </a:prstGeom>
          <a:blipFill dpi="0"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>
                          <a14:foregroundMark x1="63636" y1="34677" x2="63636" y2="34677"/>
                          <a14:foregroundMark x1="47475" y1="37097" x2="47475" y2="37097"/>
                          <a14:foregroundMark x1="42424" y1="39516" x2="41414" y2="42742"/>
                          <a14:foregroundMark x1="34343" y1="65323" x2="34343" y2="65323"/>
                          <a14:foregroundMark x1="38384" y1="73387" x2="40404" y2="74194"/>
                          <a14:foregroundMark x1="47475" y1="79839" x2="47475" y2="79839"/>
                          <a14:foregroundMark x1="34343" y1="79032" x2="34343" y2="79032"/>
                          <a14:foregroundMark x1="23232" y1="79032" x2="23232" y2="79032"/>
                          <a14:foregroundMark x1="37374" y1="84677" x2="37374" y2="84677"/>
                          <a14:foregroundMark x1="20202" y1="35484" x2="20202" y2="35484"/>
                          <a14:foregroundMark x1="25253" y1="22581" x2="25253" y2="22581"/>
                          <a14:foregroundMark x1="31313" y1="16129" x2="31313" y2="16129"/>
                          <a14:foregroundMark x1="56566" y1="14516" x2="56566" y2="14516"/>
                          <a14:foregroundMark x1="67677" y1="83065" x2="67677" y2="83065"/>
                          <a14:foregroundMark x1="58586" y1="84677" x2="58586" y2="84677"/>
                          <a14:foregroundMark x1="39394" y1="87903" x2="39394" y2="87903"/>
                          <a14:foregroundMark x1="65657" y1="74194" x2="65657" y2="74194"/>
                          <a14:foregroundMark x1="70707" y1="60484" x2="70707" y2="60484"/>
                          <a14:foregroundMark x1="69697" y1="54839" x2="69697" y2="54839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3211259" y="3418232"/>
            <a:ext cx="12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odoni MT" panose="02070603080606020203" pitchFamily="18" charset="0"/>
              </a:rPr>
              <a:t>Amphi où on ne va jamais</a:t>
            </a:r>
          </a:p>
        </p:txBody>
      </p:sp>
      <p:sp>
        <p:nvSpPr>
          <p:cNvPr id="58" name="ZoneTexte 57"/>
          <p:cNvSpPr txBox="1"/>
          <p:nvPr/>
        </p:nvSpPr>
        <p:spPr>
          <a:xfrm rot="16376982">
            <a:off x="4448994" y="3499607"/>
            <a:ext cx="114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odoni MT" panose="02070603080606020203" pitchFamily="18" charset="0"/>
              </a:rPr>
              <a:t>Vie scolaire</a:t>
            </a:r>
          </a:p>
        </p:txBody>
      </p:sp>
      <p:sp>
        <p:nvSpPr>
          <p:cNvPr id="59" name="ZoneTexte 58"/>
          <p:cNvSpPr txBox="1"/>
          <p:nvPr/>
        </p:nvSpPr>
        <p:spPr>
          <a:xfrm rot="16200000">
            <a:off x="5388020" y="3716118"/>
            <a:ext cx="67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odoni MT" panose="02070603080606020203" pitchFamily="18" charset="0"/>
              </a:rPr>
              <a:t>CPE</a:t>
            </a:r>
          </a:p>
        </p:txBody>
      </p:sp>
      <p:sp>
        <p:nvSpPr>
          <p:cNvPr id="60" name="ZoneTexte 59"/>
          <p:cNvSpPr txBox="1"/>
          <p:nvPr/>
        </p:nvSpPr>
        <p:spPr>
          <a:xfrm rot="16200000">
            <a:off x="5046552" y="3542305"/>
            <a:ext cx="67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odoni MT" panose="02070603080606020203" pitchFamily="18" charset="0"/>
              </a:rPr>
              <a:t>Perm</a:t>
            </a:r>
          </a:p>
        </p:txBody>
      </p:sp>
      <p:sp>
        <p:nvSpPr>
          <p:cNvPr id="63" name="Rectangle 62"/>
          <p:cNvSpPr/>
          <p:nvPr/>
        </p:nvSpPr>
        <p:spPr>
          <a:xfrm rot="16200000">
            <a:off x="1707321" y="2115751"/>
            <a:ext cx="1495951" cy="67205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7117991" y="4317625"/>
            <a:ext cx="946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odoni MT" panose="02070603080606020203" pitchFamily="18" charset="0"/>
              </a:rPr>
              <a:t>Ici il y a un BP qu’on a oublié de placer</a:t>
            </a:r>
          </a:p>
        </p:txBody>
      </p:sp>
      <p:sp>
        <p:nvSpPr>
          <p:cNvPr id="66" name="ZoneTexte 65"/>
          <p:cNvSpPr txBox="1"/>
          <p:nvPr/>
        </p:nvSpPr>
        <p:spPr>
          <a:xfrm rot="21425535">
            <a:off x="6016381" y="2022358"/>
            <a:ext cx="384721" cy="40809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300" dirty="0">
                <a:latin typeface="Bodoni MT" panose="02070603080606020203" pitchFamily="18" charset="0"/>
              </a:rPr>
              <a:t>Aux heure de pointes il faut x mn pour traverser ce couloir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938821" y="5588561"/>
            <a:ext cx="1095534" cy="1099203"/>
          </a:xfrm>
          <a:prstGeom prst="rect">
            <a:avLst/>
          </a:prstGeom>
          <a:blipFill dpi="0"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2500" b="97917" l="0" r="95868">
                          <a14:foregroundMark x1="30992" y1="53333" x2="30992" y2="53333"/>
                          <a14:foregroundMark x1="30992" y1="30417" x2="30992" y2="30417"/>
                          <a14:foregroundMark x1="30992" y1="23750" x2="30992" y2="23750"/>
                          <a14:foregroundMark x1="30992" y1="17083" x2="30992" y2="17083"/>
                          <a14:foregroundMark x1="27686" y1="49583" x2="30992" y2="53333"/>
                          <a14:foregroundMark x1="44215" y1="42917" x2="44215" y2="42917"/>
                          <a14:foregroundMark x1="51240" y1="37083" x2="56612" y2="37083"/>
                          <a14:foregroundMark x1="81818" y1="31250" x2="81818" y2="31250"/>
                          <a14:foregroundMark x1="81818" y1="35833" x2="81818" y2="40000"/>
                          <a14:foregroundMark x1="78512" y1="55000" x2="78512" y2="55000"/>
                          <a14:foregroundMark x1="81818" y1="71250" x2="81818" y2="71250"/>
                          <a14:foregroundMark x1="80992" y1="76250" x2="80992" y2="76250"/>
                          <a14:foregroundMark x1="73140" y1="82083" x2="73140" y2="82083"/>
                          <a14:foregroundMark x1="64463" y1="83750" x2="64463" y2="83750"/>
                          <a14:foregroundMark x1="61570" y1="85833" x2="61570" y2="85833"/>
                          <a14:foregroundMark x1="55785" y1="87500" x2="55785" y2="87500"/>
                          <a14:foregroundMark x1="37190" y1="83750" x2="37190" y2="83750"/>
                          <a14:foregroundMark x1="25620" y1="80833" x2="25620" y2="80833"/>
                          <a14:foregroundMark x1="21488" y1="77917" x2="18595" y2="76250"/>
                          <a14:foregroundMark x1="7438" y1="65833" x2="7438" y2="65833"/>
                          <a14:foregroundMark x1="6612" y1="57917" x2="6612" y2="57917"/>
                          <a14:foregroundMark x1="7438" y1="53333" x2="7438" y2="53333"/>
                          <a14:foregroundMark x1="10744" y1="45417" x2="10744" y2="45417"/>
                          <a14:foregroundMark x1="16942" y1="41667" x2="16942" y2="41667"/>
                          <a14:foregroundMark x1="45041" y1="32083" x2="45041" y2="32083"/>
                          <a14:foregroundMark x1="46694" y1="25417" x2="46694" y2="25417"/>
                          <a14:foregroundMark x1="51240" y1="21667" x2="51240" y2="21667"/>
                          <a14:foregroundMark x1="52066" y1="21667" x2="52066" y2="21667"/>
                          <a14:foregroundMark x1="62810" y1="28333" x2="62810" y2="28333"/>
                          <a14:foregroundMark x1="76860" y1="90417" x2="76860" y2="90417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rme libre : forme 70"/>
          <p:cNvSpPr/>
          <p:nvPr/>
        </p:nvSpPr>
        <p:spPr>
          <a:xfrm flipH="1" flipV="1">
            <a:off x="6849196" y="5636731"/>
            <a:ext cx="245183" cy="312178"/>
          </a:xfrm>
          <a:custGeom>
            <a:avLst/>
            <a:gdLst>
              <a:gd name="connsiteX0" fmla="*/ 0 w 457200"/>
              <a:gd name="connsiteY0" fmla="*/ 333632 h 407773"/>
              <a:gd name="connsiteX1" fmla="*/ 457200 w 457200"/>
              <a:gd name="connsiteY1" fmla="*/ 407773 h 407773"/>
              <a:gd name="connsiteX2" fmla="*/ 383060 w 457200"/>
              <a:gd name="connsiteY2" fmla="*/ 0 h 40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07773">
                <a:moveTo>
                  <a:pt x="0" y="333632"/>
                </a:moveTo>
                <a:lnTo>
                  <a:pt x="457200" y="407773"/>
                </a:lnTo>
                <a:lnTo>
                  <a:pt x="38306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2218538" y="3902423"/>
            <a:ext cx="901923" cy="2607834"/>
          </a:xfrm>
          <a:prstGeom prst="rect">
            <a:avLst/>
          </a:prstGeom>
          <a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504" b="100000" l="7692" r="100000">
                          <a14:foregroundMark x1="36410" y1="13854" x2="36410" y2="13854"/>
                          <a14:foregroundMark x1="44615" y1="40806" x2="44615" y2="40806"/>
                          <a14:foregroundMark x1="50769" y1="38539" x2="50769" y2="38539"/>
                          <a14:foregroundMark x1="60513" y1="39043" x2="60513" y2="39043"/>
                          <a14:foregroundMark x1="62051" y1="40806" x2="62051" y2="40806"/>
                          <a14:foregroundMark x1="63590" y1="42569" x2="63590" y2="42569"/>
                          <a14:foregroundMark x1="74359" y1="51385" x2="74359" y2="51385"/>
                          <a14:foregroundMark x1="84103" y1="58690" x2="84103" y2="58690"/>
                          <a14:foregroundMark x1="86667" y1="71537" x2="86667" y2="71537"/>
                          <a14:foregroundMark x1="89231" y1="83375" x2="89231" y2="83375"/>
                          <a14:foregroundMark x1="69744" y1="92443" x2="69744" y2="92443"/>
                          <a14:foregroundMark x1="54359" y1="91688" x2="54359" y2="91688"/>
                          <a14:foregroundMark x1="56923" y1="86650" x2="56923" y2="86650"/>
                          <a14:foregroundMark x1="58462" y1="82368" x2="58462" y2="82368"/>
                          <a14:foregroundMark x1="63077" y1="81108" x2="63077" y2="81108"/>
                          <a14:foregroundMark x1="68205" y1="86650" x2="68205" y2="86650"/>
                          <a14:foregroundMark x1="72821" y1="89421" x2="72821" y2="89421"/>
                          <a14:foregroundMark x1="79487" y1="87154" x2="79487" y2="87154"/>
                          <a14:foregroundMark x1="79487" y1="89421" x2="79487" y2="89421"/>
                          <a14:foregroundMark x1="78974" y1="92443" x2="78974" y2="92443"/>
                          <a14:foregroundMark x1="78974" y1="94710" x2="78974" y2="94710"/>
                          <a14:foregroundMark x1="48205" y1="94458" x2="48205" y2="94458"/>
                          <a14:foregroundMark x1="44615" y1="90176" x2="44615" y2="90176"/>
                          <a14:foregroundMark x1="46154" y1="86146" x2="46154" y2="86146"/>
                          <a14:foregroundMark x1="51282" y1="87154" x2="51282" y2="87154"/>
                          <a14:foregroundMark x1="58462" y1="96222" x2="58462" y2="96222"/>
                          <a14:foregroundMark x1="62051" y1="98489" x2="62051" y2="98489"/>
                          <a14:foregroundMark x1="65641" y1="90176" x2="65641" y2="90176"/>
                          <a14:foregroundMark x1="65641" y1="97229" x2="65641" y2="97229"/>
                          <a14:foregroundMark x1="80513" y1="64232" x2="80513" y2="64232"/>
                          <a14:foregroundMark x1="84615" y1="53149" x2="84615" y2="53149"/>
                          <a14:foregroundMark x1="80513" y1="45340" x2="80513" y2="45340"/>
                          <a14:foregroundMark x1="64615" y1="39295" x2="64615" y2="39295"/>
                          <a14:foregroundMark x1="63077" y1="35768" x2="63077" y2="35768"/>
                          <a14:foregroundMark x1="59487" y1="31486" x2="59487" y2="31486"/>
                          <a14:foregroundMark x1="56923" y1="30227" x2="56923" y2="30227"/>
                          <a14:foregroundMark x1="48718" y1="29219" x2="48718" y2="29219"/>
                          <a14:foregroundMark x1="42564" y1="29219" x2="42564" y2="29219"/>
                          <a14:foregroundMark x1="38462" y1="33501" x2="38462" y2="33501"/>
                          <a14:foregroundMark x1="32308" y1="35768" x2="32308" y2="35768"/>
                          <a14:foregroundMark x1="27179" y1="36776" x2="27179" y2="36776"/>
                          <a14:foregroundMark x1="17949" y1="38035" x2="17949" y2="38035"/>
                          <a14:foregroundMark x1="14872" y1="40806" x2="14872" y2="40806"/>
                          <a14:foregroundMark x1="14872" y1="47103" x2="14872" y2="48615"/>
                          <a14:foregroundMark x1="17436" y1="54156" x2="17436" y2="54156"/>
                          <a14:foregroundMark x1="22564" y1="58690" x2="22564" y2="58690"/>
                          <a14:foregroundMark x1="23590" y1="61461" x2="23590" y2="63728"/>
                          <a14:foregroundMark x1="22564" y1="67758" x2="22564" y2="67758"/>
                          <a14:foregroundMark x1="22564" y1="68766" x2="22564" y2="68766"/>
                          <a14:foregroundMark x1="17949" y1="71537" x2="17436" y2="71537"/>
                          <a14:foregroundMark x1="13846" y1="74307" x2="13846" y2="74307"/>
                          <a14:foregroundMark x1="43590" y1="74559" x2="43590" y2="74559"/>
                          <a14:foregroundMark x1="43590" y1="74559" x2="43590" y2="74559"/>
                          <a14:foregroundMark x1="33333" y1="73300" x2="33333" y2="73300"/>
                          <a14:foregroundMark x1="11795" y1="73804" x2="11795" y2="73804"/>
                          <a14:foregroundMark x1="24103" y1="74307" x2="24103" y2="74307"/>
                          <a14:foregroundMark x1="24103" y1="72040" x2="24103" y2="72040"/>
                          <a14:foregroundMark x1="24103" y1="68262" x2="22564" y2="66499"/>
                          <a14:foregroundMark x1="18974" y1="65491" x2="16410" y2="64484"/>
                          <a14:foregroundMark x1="14872" y1="64232" x2="14872" y2="64232"/>
                          <a14:foregroundMark x1="11795" y1="61461" x2="11795" y2="61461"/>
                          <a14:foregroundMark x1="11795" y1="60453" x2="11795" y2="60453"/>
                          <a14:foregroundMark x1="8718" y1="57683" x2="8718" y2="57683"/>
                          <a14:foregroundMark x1="7692" y1="55919" x2="7692" y2="55919"/>
                          <a14:foregroundMark x1="7692" y1="53652" x2="7692" y2="53652"/>
                          <a14:foregroundMark x1="15385" y1="45844" x2="15385" y2="45844"/>
                          <a14:foregroundMark x1="22564" y1="49118" x2="22564" y2="49118"/>
                          <a14:foregroundMark x1="21026" y1="51889" x2="21026" y2="51889"/>
                          <a14:foregroundMark x1="24103" y1="54408" x2="24103" y2="54408"/>
                          <a14:foregroundMark x1="17949" y1="46348" x2="17949" y2="46348"/>
                          <a14:foregroundMark x1="45128" y1="49370" x2="45128" y2="49370"/>
                          <a14:foregroundMark x1="49744" y1="52645" x2="49744" y2="52645"/>
                          <a14:foregroundMark x1="52308" y1="54408" x2="54359" y2="56423"/>
                          <a14:foregroundMark x1="54872" y1="57179" x2="55897" y2="59950"/>
                          <a14:foregroundMark x1="54872" y1="62217" x2="54872" y2="62217"/>
                          <a14:foregroundMark x1="49744" y1="63224" x2="49744" y2="63224"/>
                          <a14:foregroundMark x1="45128" y1="64987" x2="45128" y2="64987"/>
                          <a14:foregroundMark x1="45128" y1="67254" x2="45128" y2="67254"/>
                          <a14:foregroundMark x1="50769" y1="68766" x2="50769" y2="68766"/>
                          <a14:foregroundMark x1="54359" y1="72796" x2="54359" y2="72796"/>
                          <a14:foregroundMark x1="59487" y1="74307" x2="59487" y2="74307"/>
                          <a14:foregroundMark x1="66667" y1="72796" x2="66667" y2="72796"/>
                          <a14:foregroundMark x1="75897" y1="72796" x2="78974" y2="72796"/>
                          <a14:foregroundMark x1="79487" y1="72796" x2="79487" y2="72796"/>
                          <a14:foregroundMark x1="81538" y1="75063" x2="81538" y2="75063"/>
                          <a14:foregroundMark x1="79487" y1="80605" x2="79487" y2="80605"/>
                          <a14:foregroundMark x1="81538" y1="82116" x2="81538" y2="82116"/>
                          <a14:foregroundMark x1="89231" y1="80605" x2="89231" y2="80605"/>
                          <a14:foregroundMark x1="95385" y1="78841" x2="95385" y2="78841"/>
                          <a14:foregroundMark x1="93846" y1="76071" x2="93846" y2="76071"/>
                          <a14:foregroundMark x1="93846" y1="72796" x2="93846" y2="72796"/>
                          <a14:foregroundMark x1="93846" y1="71537" x2="92821" y2="69270"/>
                          <a14:foregroundMark x1="90769" y1="66499" x2="91795" y2="64987"/>
                          <a14:foregroundMark x1="94359" y1="62217" x2="94359" y2="60957"/>
                          <a14:foregroundMark x1="92821" y1="58186" x2="92821" y2="56927"/>
                          <a14:foregroundMark x1="93846" y1="51889" x2="94359" y2="49118"/>
                          <a14:foregroundMark x1="69231" y1="32997" x2="69231" y2="32997"/>
                          <a14:foregroundMark x1="72821" y1="34257" x2="72821" y2="34257"/>
                          <a14:foregroundMark x1="70769" y1="38539" x2="70769" y2="38539"/>
                          <a14:foregroundMark x1="70769" y1="42569" x2="70769" y2="43073"/>
                          <a14:foregroundMark x1="66667" y1="46851" x2="66667" y2="46851"/>
                          <a14:foregroundMark x1="63590" y1="52645" x2="63590" y2="52645"/>
                          <a14:foregroundMark x1="60513" y1="52645" x2="60513" y2="52645"/>
                          <a14:foregroundMark x1="56923" y1="49370" x2="56923" y2="49370"/>
                          <a14:foregroundMark x1="49744" y1="43073" x2="49744" y2="43073"/>
                          <a14:foregroundMark x1="49744" y1="42569" x2="49744" y2="42569"/>
                          <a14:foregroundMark x1="52308" y1="46348" x2="52308" y2="46348"/>
                          <a14:foregroundMark x1="44615" y1="45844" x2="44615" y2="45844"/>
                          <a14:foregroundMark x1="39487" y1="44332" x2="39487" y2="44332"/>
                          <a14:foregroundMark x1="37436" y1="42065" x2="37436" y2="42065"/>
                          <a14:foregroundMark x1="34872" y1="39043" x2="34872" y2="39043"/>
                          <a14:foregroundMark x1="53333" y1="33501" x2="53333" y2="33501"/>
                          <a14:foregroundMark x1="46154" y1="34257" x2="46154" y2="34257"/>
                          <a14:foregroundMark x1="46154" y1="38035" x2="46154" y2="38035"/>
                          <a14:foregroundMark x1="62051" y1="44332" x2="62051" y2="44332"/>
                          <a14:foregroundMark x1="63077" y1="49118" x2="63077" y2="49118"/>
                          <a14:foregroundMark x1="52308" y1="29219" x2="52308" y2="29219"/>
                          <a14:foregroundMark x1="64615" y1="27456" x2="64615" y2="27456"/>
                          <a14:foregroundMark x1="64615" y1="26196" x2="64615" y2="26196"/>
                          <a14:foregroundMark x1="64615" y1="25693" x2="64615" y2="25693"/>
                          <a14:foregroundMark x1="52308" y1="26196" x2="52308" y2="26196"/>
                          <a14:foregroundMark x1="42051" y1="24685" x2="42051" y2="24685"/>
                          <a14:foregroundMark x1="38462" y1="21914" x2="38462" y2="21914"/>
                          <a14:foregroundMark x1="38462" y1="21159" x2="38462" y2="21159"/>
                          <a14:foregroundMark x1="39487" y1="18388" x2="39487" y2="18388"/>
                          <a14:foregroundMark x1="36410" y1="15113" x2="36410" y2="15113"/>
                          <a14:foregroundMark x1="35897" y1="11335" x2="35897" y2="11335"/>
                          <a14:foregroundMark x1="41026" y1="8816" x2="41026" y2="8816"/>
                          <a14:foregroundMark x1="46154" y1="8312" x2="48718" y2="8312"/>
                          <a14:foregroundMark x1="55897" y1="8312" x2="55897" y2="8312"/>
                          <a14:foregroundMark x1="59487" y1="8816" x2="59487" y2="8816"/>
                          <a14:foregroundMark x1="63590" y1="9572" x2="63590" y2="9572"/>
                          <a14:foregroundMark x1="69231" y1="11335" x2="69231" y2="11335"/>
                          <a14:foregroundMark x1="72821" y1="14106" x2="72821" y2="14106"/>
                          <a14:foregroundMark x1="73333" y1="16373" x2="73333" y2="16373"/>
                          <a14:foregroundMark x1="70769" y1="21159" x2="70769" y2="21159"/>
                          <a14:foregroundMark x1="69231" y1="23426" x2="69231" y2="23426"/>
                          <a14:foregroundMark x1="77949" y1="31486" x2="77949" y2="31486"/>
                          <a14:foregroundMark x1="83077" y1="32494" x2="83077" y2="32494"/>
                          <a14:foregroundMark x1="88205" y1="35768" x2="88205" y2="35768"/>
                          <a14:foregroundMark x1="92821" y1="36776" x2="92821" y2="36776"/>
                          <a14:foregroundMark x1="95385" y1="39295" x2="95385" y2="39295"/>
                          <a14:foregroundMark x1="84103" y1="46851" x2="84103" y2="46851"/>
                          <a14:foregroundMark x1="83077" y1="49370" x2="83077" y2="49370"/>
                          <a14:backgroundMark x1="53333" y1="12343" x2="53333" y2="12343"/>
                          <a14:backgroundMark x1="54359" y1="15617" x2="54359" y2="15617"/>
                          <a14:backgroundMark x1="57436" y1="20151" x2="57436" y2="20151"/>
                          <a14:backgroundMark x1="35897" y1="54156" x2="35897" y2="54156"/>
                          <a14:backgroundMark x1="34872" y1="58690" x2="34872" y2="58690"/>
                          <a14:backgroundMark x1="34872" y1="61461" x2="34872" y2="61461"/>
                          <a14:backgroundMark x1="32308" y1="70529" x2="33333" y2="72040"/>
                          <a14:backgroundMark x1="34872" y1="87406" x2="34872" y2="87406"/>
                          <a14:backgroundMark x1="27179" y1="83375" x2="27179" y2="83375"/>
                          <a14:backgroundMark x1="23590" y1="80605" x2="23590" y2="80605"/>
                          <a14:backgroundMark x1="18974" y1="78338" x2="18974" y2="78338"/>
                          <a14:backgroundMark x1="28718" y1="32494" x2="28718" y2="32494"/>
                          <a14:backgroundMark x1="25128" y1="26196" x2="25128" y2="26196"/>
                          <a14:backgroundMark x1="25128" y1="24685" x2="25128" y2="24685"/>
                          <a14:backgroundMark x1="26154" y1="21159" x2="26154" y2="21159"/>
                          <a14:backgroundMark x1="27692" y1="17380" x2="27692" y2="13350"/>
                          <a14:backgroundMark x1="27692" y1="7809" x2="27692" y2="7809"/>
                          <a14:backgroundMark x1="52308" y1="3275" x2="52308" y2="3275"/>
                          <a14:backgroundMark x1="88205" y1="29219" x2="88205" y2="29219"/>
                          <a14:backgroundMark x1="77949" y1="27960" x2="77949" y2="27960"/>
                          <a14:backgroundMark x1="78974" y1="27960" x2="78974" y2="27960"/>
                          <a14:backgroundMark x1="48205" y1="17380" x2="48205" y2="17380"/>
                          <a14:backgroundMark x1="54872" y1="20151" x2="54872" y2="20151"/>
                          <a14:backgroundMark x1="65641" y1="16877" x2="65641" y2="16877"/>
                          <a14:backgroundMark x1="65641" y1="15617" x2="65641" y2="15617"/>
                          <a14:backgroundMark x1="61026" y1="14106" x2="61026" y2="14106"/>
                          <a14:backgroundMark x1="45128" y1="11839" x2="45128" y2="11839"/>
                          <a14:backgroundMark x1="52308" y1="11839" x2="52308" y2="11839"/>
                          <a14:backgroundMark x1="60513" y1="11839" x2="60513" y2="11839"/>
                          <a14:backgroundMark x1="66667" y1="60453" x2="66667" y2="60453"/>
                          <a14:backgroundMark x1="69231" y1="64987" x2="69231" y2="64987"/>
                          <a14:backgroundMark x1="64615" y1="70025" x2="64615" y2="70025"/>
                          <a14:backgroundMark x1="63077" y1="65995" x2="63077" y2="65995"/>
                          <a14:backgroundMark x1="65641" y1="55919" x2="65641" y2="55919"/>
                          <a14:backgroundMark x1="71795" y1="53652" x2="71795" y2="53652"/>
                          <a14:backgroundMark x1="73333" y1="58690" x2="73333" y2="58690"/>
                          <a14:backgroundMark x1="73333" y1="61965" x2="73333" y2="61965"/>
                          <a14:backgroundMark x1="74359" y1="79597" x2="74359" y2="79597"/>
                          <a14:backgroundMark x1="85641" y1="87909" x2="85641" y2="87909"/>
                          <a14:backgroundMark x1="84103" y1="91184" x2="84103" y2="91184"/>
                          <a14:backgroundMark x1="30256" y1="84383" x2="30256" y2="84383"/>
                          <a14:backgroundMark x1="36410" y1="78841" x2="36410" y2="78841"/>
                          <a14:backgroundMark x1="42564" y1="78338" x2="42564" y2="78338"/>
                          <a14:backgroundMark x1="42564" y1="80605" x2="42564" y2="80605"/>
                          <a14:backgroundMark x1="39487" y1="69521" x2="39487" y2="69521"/>
                          <a14:backgroundMark x1="39487" y1="63224" x2="39487" y2="63224"/>
                          <a14:backgroundMark x1="35897" y1="57179" x2="35897" y2="57179"/>
                          <a14:backgroundMark x1="31282" y1="45340" x2="31282" y2="45340"/>
                          <a14:backgroundMark x1="26154" y1="41814" x2="26154" y2="41814"/>
                          <a14:backgroundMark x1="83077" y1="36272" x2="83077" y2="36272"/>
                          <a14:backgroundMark x1="81538" y1="39043" x2="81538" y2="39043"/>
                          <a14:backgroundMark x1="83077" y1="41310" x2="83077" y2="41310"/>
                          <a14:backgroundMark x1="91795" y1="43073" x2="91795" y2="43073"/>
                          <a14:backgroundMark x1="91795" y1="45844" x2="91795" y2="45844"/>
                          <a14:backgroundMark x1="90256" y1="49370" x2="90256" y2="49370"/>
                          <a14:backgroundMark x1="89231" y1="54408" x2="89231" y2="54408"/>
                          <a14:backgroundMark x1="87692" y1="58690" x2="87692" y2="58690"/>
                          <a14:backgroundMark x1="87692" y1="61965" x2="87692" y2="63728"/>
                          <a14:backgroundMark x1="88205" y1="64987" x2="88205" y2="64987"/>
                          <a14:backgroundMark x1="88205" y1="67758" x2="88205" y2="67758"/>
                          <a14:backgroundMark x1="79487" y1="44836" x2="79487" y2="44836"/>
                          <a14:backgroundMark x1="55897" y1="37531" x2="55897" y2="37531"/>
                          <a14:backgroundMark x1="55897" y1="42065" x2="55897" y2="42065"/>
                          <a14:backgroundMark x1="55897" y1="43073" x2="55897" y2="43073"/>
                          <a14:backgroundMark x1="40000" y1="37531" x2="40000" y2="37531"/>
                          <a14:backgroundMark x1="20000" y1="41310" x2="20000" y2="4131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5647665" y="5589387"/>
            <a:ext cx="72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Bodoni MT" panose="02070603080606020203" pitchFamily="18" charset="0"/>
              </a:rPr>
              <a:t>Raccourci secret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3429642" y="751947"/>
            <a:ext cx="87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odoni MT" panose="02070603080606020203" pitchFamily="18" charset="0"/>
              </a:rPr>
              <a:t>BAC +</a:t>
            </a:r>
          </a:p>
        </p:txBody>
      </p:sp>
      <p:sp>
        <p:nvSpPr>
          <p:cNvPr id="75" name="ZoneTexte 74"/>
          <p:cNvSpPr txBox="1"/>
          <p:nvPr/>
        </p:nvSpPr>
        <p:spPr>
          <a:xfrm rot="19476633">
            <a:off x="-17684" y="16808"/>
            <a:ext cx="12555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Bodoni MT" panose="02070603080606020203" pitchFamily="18" charset="0"/>
              </a:rPr>
              <a:t>FARMAN Interdit aux adultes</a:t>
            </a:r>
          </a:p>
        </p:txBody>
      </p:sp>
      <p:sp>
        <p:nvSpPr>
          <p:cNvPr id="78" name="Rectangle 77"/>
          <p:cNvSpPr/>
          <p:nvPr/>
        </p:nvSpPr>
        <p:spPr>
          <a:xfrm rot="17791544">
            <a:off x="635016" y="769014"/>
            <a:ext cx="961676" cy="743115"/>
          </a:xfrm>
          <a:prstGeom prst="rect">
            <a:avLst/>
          </a:prstGeom>
          <a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0" b="97917" l="901" r="100000">
                          <a14:foregroundMark x1="77928" y1="22917" x2="77928" y2="22917"/>
                          <a14:foregroundMark x1="62162" y1="69444" x2="62162" y2="694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 rot="16200000">
            <a:off x="8706116" y="5006853"/>
            <a:ext cx="74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latin typeface="Bodoni MT" panose="02070603080606020203" pitchFamily="18" charset="0"/>
              </a:rPr>
              <a:t>Gymnase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2658610" y="5451962"/>
            <a:ext cx="16312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Bodoni MT" panose="02070603080606020203" pitchFamily="18" charset="0"/>
              </a:rPr>
              <a:t>Statue transparente (que personne ne connait)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8398071" y="3238786"/>
            <a:ext cx="640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odoni MT" panose="02070603080606020203" pitchFamily="18" charset="0"/>
              </a:rPr>
              <a:t>Grille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463790" y="4052753"/>
            <a:ext cx="594205" cy="652768"/>
          </a:xfrm>
          <a:prstGeom prst="rect">
            <a:avLst/>
          </a:prstGeom>
          <a:blipFill dpi="0"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 rot="16200000">
            <a:off x="-1144416" y="5400890"/>
            <a:ext cx="26611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</a:rPr>
              <a:t>Ecole maternelle en brique pour inspirer le respect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6276732" y="4999450"/>
            <a:ext cx="655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Bodoni MT" panose="02070603080606020203" pitchFamily="18" charset="0"/>
              </a:rPr>
              <a:t>Salle 111 où on a conçu la carte</a:t>
            </a:r>
          </a:p>
        </p:txBody>
      </p:sp>
      <p:sp>
        <p:nvSpPr>
          <p:cNvPr id="88" name="Rectangle 87"/>
          <p:cNvSpPr/>
          <p:nvPr/>
        </p:nvSpPr>
        <p:spPr>
          <a:xfrm rot="5400000">
            <a:off x="2054454" y="6083660"/>
            <a:ext cx="522270" cy="355981"/>
          </a:xfrm>
          <a:prstGeom prst="rect">
            <a:avLst/>
          </a:prstGeom>
          <a:blipFill>
            <a:blip r:embed="rId29"/>
            <a:stretch>
              <a:fillRect t="-4293" r="-9078" b="-120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ZoneTexte 88"/>
          <p:cNvSpPr txBox="1"/>
          <p:nvPr/>
        </p:nvSpPr>
        <p:spPr>
          <a:xfrm>
            <a:off x="4027385" y="4930256"/>
            <a:ext cx="28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4442987" y="4890643"/>
            <a:ext cx="28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877370" y="5653314"/>
            <a:ext cx="15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Bodoni MT" panose="02070603080606020203" pitchFamily="18" charset="0"/>
              </a:rPr>
              <a:t>Bâtiment provisoire en attendant le nouveau lycée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617253" y="1219992"/>
            <a:ext cx="543022" cy="559313"/>
          </a:xfrm>
          <a:prstGeom prst="rect">
            <a:avLst/>
          </a:prstGeom>
          <a:blipFill dpi="0"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/>
          <p:cNvSpPr/>
          <p:nvPr/>
        </p:nvSpPr>
        <p:spPr>
          <a:xfrm rot="16200000">
            <a:off x="8062528" y="6451220"/>
            <a:ext cx="359974" cy="453585"/>
          </a:xfrm>
          <a:prstGeom prst="rect">
            <a:avLst/>
          </a:prstGeom>
          <a:blipFill dpi="0" rotWithShape="1"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2488" b="100000" l="5181" r="98964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3111517" y="5955020"/>
            <a:ext cx="468572" cy="531023"/>
          </a:xfrm>
          <a:prstGeom prst="rect">
            <a:avLst/>
          </a:prstGeom>
          <a:blipFill>
            <a:blip r:embed="rId32"/>
            <a:stretch>
              <a:fillRect t="-4293" r="-9078" b="-120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97"/>
          <p:cNvSpPr/>
          <p:nvPr/>
        </p:nvSpPr>
        <p:spPr>
          <a:xfrm rot="303119">
            <a:off x="6914876" y="2665096"/>
            <a:ext cx="545947" cy="725262"/>
          </a:xfrm>
          <a:prstGeom prst="rect">
            <a:avLst/>
          </a:prstGeom>
          <a:blipFill>
            <a:blip r:embed="rId33"/>
            <a:stretch>
              <a:fillRect t="-4293" r="-9078" b="-120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2027932" y="6554346"/>
            <a:ext cx="430126" cy="359162"/>
          </a:xfrm>
          <a:prstGeom prst="ellipse">
            <a:avLst/>
          </a:prstGeom>
          <a:blipFill>
            <a:blip r:embed="rId3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/>
          </a:p>
        </p:txBody>
      </p:sp>
      <p:sp>
        <p:nvSpPr>
          <p:cNvPr id="82" name="ZoneTexte 81"/>
          <p:cNvSpPr txBox="1"/>
          <p:nvPr/>
        </p:nvSpPr>
        <p:spPr>
          <a:xfrm>
            <a:off x="2095835" y="6553825"/>
            <a:ext cx="1520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latin typeface="Bodoni MT" panose="02070603080606020203" pitchFamily="18" charset="0"/>
              </a:rPr>
              <a:t>Ici montrer la grille et l’ancien accès au lycée</a:t>
            </a:r>
          </a:p>
        </p:txBody>
      </p:sp>
      <p:sp>
        <p:nvSpPr>
          <p:cNvPr id="101" name="Rectangle 100"/>
          <p:cNvSpPr/>
          <p:nvPr/>
        </p:nvSpPr>
        <p:spPr>
          <a:xfrm rot="2248373">
            <a:off x="1382849" y="4243630"/>
            <a:ext cx="520209" cy="623969"/>
          </a:xfrm>
          <a:prstGeom prst="rect">
            <a:avLst/>
          </a:prstGeom>
          <a:blipFill dpi="0" rotWithShape="1"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4348" b="89855" l="2000" r="90000">
                          <a14:backgroundMark x1="32000" y1="68116" x2="32000" y2="68116"/>
                          <a14:backgroundMark x1="34000" y1="59420" x2="34000" y2="59420"/>
                          <a14:backgroundMark x1="30000" y1="52174" x2="30000" y2="52174"/>
                          <a14:backgroundMark x1="62000" y1="65217" x2="62000" y2="65217"/>
                          <a14:backgroundMark x1="64000" y1="53623" x2="64000" y2="53623"/>
                          <a14:backgroundMark x1="72000" y1="53623" x2="72000" y2="53623"/>
                          <a14:backgroundMark x1="84000" y1="36232" x2="84000" y2="36232"/>
                          <a14:backgroundMark x1="86000" y1="43478" x2="86000" y2="43478"/>
                          <a14:backgroundMark x1="86000" y1="17391" x2="86000" y2="17391"/>
                          <a14:backgroundMark x1="80000" y1="11594" x2="80000" y2="11594"/>
                          <a14:backgroundMark x1="68000" y1="13043" x2="68000" y2="13043"/>
                          <a14:backgroundMark x1="36000" y1="4348" x2="36000" y2="4348"/>
                          <a14:backgroundMark x1="10000" y1="27536" x2="10000" y2="27536"/>
                          <a14:backgroundMark x1="10000" y1="18841" x2="10000" y2="18841"/>
                          <a14:backgroundMark x1="34000" y1="11594" x2="34000" y2="11594"/>
                          <a14:backgroundMark x1="40000" y1="8696" x2="40000" y2="869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/>
          <p:cNvSpPr/>
          <p:nvPr/>
        </p:nvSpPr>
        <p:spPr>
          <a:xfrm rot="2248373">
            <a:off x="1371693" y="5352753"/>
            <a:ext cx="520209" cy="623969"/>
          </a:xfrm>
          <a:prstGeom prst="rect">
            <a:avLst/>
          </a:prstGeom>
          <a:blipFill dpi="0" rotWithShape="1">
            <a:blip r:embed="rId37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4348" b="89855" l="2000" r="90000">
                          <a14:backgroundMark x1="32000" y1="68116" x2="32000" y2="68116"/>
                          <a14:backgroundMark x1="34000" y1="59420" x2="34000" y2="59420"/>
                          <a14:backgroundMark x1="30000" y1="52174" x2="30000" y2="52174"/>
                          <a14:backgroundMark x1="62000" y1="65217" x2="62000" y2="65217"/>
                          <a14:backgroundMark x1="64000" y1="53623" x2="64000" y2="53623"/>
                          <a14:backgroundMark x1="72000" y1="53623" x2="72000" y2="53623"/>
                          <a14:backgroundMark x1="84000" y1="36232" x2="84000" y2="36232"/>
                          <a14:backgroundMark x1="86000" y1="43478" x2="86000" y2="43478"/>
                          <a14:backgroundMark x1="86000" y1="17391" x2="86000" y2="17391"/>
                          <a14:backgroundMark x1="80000" y1="11594" x2="80000" y2="11594"/>
                          <a14:backgroundMark x1="68000" y1="13043" x2="68000" y2="13043"/>
                          <a14:backgroundMark x1="36000" y1="4348" x2="36000" y2="4348"/>
                          <a14:backgroundMark x1="10000" y1="27536" x2="10000" y2="27536"/>
                          <a14:backgroundMark x1="10000" y1="18841" x2="10000" y2="18841"/>
                          <a14:backgroundMark x1="34000" y1="11594" x2="34000" y2="11594"/>
                          <a14:backgroundMark x1="40000" y1="8696" x2="40000" y2="869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/>
          <p:cNvSpPr/>
          <p:nvPr/>
        </p:nvSpPr>
        <p:spPr>
          <a:xfrm rot="21376070">
            <a:off x="6903662" y="2610895"/>
            <a:ext cx="500751" cy="747362"/>
          </a:xfrm>
          <a:prstGeom prst="rect">
            <a:avLst/>
          </a:prstGeom>
          <a:blipFill dpi="0" rotWithShape="1">
            <a:blip r:embed="rId37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4348" b="89855" l="2000" r="90000">
                          <a14:backgroundMark x1="32000" y1="68116" x2="32000" y2="68116"/>
                          <a14:backgroundMark x1="34000" y1="59420" x2="34000" y2="59420"/>
                          <a14:backgroundMark x1="30000" y1="52174" x2="30000" y2="52174"/>
                          <a14:backgroundMark x1="62000" y1="65217" x2="62000" y2="65217"/>
                          <a14:backgroundMark x1="64000" y1="53623" x2="64000" y2="53623"/>
                          <a14:backgroundMark x1="72000" y1="53623" x2="72000" y2="53623"/>
                          <a14:backgroundMark x1="84000" y1="36232" x2="84000" y2="36232"/>
                          <a14:backgroundMark x1="86000" y1="43478" x2="86000" y2="43478"/>
                          <a14:backgroundMark x1="86000" y1="17391" x2="86000" y2="17391"/>
                          <a14:backgroundMark x1="80000" y1="11594" x2="80000" y2="11594"/>
                          <a14:backgroundMark x1="68000" y1="13043" x2="68000" y2="13043"/>
                          <a14:backgroundMark x1="36000" y1="4348" x2="36000" y2="4348"/>
                          <a14:backgroundMark x1="10000" y1="27536" x2="10000" y2="27536"/>
                          <a14:backgroundMark x1="10000" y1="18841" x2="10000" y2="18841"/>
                          <a14:backgroundMark x1="34000" y1="11594" x2="34000" y2="11594"/>
                          <a14:backgroundMark x1="40000" y1="8696" x2="40000" y2="869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 rot="21203205">
            <a:off x="5427339" y="4387060"/>
            <a:ext cx="683297" cy="1070784"/>
          </a:xfrm>
          <a:prstGeom prst="rect">
            <a:avLst/>
          </a:prstGeom>
          <a:blipFill dpi="0" rotWithShape="1">
            <a:blip r:embed="rId38"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backgroundRemoval t="0" b="96680" l="0" r="96190"/>
                      </a14:imgEffect>
                    </a14:imgLayer>
                  </a14:imgProps>
                </a:ext>
              </a:extLst>
            </a:blip>
            <a:srcRect/>
            <a:stretch>
              <a:fillRect t="25494" r="254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 rot="20696932">
            <a:off x="1858121" y="3889230"/>
            <a:ext cx="591903" cy="870213"/>
          </a:xfrm>
          <a:prstGeom prst="rect">
            <a:avLst/>
          </a:prstGeom>
          <a:blipFill dpi="0" rotWithShape="1">
            <a:blip r:embed="rId40"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backgroundRemoval t="0" b="96680" l="0" r="96190"/>
                      </a14:imgEffect>
                    </a14:imgLayer>
                  </a14:imgProps>
                </a:ext>
              </a:extLst>
            </a:blip>
            <a:srcRect/>
            <a:stretch>
              <a:fillRect t="25494" r="254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 rot="5400000">
            <a:off x="871877" y="2009131"/>
            <a:ext cx="11113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Plan </a:t>
            </a:r>
            <a:r>
              <a:rPr lang="fr-FR" sz="900" dirty="0" err="1"/>
              <a:t>vigipirate</a:t>
            </a:r>
            <a:r>
              <a:rPr lang="fr-FR" sz="900" dirty="0"/>
              <a:t> </a:t>
            </a:r>
          </a:p>
          <a:p>
            <a:pPr algn="ctr"/>
            <a:r>
              <a:rPr lang="fr-FR" sz="900" dirty="0"/>
              <a:t>Interdiction  de se rassembler</a:t>
            </a:r>
          </a:p>
        </p:txBody>
      </p:sp>
      <p:sp>
        <p:nvSpPr>
          <p:cNvPr id="111" name="Rectangle 110"/>
          <p:cNvSpPr/>
          <p:nvPr/>
        </p:nvSpPr>
        <p:spPr>
          <a:xfrm rot="303119">
            <a:off x="3896755" y="6204479"/>
            <a:ext cx="545947" cy="725262"/>
          </a:xfrm>
          <a:prstGeom prst="rect">
            <a:avLst/>
          </a:prstGeom>
          <a:blipFill>
            <a:blip r:embed="rId33"/>
            <a:stretch>
              <a:fillRect t="-4293" r="-9078" b="-120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 rot="21376070">
            <a:off x="3953726" y="6164176"/>
            <a:ext cx="500751" cy="747362"/>
          </a:xfrm>
          <a:prstGeom prst="rect">
            <a:avLst/>
          </a:prstGeom>
          <a:blipFill dpi="0" rotWithShape="1">
            <a:blip r:embed="rId37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4348" b="89855" l="2000" r="90000">
                          <a14:backgroundMark x1="32000" y1="68116" x2="32000" y2="68116"/>
                          <a14:backgroundMark x1="34000" y1="59420" x2="34000" y2="59420"/>
                          <a14:backgroundMark x1="30000" y1="52174" x2="30000" y2="52174"/>
                          <a14:backgroundMark x1="62000" y1="65217" x2="62000" y2="65217"/>
                          <a14:backgroundMark x1="64000" y1="53623" x2="64000" y2="53623"/>
                          <a14:backgroundMark x1="72000" y1="53623" x2="72000" y2="53623"/>
                          <a14:backgroundMark x1="84000" y1="36232" x2="84000" y2="36232"/>
                          <a14:backgroundMark x1="86000" y1="43478" x2="86000" y2="43478"/>
                          <a14:backgroundMark x1="86000" y1="17391" x2="86000" y2="17391"/>
                          <a14:backgroundMark x1="80000" y1="11594" x2="80000" y2="11594"/>
                          <a14:backgroundMark x1="68000" y1="13043" x2="68000" y2="13043"/>
                          <a14:backgroundMark x1="36000" y1="4348" x2="36000" y2="4348"/>
                          <a14:backgroundMark x1="10000" y1="27536" x2="10000" y2="27536"/>
                          <a14:backgroundMark x1="10000" y1="18841" x2="10000" y2="18841"/>
                          <a14:backgroundMark x1="34000" y1="11594" x2="34000" y2="11594"/>
                          <a14:backgroundMark x1="40000" y1="8696" x2="40000" y2="869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206572" y="6095494"/>
            <a:ext cx="615749" cy="810838"/>
          </a:xfrm>
          <a:prstGeom prst="rect">
            <a:avLst/>
          </a:prstGeom>
        </p:spPr>
      </p:pic>
      <p:sp>
        <p:nvSpPr>
          <p:cNvPr id="113" name="ZoneTexte 112"/>
          <p:cNvSpPr txBox="1"/>
          <p:nvPr/>
        </p:nvSpPr>
        <p:spPr>
          <a:xfrm>
            <a:off x="2177566" y="1502633"/>
            <a:ext cx="14990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latin typeface="Bodoni MT" panose="02070603080606020203" pitchFamily="18" charset="0"/>
              </a:rPr>
              <a:t>Ici montrer la friche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4087961" y="1467559"/>
            <a:ext cx="14990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latin typeface="Bodoni MT" panose="02070603080606020203" pitchFamily="18" charset="0"/>
              </a:rPr>
              <a:t>Ici montrer la friche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2432166" y="188493"/>
            <a:ext cx="3240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latin typeface="Bodoni MT" panose="02070603080606020203" pitchFamily="18" charset="0"/>
              </a:rPr>
              <a:t>Faire le bâtiment du BTS sous forme de caméra ?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3754716" y="4290722"/>
            <a:ext cx="1917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latin typeface="Bodoni MT" panose="02070603080606020203" pitchFamily="18" charset="0"/>
              </a:rPr>
              <a:t>Faire plus explicitement une forme de glaçon ?</a:t>
            </a:r>
          </a:p>
        </p:txBody>
      </p:sp>
      <p:sp>
        <p:nvSpPr>
          <p:cNvPr id="117" name="Rectangle 116"/>
          <p:cNvSpPr/>
          <p:nvPr/>
        </p:nvSpPr>
        <p:spPr>
          <a:xfrm rot="16200000">
            <a:off x="110809" y="6218481"/>
            <a:ext cx="1060965" cy="481384"/>
          </a:xfrm>
          <a:prstGeom prst="rect">
            <a:avLst/>
          </a:prstGeom>
          <a:blipFill dpi="0" rotWithShape="1">
            <a:blip r:embed="rId42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backgroundRemoval t="8621" b="87931" l="9783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 rot="16200000">
            <a:off x="5364707" y="3307017"/>
            <a:ext cx="67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odoni MT" panose="02070603080606020203" pitchFamily="18" charset="0"/>
              </a:rPr>
              <a:t>CPE</a:t>
            </a:r>
          </a:p>
        </p:txBody>
      </p:sp>
    </p:spTree>
    <p:extLst>
      <p:ext uri="{BB962C8B-B14F-4D97-AF65-F5344CB8AC3E}">
        <p14:creationId xmlns:p14="http://schemas.microsoft.com/office/powerpoint/2010/main" val="132843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1786" r="-1664" b="-38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464294" y="4440425"/>
            <a:ext cx="1621053" cy="1318692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689" l="2949" r="98123">
                          <a14:foregroundMark x1="33244" y1="15082" x2="33244" y2="15082"/>
                          <a14:foregroundMark x1="74531" y1="10492" x2="74531" y2="10492"/>
                          <a14:foregroundMark x1="90617" y1="14098" x2="90617" y2="14098"/>
                          <a14:foregroundMark x1="91153" y1="19344" x2="91153" y2="19344"/>
                          <a14:foregroundMark x1="91957" y1="24918" x2="91957" y2="24918"/>
                          <a14:foregroundMark x1="57105" y1="6885" x2="57105" y2="6885"/>
                          <a14:foregroundMark x1="45845" y1="8852" x2="45845" y2="8852"/>
                          <a14:foregroundMark x1="36729" y1="6230" x2="36729" y2="6230"/>
                          <a14:foregroundMark x1="28954" y1="10492" x2="28954" y2="10492"/>
                          <a14:backgroundMark x1="13673" y1="6885" x2="13673" y2="6885"/>
                          <a14:backgroundMark x1="10992" y1="88852" x2="10992" y2="88852"/>
                          <a14:backgroundMark x1="87668" y1="84590" x2="87668" y2="84590"/>
                          <a14:backgroundMark x1="93298" y1="92459" x2="93298" y2="92459"/>
                          <a14:backgroundMark x1="82038" y1="91475" x2="82038" y2="91475"/>
                          <a14:backgroundMark x1="95442" y1="13115" x2="95442" y2="13115"/>
                          <a14:backgroundMark x1="92493" y1="22951" x2="92493" y2="22951"/>
                          <a14:backgroundMark x1="93298" y1="33770" x2="93298" y2="33770"/>
                          <a14:backgroundMark x1="84987" y1="3607" x2="84987" y2="3607"/>
                          <a14:backgroundMark x1="8847" y1="9836" x2="8847" y2="9836"/>
                          <a14:backgroundMark x1="6702" y1="20328" x2="6702" y2="20328"/>
                          <a14:backgroundMark x1="21984" y1="3607" x2="21984" y2="360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6661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123</Words>
  <Application>Microsoft Office PowerPoint</Application>
  <PresentationFormat>Affichage à l'écran (4:3)</PresentationFormat>
  <Paragraphs>27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Bodoni MT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</dc:creator>
  <cp:lastModifiedBy>sophie</cp:lastModifiedBy>
  <cp:revision>27</cp:revision>
  <dcterms:created xsi:type="dcterms:W3CDTF">2016-12-04T04:42:18Z</dcterms:created>
  <dcterms:modified xsi:type="dcterms:W3CDTF">2016-12-04T17:20:57Z</dcterms:modified>
</cp:coreProperties>
</file>