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49FB-2ED6-4C93-8CE6-5A17E33D3C4F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BEE1-FB39-435A-BBCB-B7A9116AA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69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49FB-2ED6-4C93-8CE6-5A17E33D3C4F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BEE1-FB39-435A-BBCB-B7A9116AA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51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49FB-2ED6-4C93-8CE6-5A17E33D3C4F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BEE1-FB39-435A-BBCB-B7A9116AA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99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49FB-2ED6-4C93-8CE6-5A17E33D3C4F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BEE1-FB39-435A-BBCB-B7A9116AA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58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49FB-2ED6-4C93-8CE6-5A17E33D3C4F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BEE1-FB39-435A-BBCB-B7A9116AA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17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49FB-2ED6-4C93-8CE6-5A17E33D3C4F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BEE1-FB39-435A-BBCB-B7A9116AA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66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49FB-2ED6-4C93-8CE6-5A17E33D3C4F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BEE1-FB39-435A-BBCB-B7A9116AA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07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49FB-2ED6-4C93-8CE6-5A17E33D3C4F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BEE1-FB39-435A-BBCB-B7A9116AA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65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49FB-2ED6-4C93-8CE6-5A17E33D3C4F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BEE1-FB39-435A-BBCB-B7A9116AA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46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49FB-2ED6-4C93-8CE6-5A17E33D3C4F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BEE1-FB39-435A-BBCB-B7A9116AA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72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49FB-2ED6-4C93-8CE6-5A17E33D3C4F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BEE1-FB39-435A-BBCB-B7A9116AA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0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D49FB-2ED6-4C93-8CE6-5A17E33D3C4F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BBEE1-FB39-435A-BBCB-B7A9116AA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45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892696"/>
          </a:xfrm>
        </p:spPr>
        <p:txBody>
          <a:bodyPr>
            <a:normAutofit/>
          </a:bodyPr>
          <a:lstStyle/>
          <a:p>
            <a:r>
              <a:rPr lang="fr-FR" sz="4600" dirty="0" smtClean="0"/>
              <a:t>Norman ROCKWELL ‘s </a:t>
            </a:r>
            <a:r>
              <a:rPr lang="fr-FR" sz="4600" dirty="0" err="1" smtClean="0"/>
              <a:t>biography</a:t>
            </a:r>
            <a:endParaRPr lang="fr-FR" sz="4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5805264"/>
            <a:ext cx="7560840" cy="88850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dirty="0" err="1"/>
              <a:t>Take</a:t>
            </a:r>
            <a:r>
              <a:rPr lang="fr-FR" dirty="0"/>
              <a:t> a look at the </a:t>
            </a:r>
            <a:r>
              <a:rPr lang="fr-FR" dirty="0" err="1"/>
              <a:t>third</a:t>
            </a:r>
            <a:r>
              <a:rPr lang="fr-FR" dirty="0"/>
              <a:t> slide and </a:t>
            </a:r>
            <a:r>
              <a:rPr lang="fr-FR" dirty="0" err="1"/>
              <a:t>memorize</a:t>
            </a:r>
            <a:r>
              <a:rPr lang="fr-FR" dirty="0"/>
              <a:t> as </a:t>
            </a:r>
            <a:r>
              <a:rPr lang="fr-FR" dirty="0" err="1"/>
              <a:t>much</a:t>
            </a:r>
            <a:r>
              <a:rPr lang="fr-FR" dirty="0"/>
              <a:t> information as possible in </a:t>
            </a:r>
            <a:r>
              <a:rPr lang="fr-FR" b="1" u="sng" dirty="0" err="1"/>
              <a:t>two</a:t>
            </a:r>
            <a:r>
              <a:rPr lang="fr-FR" b="1" u="sng" dirty="0"/>
              <a:t> minutes </a:t>
            </a:r>
            <a:r>
              <a:rPr lang="fr-FR" b="1" u="sng" dirty="0" err="1" smtClean="0"/>
              <a:t>only</a:t>
            </a:r>
            <a:r>
              <a:rPr lang="fr-FR" b="1" u="sng" dirty="0"/>
              <a:t>.</a:t>
            </a:r>
            <a:endParaRPr lang="fr-FR" dirty="0"/>
          </a:p>
        </p:txBody>
      </p:sp>
      <p:pic>
        <p:nvPicPr>
          <p:cNvPr id="1028" name="Picture 4" descr="Résultat de recherche d'images pour &quot;Norman Rockwell photo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321" y="1340768"/>
            <a:ext cx="2903520" cy="407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ockwell-Norman-LO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3030321" cy="406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ésultat de recherche d'images pour &quot;rockwell portrait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09135" y="1772816"/>
            <a:ext cx="3210159" cy="407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22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ésultat de recherche d'images pour &quot;ready steady go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16" y="1"/>
            <a:ext cx="91617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6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633" y="0"/>
            <a:ext cx="6120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>
                <a:latin typeface="Comic Sans MS" panose="030F0702030302020204" pitchFamily="66" charset="0"/>
              </a:rPr>
              <a:t>	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Norman ROCKWELL (1894-1978)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 American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painter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best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illustrations on the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covers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fr-F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Saturday </a:t>
            </a:r>
            <a:r>
              <a:rPr lang="fr-FR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Evening</a:t>
            </a:r>
            <a:r>
              <a:rPr lang="fr-F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Post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In 47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322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covers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magazine.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tell stories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reflect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idealized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views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American life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showing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ordinary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people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doing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ordinary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smalltown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America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paintings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revealed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the importance of the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larger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communities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the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joys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warmth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humour.  </a:t>
            </a:r>
          </a:p>
          <a:p>
            <a:pPr algn="just"/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But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aware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evils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American society. In the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early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1960s,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started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Look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magazine, painting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illustrated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more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serious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issues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the Civil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America’s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poverty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loneliness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Whether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painted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happy moments or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darker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themes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Norman Rockwell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captured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slice of American life and value.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Résultat de recherche d'images pour &quot;Girl at mirror rockwell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90018"/>
            <a:ext cx="2915816" cy="310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940211" y="6192197"/>
            <a:ext cx="1541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Girl at Mirror </a:t>
            </a:r>
            <a:r>
              <a:rPr lang="fr-FR" dirty="0" smtClean="0"/>
              <a:t>(1954)</a:t>
            </a:r>
            <a:endParaRPr lang="fr-FR" dirty="0"/>
          </a:p>
        </p:txBody>
      </p:sp>
      <p:pic>
        <p:nvPicPr>
          <p:cNvPr id="2054" name="Picture 6" descr="Image associé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-19461"/>
            <a:ext cx="29718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6300192" y="3760304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err="1" smtClean="0"/>
              <a:t>Freedom</a:t>
            </a:r>
            <a:r>
              <a:rPr lang="fr-FR" b="1" i="1" dirty="0" smtClean="0"/>
              <a:t> </a:t>
            </a:r>
            <a:r>
              <a:rPr lang="fr-FR" b="1" i="1" dirty="0" err="1" smtClean="0"/>
              <a:t>From</a:t>
            </a:r>
            <a:r>
              <a:rPr lang="fr-FR" b="1" i="1" dirty="0" smtClean="0"/>
              <a:t> </a:t>
            </a:r>
            <a:r>
              <a:rPr lang="fr-FR" b="1" i="1" dirty="0" err="1" smtClean="0"/>
              <a:t>Want</a:t>
            </a:r>
            <a:r>
              <a:rPr lang="fr-FR" b="1" i="1" dirty="0" smtClean="0"/>
              <a:t> </a:t>
            </a:r>
            <a:r>
              <a:rPr lang="fr-FR" dirty="0" smtClean="0"/>
              <a:t>(1943)</a:t>
            </a:r>
            <a:endParaRPr lang="fr-FR" dirty="0"/>
          </a:p>
        </p:txBody>
      </p:sp>
      <p:pic>
        <p:nvPicPr>
          <p:cNvPr id="2056" name="Picture 8" descr="http://www.nrm.org/thinglink/graphics/AfterPro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617" y="4163389"/>
            <a:ext cx="2545377" cy="269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7115748" y="518672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err="1" smtClean="0"/>
              <a:t>After</a:t>
            </a:r>
            <a:r>
              <a:rPr lang="fr-FR" b="1" i="1" dirty="0" smtClean="0"/>
              <a:t> the </a:t>
            </a:r>
            <a:r>
              <a:rPr lang="fr-FR" b="1" i="1" dirty="0" err="1" smtClean="0"/>
              <a:t>Prom</a:t>
            </a:r>
            <a:r>
              <a:rPr lang="fr-FR" b="1" i="1" dirty="0" smtClean="0"/>
              <a:t> </a:t>
            </a:r>
            <a:r>
              <a:rPr lang="fr-FR" dirty="0" smtClean="0"/>
              <a:t>(1957)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7419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0"/>
    </mc:Choice>
    <mc:Fallback>
      <p:transition spd="slow" advTm="1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TIME’S UP !!!</a:t>
            </a:r>
            <a:endParaRPr lang="fr-FR" dirty="0"/>
          </a:p>
        </p:txBody>
      </p:sp>
      <p:pic>
        <p:nvPicPr>
          <p:cNvPr id="4" name="Picture 2" descr="Résultat de recherche d'images pour &quot;time's up&quot;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7664" y="1628800"/>
            <a:ext cx="5840894" cy="42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645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chimes.wav"/>
          </p:stSnd>
        </p:sndAc>
      </p:transition>
    </mc:Choice>
    <mc:Fallback>
      <p:transition spd="slow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Autofit/>
          </a:bodyPr>
          <a:lstStyle/>
          <a:p>
            <a:r>
              <a:rPr lang="fr-FR" sz="9600" dirty="0" smtClean="0"/>
              <a:t>QUIZ TIME !</a:t>
            </a:r>
            <a:endParaRPr lang="fr-FR" sz="9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920880" cy="324036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fr-FR" sz="16000" b="1" dirty="0" err="1" smtClean="0">
                <a:solidFill>
                  <a:schemeClr val="tx1"/>
                </a:solidFill>
              </a:rPr>
              <a:t>Take</a:t>
            </a:r>
            <a:r>
              <a:rPr lang="fr-FR" sz="16000" b="1" dirty="0" smtClean="0">
                <a:solidFill>
                  <a:schemeClr val="tx1"/>
                </a:solidFill>
              </a:rPr>
              <a:t> </a:t>
            </a:r>
            <a:r>
              <a:rPr lang="fr-FR" sz="16000" b="1" dirty="0" err="1" smtClean="0">
                <a:solidFill>
                  <a:schemeClr val="tx1"/>
                </a:solidFill>
              </a:rPr>
              <a:t>half</a:t>
            </a:r>
            <a:r>
              <a:rPr lang="fr-FR" sz="16000" b="1" dirty="0" smtClean="0">
                <a:solidFill>
                  <a:schemeClr val="tx1"/>
                </a:solidFill>
              </a:rPr>
              <a:t> a </a:t>
            </a:r>
            <a:r>
              <a:rPr lang="fr-FR" sz="16000" b="1" dirty="0" err="1" smtClean="0">
                <a:solidFill>
                  <a:schemeClr val="tx1"/>
                </a:solidFill>
              </a:rPr>
              <a:t>sheet</a:t>
            </a:r>
            <a:r>
              <a:rPr lang="fr-FR" sz="16000" b="1" dirty="0" smtClean="0">
                <a:solidFill>
                  <a:schemeClr val="tx1"/>
                </a:solidFill>
              </a:rPr>
              <a:t> of </a:t>
            </a:r>
            <a:r>
              <a:rPr lang="fr-FR" sz="16000" b="1" dirty="0" err="1" smtClean="0">
                <a:solidFill>
                  <a:schemeClr val="tx1"/>
                </a:solidFill>
              </a:rPr>
              <a:t>paper</a:t>
            </a:r>
            <a:r>
              <a:rPr lang="fr-FR" sz="16000" b="1" dirty="0" smtClean="0">
                <a:solidFill>
                  <a:schemeClr val="tx1"/>
                </a:solidFill>
              </a:rPr>
              <a:t>, </a:t>
            </a:r>
            <a:r>
              <a:rPr lang="fr-FR" sz="16000" b="1" dirty="0" err="1" smtClean="0">
                <a:solidFill>
                  <a:schemeClr val="tx1"/>
                </a:solidFill>
              </a:rPr>
              <a:t>write</a:t>
            </a:r>
            <a:r>
              <a:rPr lang="fr-FR" sz="16000" b="1" dirty="0" smtClean="0">
                <a:solidFill>
                  <a:schemeClr val="tx1"/>
                </a:solidFill>
              </a:rPr>
              <a:t> </a:t>
            </a:r>
            <a:r>
              <a:rPr lang="fr-FR" sz="16000" b="1" dirty="0" err="1" smtClean="0">
                <a:solidFill>
                  <a:schemeClr val="tx1"/>
                </a:solidFill>
              </a:rPr>
              <a:t>your</a:t>
            </a:r>
            <a:r>
              <a:rPr lang="fr-FR" sz="16000" b="1" dirty="0" smtClean="0">
                <a:solidFill>
                  <a:schemeClr val="tx1"/>
                </a:solidFill>
              </a:rPr>
              <a:t> </a:t>
            </a:r>
            <a:r>
              <a:rPr lang="fr-FR" sz="16000" b="1" dirty="0" err="1" smtClean="0">
                <a:solidFill>
                  <a:schemeClr val="tx1"/>
                </a:solidFill>
              </a:rPr>
              <a:t>name</a:t>
            </a:r>
            <a:r>
              <a:rPr lang="fr-FR" sz="16000" b="1" dirty="0" smtClean="0">
                <a:solidFill>
                  <a:schemeClr val="tx1"/>
                </a:solidFill>
              </a:rPr>
              <a:t> and </a:t>
            </a:r>
            <a:r>
              <a:rPr lang="fr-FR" sz="16000" b="1" dirty="0" err="1" smtClean="0">
                <a:solidFill>
                  <a:schemeClr val="tx1"/>
                </a:solidFill>
              </a:rPr>
              <a:t>your</a:t>
            </a:r>
            <a:r>
              <a:rPr lang="fr-FR" sz="16000" b="1" dirty="0" smtClean="0">
                <a:solidFill>
                  <a:schemeClr val="tx1"/>
                </a:solidFill>
              </a:rPr>
              <a:t> house on </a:t>
            </a:r>
            <a:r>
              <a:rPr lang="fr-FR" sz="16000" b="1" dirty="0" err="1" smtClean="0">
                <a:solidFill>
                  <a:schemeClr val="tx1"/>
                </a:solidFill>
              </a:rPr>
              <a:t>it</a:t>
            </a:r>
            <a:r>
              <a:rPr lang="fr-FR" sz="16000" b="1" dirty="0" smtClean="0">
                <a:solidFill>
                  <a:schemeClr val="tx1"/>
                </a:solidFill>
              </a:rPr>
              <a:t> and </a:t>
            </a:r>
            <a:r>
              <a:rPr lang="fr-FR" sz="16000" b="1" dirty="0" err="1" smtClean="0">
                <a:solidFill>
                  <a:schemeClr val="tx1"/>
                </a:solidFill>
              </a:rPr>
              <a:t>be</a:t>
            </a:r>
            <a:r>
              <a:rPr lang="fr-FR" sz="16000" b="1" dirty="0" smtClean="0">
                <a:solidFill>
                  <a:schemeClr val="tx1"/>
                </a:solidFill>
              </a:rPr>
              <a:t> </a:t>
            </a:r>
            <a:r>
              <a:rPr lang="fr-FR" sz="16000" b="1" dirty="0" err="1" smtClean="0">
                <a:solidFill>
                  <a:schemeClr val="tx1"/>
                </a:solidFill>
              </a:rPr>
              <a:t>ready</a:t>
            </a:r>
            <a:r>
              <a:rPr lang="fr-FR" sz="16000" b="1" dirty="0" smtClean="0">
                <a:solidFill>
                  <a:schemeClr val="tx1"/>
                </a:solidFill>
              </a:rPr>
              <a:t> to </a:t>
            </a:r>
            <a:r>
              <a:rPr lang="fr-FR" sz="16000" b="1" dirty="0" err="1" smtClean="0">
                <a:solidFill>
                  <a:schemeClr val="tx1"/>
                </a:solidFill>
              </a:rPr>
              <a:t>answer</a:t>
            </a:r>
            <a:r>
              <a:rPr lang="fr-FR" sz="16000" b="1" dirty="0" smtClean="0">
                <a:solidFill>
                  <a:schemeClr val="tx1"/>
                </a:solidFill>
              </a:rPr>
              <a:t> the </a:t>
            </a:r>
            <a:r>
              <a:rPr lang="fr-FR" sz="16000" b="1" dirty="0" err="1" smtClean="0">
                <a:solidFill>
                  <a:schemeClr val="tx1"/>
                </a:solidFill>
              </a:rPr>
              <a:t>following</a:t>
            </a:r>
            <a:r>
              <a:rPr lang="fr-FR" sz="16000" b="1" dirty="0" smtClean="0">
                <a:solidFill>
                  <a:schemeClr val="tx1"/>
                </a:solidFill>
              </a:rPr>
              <a:t> questions.</a:t>
            </a:r>
          </a:p>
          <a:p>
            <a:endParaRPr lang="fr-FR" sz="16000" b="1" dirty="0" smtClean="0">
              <a:solidFill>
                <a:schemeClr val="tx1"/>
              </a:solidFill>
            </a:endParaRPr>
          </a:p>
          <a:p>
            <a:r>
              <a:rPr lang="fr-FR" sz="16000" b="1" dirty="0" smtClean="0">
                <a:solidFill>
                  <a:schemeClr val="tx1"/>
                </a:solidFill>
              </a:rPr>
              <a:t>LET’S GET STARTED !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306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417638"/>
          </a:xfrm>
        </p:spPr>
        <p:txBody>
          <a:bodyPr>
            <a:noAutofit/>
          </a:bodyPr>
          <a:lstStyle/>
          <a:p>
            <a:pPr algn="just"/>
            <a:r>
              <a:rPr lang="fr-FR" sz="3600" dirty="0" smtClean="0"/>
              <a:t>Quiz time : </a:t>
            </a:r>
            <a:r>
              <a:rPr lang="fr-FR" sz="3600" dirty="0" err="1" smtClean="0"/>
              <a:t>you</a:t>
            </a:r>
            <a:r>
              <a:rPr lang="fr-FR" sz="3600" dirty="0" smtClean="0"/>
              <a:t> have five minutes to </a:t>
            </a:r>
            <a:r>
              <a:rPr lang="fr-FR" sz="3600" dirty="0" err="1" smtClean="0"/>
              <a:t>answer</a:t>
            </a:r>
            <a:r>
              <a:rPr lang="fr-FR" sz="3600" dirty="0" smtClean="0"/>
              <a:t> the </a:t>
            </a:r>
            <a:r>
              <a:rPr lang="fr-FR" sz="3600" dirty="0" err="1" smtClean="0"/>
              <a:t>ten</a:t>
            </a:r>
            <a:r>
              <a:rPr lang="fr-FR" sz="3600" dirty="0" smtClean="0"/>
              <a:t> questions on </a:t>
            </a:r>
            <a:r>
              <a:rPr lang="fr-FR" sz="3600" dirty="0" err="1" smtClean="0"/>
              <a:t>your</a:t>
            </a:r>
            <a:r>
              <a:rPr lang="fr-FR" sz="3600" dirty="0" smtClean="0"/>
              <a:t> </a:t>
            </a:r>
            <a:r>
              <a:rPr lang="fr-FR" sz="3600" dirty="0" err="1" smtClean="0"/>
              <a:t>sheet</a:t>
            </a:r>
            <a:r>
              <a:rPr lang="fr-FR" sz="3600" dirty="0" smtClean="0"/>
              <a:t> of </a:t>
            </a:r>
            <a:r>
              <a:rPr lang="fr-FR" sz="3600" dirty="0" err="1" smtClean="0"/>
              <a:t>paper</a:t>
            </a:r>
            <a:r>
              <a:rPr lang="fr-FR" sz="3600" dirty="0" smtClean="0"/>
              <a:t>.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37321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2200" dirty="0" smtClean="0"/>
          </a:p>
          <a:p>
            <a:pPr marL="0" indent="0">
              <a:buNone/>
            </a:pPr>
            <a:r>
              <a:rPr lang="fr-FR" sz="2200" dirty="0" smtClean="0"/>
              <a:t>1/ </a:t>
            </a:r>
            <a:r>
              <a:rPr lang="fr-FR" sz="2200" dirty="0" err="1" smtClean="0"/>
              <a:t>What</a:t>
            </a:r>
            <a:r>
              <a:rPr lang="fr-FR" sz="2200" dirty="0" smtClean="0"/>
              <a:t> </a:t>
            </a:r>
            <a:r>
              <a:rPr lang="fr-FR" sz="2200" dirty="0" err="1" smtClean="0"/>
              <a:t>was</a:t>
            </a:r>
            <a:r>
              <a:rPr lang="fr-FR" sz="2200" dirty="0" smtClean="0"/>
              <a:t> Norman </a:t>
            </a:r>
            <a:r>
              <a:rPr lang="fr-FR" sz="2200" dirty="0" err="1" smtClean="0"/>
              <a:t>Rockwell’s</a:t>
            </a:r>
            <a:r>
              <a:rPr lang="fr-FR" sz="2200" dirty="0" smtClean="0"/>
              <a:t> job?</a:t>
            </a:r>
          </a:p>
          <a:p>
            <a:pPr marL="0" indent="0">
              <a:buNone/>
            </a:pPr>
            <a:r>
              <a:rPr lang="fr-FR" sz="2200" dirty="0" smtClean="0"/>
              <a:t>2/ </a:t>
            </a:r>
            <a:r>
              <a:rPr lang="fr-FR" sz="2200" dirty="0" err="1" smtClean="0"/>
              <a:t>When</a:t>
            </a:r>
            <a:r>
              <a:rPr lang="fr-FR" sz="2200" dirty="0" smtClean="0"/>
              <a:t> </a:t>
            </a:r>
            <a:r>
              <a:rPr lang="fr-FR" sz="2200" dirty="0" err="1" smtClean="0"/>
              <a:t>was</a:t>
            </a:r>
            <a:r>
              <a:rPr lang="fr-FR" sz="2200" dirty="0" smtClean="0"/>
              <a:t> </a:t>
            </a:r>
            <a:r>
              <a:rPr lang="fr-FR" sz="2200" dirty="0" err="1" smtClean="0"/>
              <a:t>he</a:t>
            </a:r>
            <a:r>
              <a:rPr lang="fr-FR" sz="2200" dirty="0" smtClean="0"/>
              <a:t> </a:t>
            </a:r>
            <a:r>
              <a:rPr lang="fr-FR" sz="2200" dirty="0" err="1" smtClean="0"/>
              <a:t>born</a:t>
            </a:r>
            <a:r>
              <a:rPr lang="fr-FR" sz="2200" dirty="0" smtClean="0"/>
              <a:t>?</a:t>
            </a:r>
          </a:p>
          <a:p>
            <a:pPr marL="0" indent="0">
              <a:buNone/>
            </a:pPr>
            <a:r>
              <a:rPr lang="fr-FR" sz="2200" dirty="0" smtClean="0"/>
              <a:t>3/ </a:t>
            </a:r>
            <a:r>
              <a:rPr lang="fr-FR" sz="2200" dirty="0" err="1" smtClean="0"/>
              <a:t>When</a:t>
            </a:r>
            <a:r>
              <a:rPr lang="fr-FR" sz="2200" dirty="0" smtClean="0"/>
              <a:t> </a:t>
            </a:r>
            <a:r>
              <a:rPr lang="fr-FR" sz="2200" dirty="0" err="1" smtClean="0"/>
              <a:t>did</a:t>
            </a:r>
            <a:r>
              <a:rPr lang="fr-FR" sz="2200" dirty="0" smtClean="0"/>
              <a:t> </a:t>
            </a:r>
            <a:r>
              <a:rPr lang="fr-FR" sz="2200" dirty="0" err="1" smtClean="0"/>
              <a:t>he</a:t>
            </a:r>
            <a:r>
              <a:rPr lang="fr-FR" sz="2200" dirty="0" smtClean="0"/>
              <a:t> die?</a:t>
            </a:r>
          </a:p>
          <a:p>
            <a:pPr marL="0" indent="0">
              <a:buNone/>
            </a:pPr>
            <a:r>
              <a:rPr lang="fr-FR" sz="2200" dirty="0" smtClean="0"/>
              <a:t>4/ </a:t>
            </a:r>
            <a:r>
              <a:rPr lang="fr-FR" sz="2200" dirty="0" err="1" smtClean="0"/>
              <a:t>What’s</a:t>
            </a:r>
            <a:r>
              <a:rPr lang="fr-FR" sz="2200" dirty="0" smtClean="0"/>
              <a:t> the </a:t>
            </a:r>
            <a:r>
              <a:rPr lang="fr-FR" sz="2200" dirty="0" err="1" smtClean="0"/>
              <a:t>name</a:t>
            </a:r>
            <a:r>
              <a:rPr lang="fr-FR" sz="2200" dirty="0" smtClean="0"/>
              <a:t> of the first magazine </a:t>
            </a:r>
            <a:r>
              <a:rPr lang="fr-FR" sz="2200" dirty="0" err="1" smtClean="0"/>
              <a:t>he</a:t>
            </a:r>
            <a:r>
              <a:rPr lang="fr-FR" sz="2200" dirty="0" smtClean="0"/>
              <a:t> </a:t>
            </a:r>
            <a:r>
              <a:rPr lang="fr-FR" sz="2200" dirty="0" err="1" smtClean="0"/>
              <a:t>worked</a:t>
            </a:r>
            <a:r>
              <a:rPr lang="fr-FR" sz="2200" dirty="0" smtClean="0"/>
              <a:t> for?</a:t>
            </a:r>
          </a:p>
          <a:p>
            <a:pPr marL="0" indent="0">
              <a:buNone/>
            </a:pPr>
            <a:r>
              <a:rPr lang="fr-FR" sz="2200" dirty="0" smtClean="0"/>
              <a:t>5/ How </a:t>
            </a:r>
            <a:r>
              <a:rPr lang="fr-FR" sz="2200" dirty="0" err="1" smtClean="0"/>
              <a:t>many</a:t>
            </a:r>
            <a:r>
              <a:rPr lang="fr-FR" sz="2200" dirty="0" smtClean="0"/>
              <a:t> </a:t>
            </a:r>
            <a:r>
              <a:rPr lang="fr-FR" sz="2200" dirty="0" err="1" smtClean="0"/>
              <a:t>covers</a:t>
            </a:r>
            <a:r>
              <a:rPr lang="fr-FR" sz="2200" dirty="0" smtClean="0"/>
              <a:t> </a:t>
            </a:r>
            <a:r>
              <a:rPr lang="fr-FR" sz="2200" dirty="0" err="1" smtClean="0"/>
              <a:t>did</a:t>
            </a:r>
            <a:r>
              <a:rPr lang="fr-FR" sz="2200" dirty="0" smtClean="0"/>
              <a:t> </a:t>
            </a:r>
            <a:r>
              <a:rPr lang="fr-FR" sz="2200" dirty="0" err="1" smtClean="0"/>
              <a:t>he</a:t>
            </a:r>
            <a:r>
              <a:rPr lang="fr-FR" sz="2200" dirty="0" smtClean="0"/>
              <a:t> </a:t>
            </a:r>
            <a:r>
              <a:rPr lang="fr-FR" sz="2200" dirty="0" err="1" smtClean="0"/>
              <a:t>produce</a:t>
            </a:r>
            <a:r>
              <a:rPr lang="fr-FR" sz="2200" dirty="0" smtClean="0"/>
              <a:t> for </a:t>
            </a:r>
            <a:r>
              <a:rPr lang="fr-FR" sz="2200" dirty="0" err="1" smtClean="0"/>
              <a:t>this</a:t>
            </a:r>
            <a:r>
              <a:rPr lang="fr-FR" sz="2200" dirty="0" smtClean="0"/>
              <a:t> magazine in 47 </a:t>
            </a:r>
            <a:r>
              <a:rPr lang="fr-FR" sz="2200" dirty="0" err="1" smtClean="0"/>
              <a:t>years</a:t>
            </a:r>
            <a:r>
              <a:rPr lang="fr-FR" sz="2200" dirty="0" smtClean="0"/>
              <a:t>?</a:t>
            </a:r>
          </a:p>
          <a:p>
            <a:pPr marL="0" indent="0">
              <a:buNone/>
            </a:pPr>
            <a:r>
              <a:rPr lang="fr-FR" sz="2200" dirty="0" smtClean="0"/>
              <a:t>6/ </a:t>
            </a:r>
            <a:r>
              <a:rPr lang="fr-FR" sz="2200" dirty="0" err="1" smtClean="0"/>
              <a:t>These</a:t>
            </a:r>
            <a:r>
              <a:rPr lang="fr-FR" sz="2200" dirty="0" smtClean="0"/>
              <a:t> </a:t>
            </a:r>
            <a:r>
              <a:rPr lang="fr-FR" sz="2200" dirty="0" err="1" smtClean="0"/>
              <a:t>covers</a:t>
            </a:r>
            <a:r>
              <a:rPr lang="fr-FR" sz="2200" dirty="0" smtClean="0"/>
              <a:t> </a:t>
            </a:r>
            <a:r>
              <a:rPr lang="fr-FR" sz="2200" dirty="0" err="1" smtClean="0"/>
              <a:t>illustrate</a:t>
            </a:r>
            <a:r>
              <a:rPr lang="fr-FR" sz="2200" dirty="0" smtClean="0"/>
              <a:t> ______________ </a:t>
            </a:r>
            <a:r>
              <a:rPr lang="fr-FR" sz="2200" dirty="0" err="1" smtClean="0"/>
              <a:t>views</a:t>
            </a:r>
            <a:r>
              <a:rPr lang="fr-FR" sz="2200" dirty="0" smtClean="0"/>
              <a:t> of ________________ life, </a:t>
            </a:r>
            <a:r>
              <a:rPr lang="fr-FR" sz="2200" dirty="0" err="1" smtClean="0"/>
              <a:t>showing</a:t>
            </a:r>
            <a:r>
              <a:rPr lang="fr-FR" sz="2200" dirty="0" smtClean="0"/>
              <a:t> </a:t>
            </a:r>
            <a:r>
              <a:rPr lang="fr-FR" sz="2200" dirty="0" err="1" smtClean="0"/>
              <a:t>ordinary</a:t>
            </a:r>
            <a:r>
              <a:rPr lang="fr-FR" sz="2200" dirty="0" smtClean="0"/>
              <a:t> people </a:t>
            </a:r>
            <a:r>
              <a:rPr lang="fr-FR" sz="2200" dirty="0" err="1" smtClean="0"/>
              <a:t>doing</a:t>
            </a:r>
            <a:r>
              <a:rPr lang="fr-FR" sz="2200" dirty="0" smtClean="0"/>
              <a:t> </a:t>
            </a:r>
            <a:r>
              <a:rPr lang="fr-FR" sz="2200" dirty="0" err="1" smtClean="0"/>
              <a:t>ordinary</a:t>
            </a:r>
            <a:r>
              <a:rPr lang="fr-FR" sz="2200" dirty="0" smtClean="0"/>
              <a:t> </a:t>
            </a:r>
            <a:r>
              <a:rPr lang="fr-FR" sz="2200" dirty="0" err="1" smtClean="0"/>
              <a:t>things</a:t>
            </a:r>
            <a:r>
              <a:rPr lang="fr-FR" sz="2200" dirty="0" smtClean="0"/>
              <a:t> in </a:t>
            </a:r>
            <a:r>
              <a:rPr lang="fr-FR" sz="2200" dirty="0" err="1" smtClean="0"/>
              <a:t>smalltown</a:t>
            </a:r>
            <a:r>
              <a:rPr lang="fr-FR" sz="2200" dirty="0" smtClean="0"/>
              <a:t> </a:t>
            </a:r>
            <a:r>
              <a:rPr lang="fr-FR" sz="2200" dirty="0" err="1" smtClean="0"/>
              <a:t>America</a:t>
            </a:r>
            <a:r>
              <a:rPr lang="fr-FR" sz="2200" dirty="0" smtClean="0"/>
              <a:t>.</a:t>
            </a:r>
          </a:p>
          <a:p>
            <a:pPr marL="0" indent="0">
              <a:buNone/>
            </a:pPr>
            <a:r>
              <a:rPr lang="fr-FR" sz="2200" dirty="0" smtClean="0"/>
              <a:t>7/ </a:t>
            </a:r>
            <a:r>
              <a:rPr lang="fr-FR" sz="2200" dirty="0" err="1" smtClean="0"/>
              <a:t>When</a:t>
            </a:r>
            <a:r>
              <a:rPr lang="fr-FR" sz="2200" dirty="0" smtClean="0"/>
              <a:t> </a:t>
            </a:r>
            <a:r>
              <a:rPr lang="fr-FR" sz="2200" dirty="0" err="1" smtClean="0"/>
              <a:t>did</a:t>
            </a:r>
            <a:r>
              <a:rPr lang="fr-FR" sz="2200" dirty="0" smtClean="0"/>
              <a:t> Rockwell </a:t>
            </a:r>
            <a:r>
              <a:rPr lang="fr-FR" sz="2200" dirty="0" err="1" smtClean="0"/>
              <a:t>start</a:t>
            </a:r>
            <a:r>
              <a:rPr lang="fr-FR" sz="2200" dirty="0" smtClean="0"/>
              <a:t> </a:t>
            </a:r>
            <a:r>
              <a:rPr lang="fr-FR" sz="2200" dirty="0" err="1" smtClean="0"/>
              <a:t>working</a:t>
            </a:r>
            <a:r>
              <a:rPr lang="fr-FR" sz="2200" dirty="0" smtClean="0"/>
              <a:t> for </a:t>
            </a:r>
            <a:r>
              <a:rPr lang="fr-FR" sz="2200" i="1" dirty="0" smtClean="0"/>
              <a:t>Look</a:t>
            </a:r>
            <a:r>
              <a:rPr lang="fr-FR" sz="2200" dirty="0" smtClean="0"/>
              <a:t> magazine?</a:t>
            </a:r>
          </a:p>
          <a:p>
            <a:pPr marL="0" indent="0">
              <a:buNone/>
            </a:pPr>
            <a:r>
              <a:rPr lang="fr-FR" sz="2200" dirty="0" smtClean="0"/>
              <a:t>8/ The </a:t>
            </a:r>
            <a:r>
              <a:rPr lang="fr-FR" sz="2200" dirty="0" err="1" smtClean="0"/>
              <a:t>three</a:t>
            </a:r>
            <a:r>
              <a:rPr lang="fr-FR" sz="2200" dirty="0" smtClean="0"/>
              <a:t> </a:t>
            </a:r>
            <a:r>
              <a:rPr lang="fr-FR" sz="2200" dirty="0" err="1" smtClean="0"/>
              <a:t>paintings</a:t>
            </a:r>
            <a:r>
              <a:rPr lang="fr-FR" sz="2200" dirty="0" smtClean="0"/>
              <a:t> by Rockwell on the slide are </a:t>
            </a:r>
            <a:r>
              <a:rPr lang="fr-FR" sz="2200" i="1" dirty="0" smtClean="0"/>
              <a:t>Girl At Mirror</a:t>
            </a:r>
            <a:r>
              <a:rPr lang="fr-FR" sz="2200" dirty="0" smtClean="0"/>
              <a:t>, </a:t>
            </a:r>
            <a:r>
              <a:rPr lang="fr-FR" sz="2200" i="1" dirty="0" err="1" smtClean="0"/>
              <a:t>After</a:t>
            </a:r>
            <a:r>
              <a:rPr lang="fr-FR" sz="2200" i="1" dirty="0" smtClean="0"/>
              <a:t> the </a:t>
            </a:r>
            <a:r>
              <a:rPr lang="fr-FR" sz="2200" i="1" dirty="0" err="1" smtClean="0"/>
              <a:t>Prom</a:t>
            </a:r>
            <a:r>
              <a:rPr lang="fr-FR" sz="2200" dirty="0" smtClean="0"/>
              <a:t> and ______________ ______ ________.</a:t>
            </a:r>
          </a:p>
          <a:p>
            <a:pPr marL="0" indent="0">
              <a:buNone/>
            </a:pPr>
            <a:r>
              <a:rPr lang="fr-FR" sz="2200" dirty="0" smtClean="0"/>
              <a:t>9/ </a:t>
            </a:r>
            <a:r>
              <a:rPr lang="fr-FR" sz="2200" dirty="0" err="1" smtClean="0"/>
              <a:t>When</a:t>
            </a:r>
            <a:r>
              <a:rPr lang="fr-FR" sz="2200" dirty="0" smtClean="0"/>
              <a:t> </a:t>
            </a:r>
            <a:r>
              <a:rPr lang="fr-FR" sz="2200" dirty="0" err="1" smtClean="0"/>
              <a:t>did</a:t>
            </a:r>
            <a:r>
              <a:rPr lang="fr-FR" sz="2200" dirty="0" smtClean="0"/>
              <a:t> Rockwell </a:t>
            </a:r>
            <a:r>
              <a:rPr lang="fr-FR" sz="2200" dirty="0" err="1" smtClean="0"/>
              <a:t>paint</a:t>
            </a:r>
            <a:r>
              <a:rPr lang="fr-FR" sz="2200" dirty="0" smtClean="0"/>
              <a:t> </a:t>
            </a:r>
            <a:r>
              <a:rPr lang="fr-FR" sz="2200" i="1" dirty="0" err="1" smtClean="0"/>
              <a:t>After</a:t>
            </a:r>
            <a:r>
              <a:rPr lang="fr-FR" sz="2200" i="1" dirty="0" smtClean="0"/>
              <a:t> the </a:t>
            </a:r>
            <a:r>
              <a:rPr lang="fr-FR" sz="2200" i="1" dirty="0" err="1" smtClean="0"/>
              <a:t>Prom</a:t>
            </a:r>
            <a:r>
              <a:rPr lang="fr-FR" sz="2200" dirty="0" smtClean="0"/>
              <a:t>?</a:t>
            </a:r>
          </a:p>
          <a:p>
            <a:pPr marL="0" indent="0">
              <a:buNone/>
            </a:pPr>
            <a:r>
              <a:rPr lang="fr-FR" sz="2200" dirty="0" smtClean="0"/>
              <a:t>10/ </a:t>
            </a:r>
            <a:r>
              <a:rPr lang="fr-FR" sz="2200" dirty="0" err="1" smtClean="0"/>
              <a:t>What</a:t>
            </a:r>
            <a:r>
              <a:rPr lang="fr-FR" sz="2200" dirty="0" smtClean="0"/>
              <a:t> </a:t>
            </a:r>
            <a:r>
              <a:rPr lang="fr-FR" sz="2200" dirty="0" err="1" smtClean="0"/>
              <a:t>is</a:t>
            </a:r>
            <a:r>
              <a:rPr lang="fr-FR" sz="2200" dirty="0" smtClean="0"/>
              <a:t> the </a:t>
            </a:r>
            <a:r>
              <a:rPr lang="fr-FR" sz="2200" dirty="0" err="1" smtClean="0"/>
              <a:t>young</a:t>
            </a:r>
            <a:r>
              <a:rPr lang="fr-FR" sz="2200" dirty="0" smtClean="0"/>
              <a:t> girl holding on </a:t>
            </a:r>
            <a:r>
              <a:rPr lang="fr-FR" sz="2200" dirty="0" err="1" smtClean="0"/>
              <a:t>her</a:t>
            </a:r>
            <a:r>
              <a:rPr lang="fr-FR" sz="2200" dirty="0" smtClean="0"/>
              <a:t> lap (= on </a:t>
            </a:r>
            <a:r>
              <a:rPr lang="fr-FR" sz="2200" dirty="0" err="1" smtClean="0"/>
              <a:t>her</a:t>
            </a:r>
            <a:r>
              <a:rPr lang="fr-FR" sz="2200" dirty="0" smtClean="0"/>
              <a:t> </a:t>
            </a:r>
            <a:r>
              <a:rPr lang="fr-FR" sz="2200" dirty="0" err="1" smtClean="0"/>
              <a:t>knees</a:t>
            </a:r>
            <a:r>
              <a:rPr lang="fr-FR" sz="2200" dirty="0" smtClean="0"/>
              <a:t>) in </a:t>
            </a:r>
            <a:r>
              <a:rPr lang="fr-FR" sz="2200" i="1" dirty="0" smtClean="0"/>
              <a:t>Girl At Mirror</a:t>
            </a:r>
            <a:r>
              <a:rPr lang="fr-FR" sz="22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63523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229</Words>
  <Application>Microsoft Office PowerPoint</Application>
  <PresentationFormat>Affichage à l'écran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Norman ROCKWELL ‘s biography</vt:lpstr>
      <vt:lpstr>Présentation PowerPoint</vt:lpstr>
      <vt:lpstr>Présentation PowerPoint</vt:lpstr>
      <vt:lpstr>TIME’S UP !!!</vt:lpstr>
      <vt:lpstr>QUIZ TIME !</vt:lpstr>
      <vt:lpstr>Quiz time : you have five minutes to answer the ten questions on your sheet of paper.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Norman ROCKWELL ‘s biography</dc:title>
  <dc:creator>Nick</dc:creator>
  <cp:lastModifiedBy>Nick</cp:lastModifiedBy>
  <cp:revision>11</cp:revision>
  <dcterms:created xsi:type="dcterms:W3CDTF">2017-08-29T08:56:48Z</dcterms:created>
  <dcterms:modified xsi:type="dcterms:W3CDTF">2017-08-29T11:01:52Z</dcterms:modified>
</cp:coreProperties>
</file>