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40"/>
    <p:restoredTop sz="94648"/>
  </p:normalViewPr>
  <p:slideViewPr>
    <p:cSldViewPr snapToGrid="0" snapToObjects="1">
      <p:cViewPr varScale="1">
        <p:scale>
          <a:sx n="78" d="100"/>
          <a:sy n="78" d="100"/>
        </p:scale>
        <p:origin x="-2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55E5E-EDC9-8B41-9415-89CD3B306C89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966BC-D235-D74F-90D5-66674BE5DEC6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541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966BC-D235-D74F-90D5-66674BE5DEC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8980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48034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50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2052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1813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717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3126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7634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57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0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232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508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3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970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454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496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355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071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157E86-07A3-B945-9B24-5CABE87B2038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06765E-9B4B-EB4B-8827-B1C3A7BA400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5933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xico.com/en/definition/utopia" TargetMode="External"/><Relationship Id="rId2" Type="http://schemas.openxmlformats.org/officeDocument/2006/relationships/hyperlink" Target="https://www.lexico.com/en/definition/dys-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www.britannica.com/biography/George-Orwell/media/1/433643/132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72F30C1E-B0D8-F744-8992-80D29F0C8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89141"/>
          </a:xfrm>
          <a:prstGeom prst="rect">
            <a:avLst/>
          </a:prstGeom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xmlns="" id="{C730D4DA-66CA-F741-9758-584F81E44545}"/>
              </a:ext>
            </a:extLst>
          </p:cNvPr>
          <p:cNvSpPr txBox="1">
            <a:spLocks/>
          </p:cNvSpPr>
          <p:nvPr/>
        </p:nvSpPr>
        <p:spPr>
          <a:xfrm>
            <a:off x="-1" y="4209298"/>
            <a:ext cx="6006663" cy="78837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3600" dirty="0" err="1"/>
              <a:t>Take</a:t>
            </a:r>
            <a:r>
              <a:rPr lang="fr-FR" sz="3600" dirty="0"/>
              <a:t> a look at the </a:t>
            </a:r>
            <a:r>
              <a:rPr lang="fr-FR" sz="3600" dirty="0" err="1"/>
              <a:t>third</a:t>
            </a:r>
            <a:r>
              <a:rPr lang="fr-FR" sz="3600" dirty="0"/>
              <a:t> slide and </a:t>
            </a:r>
            <a:r>
              <a:rPr lang="fr-FR" sz="3600" dirty="0" err="1"/>
              <a:t>memorize</a:t>
            </a:r>
            <a:r>
              <a:rPr lang="fr-FR" sz="3600" dirty="0"/>
              <a:t> as </a:t>
            </a:r>
            <a:r>
              <a:rPr lang="fr-FR" sz="3600" dirty="0" err="1"/>
              <a:t>much</a:t>
            </a:r>
            <a:r>
              <a:rPr lang="fr-FR" sz="3600" dirty="0"/>
              <a:t> information as possible in </a:t>
            </a:r>
            <a:r>
              <a:rPr lang="fr-FR" sz="3600" b="1" u="sng" dirty="0"/>
              <a:t>one and a </a:t>
            </a:r>
            <a:r>
              <a:rPr lang="fr-FR" sz="3600" b="1" u="sng" dirty="0" err="1"/>
              <a:t>half</a:t>
            </a:r>
            <a:r>
              <a:rPr lang="fr-FR" sz="3600" b="1" u="sng" dirty="0"/>
              <a:t> minute </a:t>
            </a:r>
            <a:r>
              <a:rPr lang="fr-FR" sz="3600" b="1" u="sng" dirty="0" err="1"/>
              <a:t>only</a:t>
            </a:r>
            <a:r>
              <a:rPr lang="fr-FR" sz="3600" dirty="0"/>
              <a:t>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DE0EEB4D-D25C-0E47-9F78-681F20C6AD7C}"/>
              </a:ext>
            </a:extLst>
          </p:cNvPr>
          <p:cNvSpPr txBox="1"/>
          <p:nvPr/>
        </p:nvSpPr>
        <p:spPr>
          <a:xfrm>
            <a:off x="-1" y="0"/>
            <a:ext cx="4046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merican Typewriter" panose="02090604020004020304" pitchFamily="18" charset="77"/>
                <a:cs typeface="Apple Chancery" panose="03020702040506060504" pitchFamily="66" charset="-79"/>
              </a:rPr>
              <a:t>GET TO KNOW</a:t>
            </a:r>
          </a:p>
          <a:p>
            <a:r>
              <a:rPr lang="en-GB" sz="3200" b="1" dirty="0">
                <a:latin typeface="American Typewriter" panose="02090604020004020304" pitchFamily="18" charset="77"/>
                <a:cs typeface="Apple Chancery" panose="03020702040506060504" pitchFamily="66" charset="-79"/>
              </a:rPr>
              <a:t>GEORGE ORWELL</a:t>
            </a:r>
          </a:p>
        </p:txBody>
      </p:sp>
    </p:spTree>
    <p:extLst>
      <p:ext uri="{BB962C8B-B14F-4D97-AF65-F5344CB8AC3E}">
        <p14:creationId xmlns:p14="http://schemas.microsoft.com/office/powerpoint/2010/main" xmlns="" val="32891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ésultat de recherche d'images pour &quot;ready steady go&quot;">
            <a:extLst>
              <a:ext uri="{FF2B5EF4-FFF2-40B4-BE49-F238E27FC236}">
                <a16:creationId xmlns:a16="http://schemas.microsoft.com/office/drawing/2014/main" xmlns="" id="{B74EAD4A-6CA3-8C47-950C-902E9DEE7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6" y="-7992"/>
            <a:ext cx="12181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26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33188BB7-8A8C-BA44-BE4E-137789223AF9}"/>
              </a:ext>
            </a:extLst>
          </p:cNvPr>
          <p:cNvSpPr txBox="1"/>
          <p:nvPr/>
        </p:nvSpPr>
        <p:spPr>
          <a:xfrm>
            <a:off x="106680" y="146268"/>
            <a:ext cx="1965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QUICK FACTS</a:t>
            </a:r>
          </a:p>
          <a:p>
            <a:endParaRPr lang="en-GB" sz="2400" dirty="0"/>
          </a:p>
          <a:p>
            <a:endParaRPr lang="en-GB" sz="240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63BF7CFC-9F0B-C54A-95A1-816365DE8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3561567"/>
              </p:ext>
            </p:extLst>
          </p:nvPr>
        </p:nvGraphicFramePr>
        <p:xfrm>
          <a:off x="0" y="746434"/>
          <a:ext cx="12192000" cy="385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140262375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546517965"/>
                    </a:ext>
                  </a:extLst>
                </a:gridCol>
              </a:tblGrid>
              <a:tr h="5295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Birth</a:t>
                      </a:r>
                      <a:r>
                        <a:rPr lang="en-GB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en-GB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June 25</a:t>
                      </a:r>
                      <a:r>
                        <a:rPr lang="en-GB" b="0" baseline="30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th</a:t>
                      </a:r>
                      <a:r>
                        <a:rPr lang="en-GB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1903 in </a:t>
                      </a:r>
                      <a:r>
                        <a:rPr lang="en-GB" b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Motihari</a:t>
                      </a:r>
                      <a:r>
                        <a:rPr lang="en-GB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Bihar, British India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Predilection genre</a:t>
                      </a:r>
                      <a:r>
                        <a:rPr lang="en-GB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en-GB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dystopian</a:t>
                      </a:r>
                      <a:r>
                        <a:rPr lang="en-GB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novels*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6120922"/>
                  </a:ext>
                </a:extLst>
              </a:tr>
              <a:tr h="58848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Date of death</a:t>
                      </a:r>
                      <a:r>
                        <a:rPr lang="en-GB" dirty="0"/>
                        <a:t>: </a:t>
                      </a:r>
                      <a:r>
                        <a:rPr lang="en-GB" b="0" dirty="0"/>
                        <a:t>January 21</a:t>
                      </a:r>
                      <a:r>
                        <a:rPr lang="en-GB" b="0" baseline="30000" dirty="0"/>
                        <a:t>st</a:t>
                      </a:r>
                      <a:r>
                        <a:rPr lang="en-GB" b="0" dirty="0"/>
                        <a:t>, 1950 (aged 46) in London, UK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Subjects</a:t>
                      </a:r>
                      <a:r>
                        <a:rPr lang="en-GB" dirty="0"/>
                        <a:t>: anti-fascism, anti-Stalinism, democratic socialism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682922"/>
                  </a:ext>
                </a:extLst>
              </a:tr>
              <a:tr h="634322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Real name</a:t>
                      </a:r>
                      <a:r>
                        <a:rPr lang="en-GB" dirty="0"/>
                        <a:t>: Eric Arthur Blair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Political affiliation</a:t>
                      </a:r>
                      <a:r>
                        <a:rPr lang="en-GB" dirty="0"/>
                        <a:t>: socialism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553050"/>
                  </a:ext>
                </a:extLst>
              </a:tr>
              <a:tr h="63432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Alma mater </a:t>
                      </a:r>
                      <a:r>
                        <a:rPr lang="en-GB" b="0" dirty="0"/>
                        <a:t>(Education): </a:t>
                      </a:r>
                      <a:r>
                        <a:rPr lang="en-GB" dirty="0"/>
                        <a:t>Eton College (near Windsor, England)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Spouses</a:t>
                      </a:r>
                      <a:r>
                        <a:rPr lang="en-GB" dirty="0"/>
                        <a:t>: Eileen O’Shaughnessy, Sonia </a:t>
                      </a:r>
                      <a:r>
                        <a:rPr lang="en-GB" dirty="0" err="1"/>
                        <a:t>Bronwell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1375147"/>
                  </a:ext>
                </a:extLst>
              </a:tr>
              <a:tr h="634322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Occupation</a:t>
                      </a:r>
                      <a:r>
                        <a:rPr lang="en-GB" dirty="0"/>
                        <a:t>: novelist and essayist, journalist and literary critic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Children: </a:t>
                      </a:r>
                      <a:r>
                        <a:rPr lang="en-GB" dirty="0"/>
                        <a:t>an adoptive son, Richard Blair (born in 1944)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9247462"/>
                  </a:ext>
                </a:extLst>
              </a:tr>
              <a:tr h="8360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Best-known novels</a:t>
                      </a:r>
                      <a:r>
                        <a:rPr lang="en-GB" dirty="0"/>
                        <a:t>: </a:t>
                      </a:r>
                      <a:r>
                        <a:rPr lang="en-GB" i="1" dirty="0"/>
                        <a:t>Animal Farm </a:t>
                      </a:r>
                      <a:r>
                        <a:rPr lang="en-GB" dirty="0"/>
                        <a:t>(1945), </a:t>
                      </a:r>
                      <a:r>
                        <a:rPr lang="en-GB" i="1" dirty="0"/>
                        <a:t>Nineteen Eighty-Four </a:t>
                      </a:r>
                      <a:r>
                        <a:rPr lang="en-GB" dirty="0"/>
                        <a:t>(1949)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Cause of death</a:t>
                      </a:r>
                      <a:r>
                        <a:rPr lang="en-GB" dirty="0"/>
                        <a:t>: tuberculosis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3481122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A68BC6B-4452-4241-B6B9-5704859ABCEB}"/>
              </a:ext>
            </a:extLst>
          </p:cNvPr>
          <p:cNvSpPr txBox="1"/>
          <p:nvPr/>
        </p:nvSpPr>
        <p:spPr>
          <a:xfrm>
            <a:off x="0" y="4681087"/>
            <a:ext cx="96698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Definition of  the word DYSTOPIA according to the Oxford English Dictionary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/>
              <a:t>*DYSTOPIA (noun): </a:t>
            </a:r>
            <a:r>
              <a:rPr lang="fr-FR" dirty="0"/>
              <a:t>An </a:t>
            </a:r>
            <a:r>
              <a:rPr lang="fr-FR" dirty="0" err="1"/>
              <a:t>imagined</a:t>
            </a:r>
            <a:r>
              <a:rPr lang="fr-FR" dirty="0"/>
              <a:t> state or society in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great</a:t>
            </a:r>
            <a:r>
              <a:rPr lang="fr-FR" dirty="0"/>
              <a:t> </a:t>
            </a:r>
            <a:r>
              <a:rPr lang="fr-FR" dirty="0" err="1"/>
              <a:t>suffering</a:t>
            </a:r>
            <a:r>
              <a:rPr lang="fr-FR" dirty="0"/>
              <a:t> or injustice, </a:t>
            </a:r>
            <a:r>
              <a:rPr lang="fr-FR" dirty="0" err="1"/>
              <a:t>typically</a:t>
            </a:r>
            <a:r>
              <a:rPr lang="fr-FR" dirty="0"/>
              <a:t> one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totalitarian</a:t>
            </a:r>
            <a:r>
              <a:rPr lang="fr-FR" dirty="0"/>
              <a:t> or post-</a:t>
            </a:r>
            <a:r>
              <a:rPr lang="fr-FR" dirty="0" err="1"/>
              <a:t>apocalyptic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b="1" dirty="0" err="1"/>
              <a:t>Origin</a:t>
            </a:r>
            <a:r>
              <a:rPr lang="fr-FR" b="1" dirty="0"/>
              <a:t>: </a:t>
            </a:r>
            <a:r>
              <a:rPr lang="fr-FR" dirty="0" err="1"/>
              <a:t>Late</a:t>
            </a:r>
            <a:r>
              <a:rPr lang="fr-FR" dirty="0"/>
              <a:t> 18th </a:t>
            </a:r>
            <a:r>
              <a:rPr lang="fr-FR" dirty="0" err="1"/>
              <a:t>century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 </a:t>
            </a:r>
            <a:r>
              <a:rPr lang="fr-FR" dirty="0">
                <a:hlinkClick r:id="rId2"/>
              </a:rPr>
              <a:t>dys-</a:t>
            </a:r>
            <a:r>
              <a:rPr lang="fr-FR" dirty="0"/>
              <a:t>‘</a:t>
            </a:r>
            <a:r>
              <a:rPr lang="fr-FR" dirty="0" err="1"/>
              <a:t>bad</a:t>
            </a:r>
            <a:r>
              <a:rPr lang="fr-FR" dirty="0"/>
              <a:t>’ + </a:t>
            </a:r>
            <a:r>
              <a:rPr lang="fr-FR" dirty="0">
                <a:hlinkClick r:id="rId3"/>
              </a:rPr>
              <a:t>utopia</a:t>
            </a:r>
            <a:r>
              <a:rPr lang="fr-FR" dirty="0"/>
              <a:t>.</a:t>
            </a:r>
          </a:p>
          <a:p>
            <a:endParaRPr lang="en-GB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63CA5ED-E35E-D046-989C-E9C899A213D5}"/>
              </a:ext>
            </a:extLst>
          </p:cNvPr>
          <p:cNvSpPr txBox="1"/>
          <p:nvPr/>
        </p:nvSpPr>
        <p:spPr>
          <a:xfrm>
            <a:off x="10403403" y="0"/>
            <a:ext cx="1956762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 err="1"/>
              <a:t>bbc.co.uk</a:t>
            </a:r>
            <a:endParaRPr lang="en-GB" dirty="0"/>
          </a:p>
        </p:txBody>
      </p:sp>
      <p:pic>
        <p:nvPicPr>
          <p:cNvPr id="15" name="Picture 2" descr="George Orwell.">
            <a:hlinkClick r:id="rId4"/>
            <a:extLst>
              <a:ext uri="{FF2B5EF4-FFF2-40B4-BE49-F238E27FC236}">
                <a16:creationId xmlns:a16="http://schemas.microsoft.com/office/drawing/2014/main" xmlns="" id="{CBF34CF5-18B0-2C4D-AD22-E82F32640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9803" y="4024071"/>
            <a:ext cx="2522197" cy="283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4354654"/>
      </p:ext>
    </p:extLst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élest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{DE5CD671-76D8-8543-AC1E-5728BFA62648}tf10001058</Template>
  <TotalTime>6118</TotalTime>
  <Words>192</Words>
  <Application>Microsoft Macintosh PowerPoint</Application>
  <PresentationFormat>Personnalisé</PresentationFormat>
  <Paragraphs>23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Céleste</vt:lpstr>
      <vt:lpstr>Diapositive 1</vt:lpstr>
      <vt:lpstr>Diapositive 2</vt:lpstr>
      <vt:lpstr>Diapositive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PHILIPPOT</dc:creator>
  <cp:lastModifiedBy>Administrateur</cp:lastModifiedBy>
  <cp:revision>27</cp:revision>
  <dcterms:created xsi:type="dcterms:W3CDTF">2019-06-24T07:34:12Z</dcterms:created>
  <dcterms:modified xsi:type="dcterms:W3CDTF">2019-11-04T09:45:22Z</dcterms:modified>
</cp:coreProperties>
</file>