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3FFF-5126-4A43-9479-A06892CF6291}" type="datetimeFigureOut">
              <a:rPr lang="fr-FR" smtClean="0"/>
              <a:t>13/08/2020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FDE8F0C-EFC1-45A5-A6DC-A2BC20A1E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11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3FFF-5126-4A43-9479-A06892CF6291}" type="datetimeFigureOut">
              <a:rPr lang="fr-FR" smtClean="0"/>
              <a:t>13/08/2020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F0C-EFC1-45A5-A6DC-A2BC20A1E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3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3FFF-5126-4A43-9479-A06892CF6291}" type="datetimeFigureOut">
              <a:rPr lang="fr-FR" smtClean="0"/>
              <a:t>13/08/2020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F0C-EFC1-45A5-A6DC-A2BC20A1E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48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3FFF-5126-4A43-9479-A06892CF6291}" type="datetimeFigureOut">
              <a:rPr lang="fr-FR" smtClean="0"/>
              <a:t>13/08/2020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F0C-EFC1-45A5-A6DC-A2BC20A1E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44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5CD3FFF-5126-4A43-9479-A06892CF6291}" type="datetimeFigureOut">
              <a:rPr lang="fr-FR" smtClean="0"/>
              <a:t>13/08/2020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FDE8F0C-EFC1-45A5-A6DC-A2BC20A1E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2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3FFF-5126-4A43-9479-A06892CF6291}" type="datetimeFigureOut">
              <a:rPr lang="fr-FR" smtClean="0"/>
              <a:t>13/08/2020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F0C-EFC1-45A5-A6DC-A2BC20A1E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7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3FFF-5126-4A43-9479-A06892CF6291}" type="datetimeFigureOut">
              <a:rPr lang="fr-FR" smtClean="0"/>
              <a:t>13/08/2020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F0C-EFC1-45A5-A6DC-A2BC20A1E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48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3FFF-5126-4A43-9479-A06892CF6291}" type="datetimeFigureOut">
              <a:rPr lang="fr-FR" smtClean="0"/>
              <a:t>13/08/2020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F0C-EFC1-45A5-A6DC-A2BC20A1E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41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3FFF-5126-4A43-9479-A06892CF6291}" type="datetimeFigureOut">
              <a:rPr lang="fr-FR" smtClean="0"/>
              <a:t>13/08/2020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F0C-EFC1-45A5-A6DC-A2BC20A1E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89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3FFF-5126-4A43-9479-A06892CF6291}" type="datetimeFigureOut">
              <a:rPr lang="fr-FR" smtClean="0"/>
              <a:t>13/08/2020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F0C-EFC1-45A5-A6DC-A2BC20A1E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56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3FFF-5126-4A43-9479-A06892CF6291}" type="datetimeFigureOut">
              <a:rPr lang="fr-FR" smtClean="0"/>
              <a:t>13/08/2020</a:t>
            </a:fld>
            <a:endParaRPr lang="fr-F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8F0C-EFC1-45A5-A6DC-A2BC20A1E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35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5CD3FFF-5126-4A43-9479-A06892CF6291}" type="datetimeFigureOut">
              <a:rPr lang="fr-FR" smtClean="0"/>
              <a:t>13/08/2020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FDE8F0C-EFC1-45A5-A6DC-A2BC20A1EA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48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1EED81-C8E8-45DB-AC87-300F69B043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8800" dirty="0"/>
              <a:t>Evaluations communes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BD67B0-4B3E-4DA3-BF1B-A538A53842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Année Scolaire 2020-2021</a:t>
            </a:r>
          </a:p>
        </p:txBody>
      </p:sp>
    </p:spTree>
    <p:extLst>
      <p:ext uri="{BB962C8B-B14F-4D97-AF65-F5344CB8AC3E}">
        <p14:creationId xmlns:p14="http://schemas.microsoft.com/office/powerpoint/2010/main" val="277514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EE40DD-EAB8-4DB0-88E8-4F63DC28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Rappel: SESSION 2 de 1ère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53EB8E-0DA1-42F7-9D18-F64867FE3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 E3C d’histoire-géographie, LVA et LVB ont été annulées. La note retenue sera la moyenne de la note d’E3C1 et d’évaluations communes 3.</a:t>
            </a:r>
          </a:p>
          <a:p>
            <a:endParaRPr lang="fr-FR" dirty="0"/>
          </a:p>
          <a:p>
            <a:r>
              <a:rPr lang="fr-FR" dirty="0"/>
              <a:t>Epreuves anticipées de français: annulées. La note retenue est la moyenne des moyennes des trimestres 1 et 2.</a:t>
            </a:r>
          </a:p>
          <a:p>
            <a:endParaRPr lang="fr-FR" dirty="0"/>
          </a:p>
          <a:p>
            <a:r>
              <a:rPr lang="fr-FR" dirty="0"/>
              <a:t>Spécialité abandonnée et enseignement scientifique: épreuves annulées. Pour chaque, la note retenue est la moyenne des moyennes des trimestres 1 et 2.</a:t>
            </a:r>
          </a:p>
        </p:txBody>
      </p:sp>
    </p:spTree>
    <p:extLst>
      <p:ext uri="{BB962C8B-B14F-4D97-AF65-F5344CB8AC3E}">
        <p14:creationId xmlns:p14="http://schemas.microsoft.com/office/powerpoint/2010/main" val="127843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01EA1-73BC-46F4-9C44-7CEC4C622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EPREUVES EN TERMINALE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20DA0D-98BB-4C2A-BCAC-8550CA880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FIN MARS: épreuves des 2 spécialités suivies</a:t>
            </a:r>
          </a:p>
          <a:p>
            <a:endParaRPr lang="fr-FR" dirty="0"/>
          </a:p>
          <a:p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TRIMESTRE: épreuves en histoire-géographie, LVA, LVB et enseignement scientifique</a:t>
            </a:r>
          </a:p>
          <a:p>
            <a:endParaRPr lang="fr-FR" dirty="0"/>
          </a:p>
          <a:p>
            <a:r>
              <a:rPr lang="fr-FR" dirty="0"/>
              <a:t>FIN JUIN: épreuve finale de philo et grand oral</a:t>
            </a:r>
          </a:p>
        </p:txBody>
      </p:sp>
    </p:spTree>
    <p:extLst>
      <p:ext uri="{BB962C8B-B14F-4D97-AF65-F5344CB8AC3E}">
        <p14:creationId xmlns:p14="http://schemas.microsoft.com/office/powerpoint/2010/main" val="108303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AA9006F-B385-43A6-90CF-08C78B796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792" y="0"/>
            <a:ext cx="86264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814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40</TotalTime>
  <Words>118</Words>
  <Application>Microsoft Office PowerPoint</Application>
  <PresentationFormat>Grand écran</PresentationFormat>
  <Paragraphs>14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Type de bois</vt:lpstr>
      <vt:lpstr>Evaluations communes</vt:lpstr>
      <vt:lpstr>Rappel: SESSION 2 de 1ère</vt:lpstr>
      <vt:lpstr>EPREUVES EN TERMINALE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Evaluations communes</dc:title>
  <dc:creator>quent</dc:creator>
  <cp:lastModifiedBy>quent</cp:lastModifiedBy>
  <cp:revision>3</cp:revision>
  <dcterms:created xsi:type="dcterms:W3CDTF">2020-08-13T08:47:26Z</dcterms:created>
  <dcterms:modified xsi:type="dcterms:W3CDTF">2020-08-13T09:27:45Z</dcterms:modified>
</cp:coreProperties>
</file>