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64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3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86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9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5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05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71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29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1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1153-512C-458D-A682-50E220B9B75A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E4F-6547-4545-85FA-AB78679D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0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Belfast, </a:t>
            </a:r>
            <a:r>
              <a:rPr lang="fr-FR" dirty="0" err="1" smtClean="0"/>
              <a:t>Northern</a:t>
            </a:r>
            <a:r>
              <a:rPr lang="fr-FR" dirty="0" smtClean="0"/>
              <a:t> Ireland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1137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MAC (</a:t>
            </a:r>
            <a:r>
              <a:rPr lang="fr-FR" dirty="0" err="1" smtClean="0"/>
              <a:t>Metropolitan</a:t>
            </a:r>
            <a:r>
              <a:rPr lang="fr-FR" dirty="0" smtClean="0"/>
              <a:t> Arts Center)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41982"/>
          </a:xfrm>
        </p:spPr>
        <p:txBody>
          <a:bodyPr>
            <a:no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n arts venue/site</a:t>
            </a:r>
            <a:br>
              <a:rPr lang="fr-FR" sz="1800" dirty="0" smtClean="0"/>
            </a:br>
            <a:r>
              <a:rPr lang="fr-FR" sz="1800" dirty="0" err="1" smtClean="0"/>
              <a:t>visual</a:t>
            </a:r>
            <a:r>
              <a:rPr lang="fr-FR" sz="1800" dirty="0" smtClean="0"/>
              <a:t> art exhibitions</a:t>
            </a:r>
            <a:br>
              <a:rPr lang="fr-FR" sz="1800" dirty="0" smtClean="0"/>
            </a:br>
            <a:r>
              <a:rPr lang="fr-FR" sz="1800" dirty="0" err="1" smtClean="0"/>
              <a:t>theatre</a:t>
            </a:r>
            <a:r>
              <a:rPr lang="fr-FR" sz="1800" dirty="0" smtClean="0"/>
              <a:t> performances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17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St </a:t>
            </a:r>
            <a:r>
              <a:rPr lang="fr-FR" dirty="0" err="1" smtClean="0"/>
              <a:t>George’s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Autofit/>
          </a:bodyPr>
          <a:lstStyle/>
          <a:p>
            <a:r>
              <a:rPr lang="fr-FR" sz="1800" dirty="0" err="1"/>
              <a:t>f</a:t>
            </a:r>
            <a:r>
              <a:rPr lang="fr-FR" sz="1800" dirty="0" err="1" smtClean="0"/>
              <a:t>resh</a:t>
            </a:r>
            <a:r>
              <a:rPr lang="fr-FR" sz="1800" dirty="0" smtClean="0"/>
              <a:t> </a:t>
            </a:r>
            <a:r>
              <a:rPr lang="fr-FR" sz="1800" dirty="0" err="1" smtClean="0"/>
              <a:t>produce</a:t>
            </a:r>
            <a:r>
              <a:rPr lang="fr-FR" sz="1800" dirty="0"/>
              <a:t> </a:t>
            </a:r>
            <a:r>
              <a:rPr lang="fr-FR" sz="1800" dirty="0" smtClean="0"/>
              <a:t>- local </a:t>
            </a:r>
            <a:r>
              <a:rPr lang="fr-FR" sz="1800" dirty="0" err="1" smtClean="0"/>
              <a:t>food</a:t>
            </a:r>
            <a:r>
              <a:rPr lang="fr-FR" sz="1800" dirty="0" smtClean="0"/>
              <a:t> </a:t>
            </a:r>
          </a:p>
          <a:p>
            <a:r>
              <a:rPr lang="fr-FR" sz="1800" dirty="0" err="1"/>
              <a:t>b</a:t>
            </a:r>
            <a:r>
              <a:rPr lang="fr-FR" sz="1800" dirty="0" err="1" smtClean="0"/>
              <a:t>uilt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1890 to 1896</a:t>
            </a:r>
            <a:br>
              <a:rPr lang="fr-FR" sz="1800" dirty="0" smtClean="0"/>
            </a:br>
            <a:r>
              <a:rPr lang="fr-FR" sz="1800" dirty="0" err="1"/>
              <a:t>o</a:t>
            </a:r>
            <a:r>
              <a:rPr lang="fr-FR" sz="1800" dirty="0" err="1" smtClean="0"/>
              <a:t>pening</a:t>
            </a:r>
            <a:r>
              <a:rPr lang="fr-FR" sz="1800" dirty="0" smtClean="0"/>
              <a:t> </a:t>
            </a:r>
            <a:r>
              <a:rPr lang="fr-FR" sz="1800" dirty="0" err="1" smtClean="0"/>
              <a:t>days</a:t>
            </a:r>
            <a:r>
              <a:rPr lang="fr-FR" sz="1800" dirty="0" smtClean="0"/>
              <a:t> = Friday, Saturday and Sunday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505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Stormont</a:t>
            </a:r>
            <a:r>
              <a:rPr lang="fr-FR" dirty="0" smtClean="0"/>
              <a:t> </a:t>
            </a:r>
            <a:r>
              <a:rPr lang="fr-FR" dirty="0" err="1" smtClean="0"/>
              <a:t>Parliament</a:t>
            </a:r>
            <a:r>
              <a:rPr lang="fr-FR" dirty="0" smtClean="0"/>
              <a:t> Buildings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Autofit/>
          </a:bodyPr>
          <a:lstStyle/>
          <a:p>
            <a:r>
              <a:rPr lang="fr-FR" sz="1800" dirty="0" err="1" smtClean="0"/>
              <a:t>Northern</a:t>
            </a:r>
            <a:r>
              <a:rPr lang="fr-FR" sz="1800" dirty="0" smtClean="0"/>
              <a:t> Ireland </a:t>
            </a:r>
            <a:r>
              <a:rPr lang="fr-FR" sz="1800" dirty="0" err="1" smtClean="0"/>
              <a:t>Assembly</a:t>
            </a:r>
            <a:r>
              <a:rPr lang="fr-FR" sz="1800" dirty="0" smtClean="0"/>
              <a:t> = </a:t>
            </a:r>
            <a:r>
              <a:rPr lang="fr-FR" sz="1800" dirty="0" err="1" smtClean="0"/>
              <a:t>legislative</a:t>
            </a:r>
            <a:r>
              <a:rPr lang="fr-FR" sz="1800" dirty="0" smtClean="0"/>
              <a:t> body of </a:t>
            </a:r>
            <a:r>
              <a:rPr lang="fr-FR" sz="1800" dirty="0" err="1" smtClean="0"/>
              <a:t>Northern</a:t>
            </a:r>
            <a:r>
              <a:rPr lang="fr-FR" sz="1800" dirty="0" smtClean="0"/>
              <a:t> Ireland</a:t>
            </a:r>
            <a:br>
              <a:rPr lang="fr-FR" sz="1800" dirty="0" smtClean="0"/>
            </a:br>
            <a:r>
              <a:rPr lang="fr-FR" sz="1800" dirty="0" smtClean="0"/>
              <a:t>an </a:t>
            </a:r>
            <a:r>
              <a:rPr lang="fr-FR" sz="1800" dirty="0" err="1" smtClean="0"/>
              <a:t>estate</a:t>
            </a:r>
            <a:r>
              <a:rPr lang="fr-FR" sz="1800" dirty="0" smtClean="0"/>
              <a:t> = a </a:t>
            </a:r>
            <a:r>
              <a:rPr lang="fr-FR" sz="1800" dirty="0" err="1" smtClean="0"/>
              <a:t>property</a:t>
            </a:r>
            <a:r>
              <a:rPr lang="fr-FR" sz="1800" dirty="0" smtClean="0"/>
              <a:t>, a </a:t>
            </a:r>
            <a:r>
              <a:rPr lang="fr-FR" sz="1800" dirty="0" err="1" smtClean="0"/>
              <a:t>territory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attend </a:t>
            </a:r>
            <a:r>
              <a:rPr lang="fr-FR" sz="1800" dirty="0" err="1" smtClean="0"/>
              <a:t>debates</a:t>
            </a:r>
            <a:r>
              <a:rPr lang="fr-FR" sz="1800" dirty="0" smtClean="0"/>
              <a:t> – tour </a:t>
            </a:r>
            <a:r>
              <a:rPr lang="fr-FR" sz="1800" dirty="0" err="1" smtClean="0"/>
              <a:t>parliament</a:t>
            </a:r>
            <a:r>
              <a:rPr lang="fr-FR" sz="1800" dirty="0" smtClean="0"/>
              <a:t> buildings – </a:t>
            </a:r>
            <a:r>
              <a:rPr lang="fr-FR" sz="1800" dirty="0" err="1" smtClean="0"/>
              <a:t>watch</a:t>
            </a:r>
            <a:r>
              <a:rPr lang="fr-FR" sz="1800" dirty="0" smtClean="0"/>
              <a:t> </a:t>
            </a:r>
            <a:r>
              <a:rPr lang="fr-FR" sz="1800" dirty="0" err="1" smtClean="0"/>
              <a:t>committee</a:t>
            </a:r>
            <a:r>
              <a:rPr lang="fr-FR" sz="1800" dirty="0" smtClean="0"/>
              <a:t> meetings</a:t>
            </a:r>
            <a:endParaRPr lang="fr-FR" sz="1800" dirty="0"/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Botanic</a:t>
            </a:r>
            <a:r>
              <a:rPr lang="fr-FR" dirty="0" smtClean="0"/>
              <a:t> Gardens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Autofit/>
          </a:bodyPr>
          <a:lstStyle/>
          <a:p>
            <a:r>
              <a:rPr lang="fr-FR" sz="1800" dirty="0" smtClean="0"/>
              <a:t>horticulture – </a:t>
            </a:r>
            <a:r>
              <a:rPr lang="fr-FR" sz="1800" dirty="0" err="1" smtClean="0"/>
              <a:t>botany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 err="1" smtClean="0"/>
              <a:t>exotic</a:t>
            </a:r>
            <a:r>
              <a:rPr lang="fr-FR" sz="1800" dirty="0" smtClean="0"/>
              <a:t> </a:t>
            </a:r>
            <a:r>
              <a:rPr lang="fr-FR" sz="1800" dirty="0" err="1" smtClean="0"/>
              <a:t>tree</a:t>
            </a:r>
            <a:r>
              <a:rPr lang="fr-FR" sz="1800" dirty="0" smtClean="0"/>
              <a:t> </a:t>
            </a:r>
            <a:r>
              <a:rPr lang="fr-FR" sz="1800" dirty="0" err="1" smtClean="0"/>
              <a:t>species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 smtClean="0"/>
              <a:t>impressive plant collections </a:t>
            </a:r>
            <a:r>
              <a:rPr lang="fr-FR" sz="1800" dirty="0" err="1" smtClean="0"/>
              <a:t>from</a:t>
            </a:r>
            <a:r>
              <a:rPr lang="fr-FR" sz="1800" dirty="0" smtClean="0"/>
              <a:t> the </a:t>
            </a:r>
            <a:r>
              <a:rPr lang="fr-FR" sz="1800" dirty="0" err="1" smtClean="0"/>
              <a:t>Southern</a:t>
            </a:r>
            <a:r>
              <a:rPr lang="fr-FR" sz="1800" dirty="0" smtClean="0"/>
              <a:t> </a:t>
            </a:r>
            <a:r>
              <a:rPr lang="fr-FR" sz="1800" dirty="0" err="1" smtClean="0"/>
              <a:t>hemisphere</a:t>
            </a:r>
            <a:endParaRPr lang="fr-FR" sz="1800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4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St </a:t>
            </a:r>
            <a:r>
              <a:rPr lang="fr-FR" dirty="0" err="1" smtClean="0"/>
              <a:t>Anne’s</a:t>
            </a:r>
            <a:r>
              <a:rPr lang="fr-FR" dirty="0" smtClean="0"/>
              <a:t> </a:t>
            </a:r>
            <a:r>
              <a:rPr lang="fr-FR" dirty="0" err="1" smtClean="0"/>
              <a:t>Cathedral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566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8006"/>
          </a:xfrm>
        </p:spPr>
        <p:txBody>
          <a:bodyPr>
            <a:no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 place of Anglican </a:t>
            </a:r>
            <a:r>
              <a:rPr lang="fr-FR" sz="1800" dirty="0" err="1" smtClean="0"/>
              <a:t>worship</a:t>
            </a:r>
            <a:r>
              <a:rPr lang="fr-FR" sz="1800" dirty="0" smtClean="0"/>
              <a:t> = an Anglican </a:t>
            </a:r>
            <a:r>
              <a:rPr lang="fr-FR" sz="1800" dirty="0" err="1" smtClean="0"/>
              <a:t>cult</a:t>
            </a:r>
            <a:r>
              <a:rPr lang="fr-FR" sz="1800" dirty="0" smtClean="0"/>
              <a:t> place</a:t>
            </a:r>
          </a:p>
          <a:p>
            <a:r>
              <a:rPr lang="fr-FR" sz="1800" dirty="0" err="1"/>
              <a:t>w</a:t>
            </a:r>
            <a:r>
              <a:rPr lang="fr-FR" sz="1800" dirty="0" err="1" smtClean="0"/>
              <a:t>orks</a:t>
            </a:r>
            <a:r>
              <a:rPr lang="fr-FR" sz="1800" dirty="0" smtClean="0"/>
              <a:t> of art: </a:t>
            </a:r>
            <a:r>
              <a:rPr lang="fr-FR" sz="1800" dirty="0" err="1" smtClean="0"/>
              <a:t>mosaics</a:t>
            </a:r>
            <a:r>
              <a:rPr lang="fr-FR" sz="1800" dirty="0" smtClean="0"/>
              <a:t> – stone </a:t>
            </a:r>
            <a:r>
              <a:rPr lang="fr-FR" sz="1800" dirty="0" err="1" smtClean="0"/>
              <a:t>carvings</a:t>
            </a:r>
            <a:r>
              <a:rPr lang="fr-FR" sz="1800" dirty="0" smtClean="0"/>
              <a:t> – textiles – </a:t>
            </a:r>
            <a:r>
              <a:rPr lang="fr-FR" sz="1800" dirty="0" err="1" smtClean="0"/>
              <a:t>historical</a:t>
            </a:r>
            <a:r>
              <a:rPr lang="fr-FR" sz="1800" dirty="0" smtClean="0"/>
              <a:t> artefacts</a:t>
            </a:r>
            <a:br>
              <a:rPr lang="fr-FR" sz="1800" dirty="0" smtClean="0"/>
            </a:br>
            <a:r>
              <a:rPr lang="fr-FR" sz="1800" dirty="0" smtClean="0"/>
              <a:t>audio tours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95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Pair </a:t>
            </a:r>
            <a:r>
              <a:rPr lang="fr-FR" dirty="0" err="1" smtClean="0"/>
              <a:t>work</a:t>
            </a:r>
            <a:r>
              <a:rPr lang="fr-FR" dirty="0" smtClean="0"/>
              <a:t> : Oral Interaction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Pair up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classmate</a:t>
            </a:r>
            <a:r>
              <a:rPr lang="fr-FR" dirty="0" smtClean="0"/>
              <a:t>. You </a:t>
            </a:r>
            <a:r>
              <a:rPr lang="fr-FR" dirty="0" err="1" smtClean="0"/>
              <a:t>both</a:t>
            </a:r>
            <a:r>
              <a:rPr lang="fr-FR" dirty="0" smtClean="0"/>
              <a:t> are in Belfast, </a:t>
            </a:r>
            <a:r>
              <a:rPr lang="fr-FR" dirty="0" err="1" smtClean="0"/>
              <a:t>having</a:t>
            </a:r>
            <a:r>
              <a:rPr lang="fr-FR" dirty="0" smtClean="0"/>
              <a:t> a phone conversation about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sights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have </a:t>
            </a:r>
            <a:r>
              <a:rPr lang="fr-FR" dirty="0" err="1" smtClean="0"/>
              <a:t>visited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far. </a:t>
            </a: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friend</a:t>
            </a:r>
            <a:r>
              <a:rPr lang="fr-FR" dirty="0" smtClean="0"/>
              <a:t> and </a:t>
            </a:r>
            <a:r>
              <a:rPr lang="fr-FR" dirty="0" err="1" smtClean="0"/>
              <a:t>react</a:t>
            </a:r>
            <a:r>
              <a:rPr lang="fr-FR" dirty="0" smtClean="0"/>
              <a:t> (</a:t>
            </a:r>
            <a:r>
              <a:rPr lang="fr-FR" dirty="0" err="1"/>
              <a:t>D</a:t>
            </a:r>
            <a:r>
              <a:rPr lang="fr-FR" dirty="0" err="1" smtClean="0"/>
              <a:t>id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? </a:t>
            </a:r>
            <a:r>
              <a:rPr lang="fr-FR" dirty="0" err="1" smtClean="0"/>
              <a:t>Why</a:t>
            </a:r>
            <a:r>
              <a:rPr lang="fr-FR" dirty="0" smtClean="0"/>
              <a:t>?).</a:t>
            </a:r>
          </a:p>
          <a:p>
            <a:pPr algn="just"/>
            <a:r>
              <a:rPr lang="fr-FR" dirty="0" smtClean="0"/>
              <a:t> </a:t>
            </a:r>
          </a:p>
          <a:p>
            <a:pPr algn="just"/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an </a:t>
            </a:r>
            <a:r>
              <a:rPr lang="fr-FR" dirty="0" err="1" smtClean="0"/>
              <a:t>example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6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Belfast Castle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 </a:t>
            </a:r>
            <a:r>
              <a:rPr lang="fr-FR" sz="1800" dirty="0" err="1" smtClean="0"/>
              <a:t>fairy</a:t>
            </a:r>
            <a:r>
              <a:rPr lang="fr-FR" sz="1800" dirty="0" smtClean="0"/>
              <a:t> tale </a:t>
            </a:r>
            <a:r>
              <a:rPr lang="fr-FR" sz="1800" dirty="0" err="1" smtClean="0"/>
              <a:t>castle</a:t>
            </a:r>
            <a:r>
              <a:rPr lang="fr-FR" sz="1800" dirty="0" smtClean="0"/>
              <a:t> </a:t>
            </a:r>
          </a:p>
          <a:p>
            <a:r>
              <a:rPr lang="fr-FR" sz="1800" dirty="0" err="1"/>
              <a:t>w</a:t>
            </a:r>
            <a:r>
              <a:rPr lang="fr-FR" sz="1800" dirty="0" err="1" smtClean="0"/>
              <a:t>eddings</a:t>
            </a:r>
            <a:r>
              <a:rPr lang="fr-FR" sz="1800" dirty="0" smtClean="0"/>
              <a:t>, </a:t>
            </a:r>
            <a:r>
              <a:rPr lang="fr-FR" sz="1800" dirty="0" err="1" smtClean="0"/>
              <a:t>conferences</a:t>
            </a:r>
            <a:r>
              <a:rPr lang="fr-FR" sz="1800" dirty="0" smtClean="0"/>
              <a:t> and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events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>r</a:t>
            </a:r>
            <a:r>
              <a:rPr lang="fr-FR" sz="1800" dirty="0" smtClean="0"/>
              <a:t>estaurant – </a:t>
            </a:r>
            <a:r>
              <a:rPr lang="fr-FR" sz="1800" dirty="0" err="1" smtClean="0"/>
              <a:t>stunning</a:t>
            </a:r>
            <a:r>
              <a:rPr lang="fr-FR" sz="1800" dirty="0" smtClean="0"/>
              <a:t> </a:t>
            </a:r>
            <a:r>
              <a:rPr lang="fr-FR" sz="1800" dirty="0" err="1" smtClean="0"/>
              <a:t>views</a:t>
            </a:r>
            <a:r>
              <a:rPr lang="fr-FR" sz="1800" dirty="0" smtClean="0"/>
              <a:t> 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353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Titanic Belfast Museum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 </a:t>
            </a:r>
            <a:r>
              <a:rPr lang="fr-FR" sz="1800" dirty="0" err="1" smtClean="0"/>
              <a:t>shipwreck</a:t>
            </a:r>
            <a:r>
              <a:rPr lang="fr-FR" sz="1800" dirty="0" smtClean="0"/>
              <a:t> = </a:t>
            </a:r>
            <a:r>
              <a:rPr lang="fr-FR" sz="1800" dirty="0" err="1" smtClean="0"/>
              <a:t>when</a:t>
            </a:r>
            <a:r>
              <a:rPr lang="fr-FR" sz="1800" dirty="0" smtClean="0"/>
              <a:t> a </a:t>
            </a:r>
            <a:r>
              <a:rPr lang="fr-FR" sz="1800" dirty="0" err="1" smtClean="0"/>
              <a:t>ship</a:t>
            </a:r>
            <a:r>
              <a:rPr lang="fr-FR" sz="1800" dirty="0" smtClean="0"/>
              <a:t> </a:t>
            </a:r>
            <a:r>
              <a:rPr lang="fr-FR" sz="1800" dirty="0" err="1" smtClean="0"/>
              <a:t>sinks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a </a:t>
            </a:r>
            <a:r>
              <a:rPr lang="fr-FR" sz="1800" dirty="0" err="1" smtClean="0"/>
              <a:t>footage</a:t>
            </a:r>
            <a:r>
              <a:rPr lang="fr-FR" sz="1800" dirty="0" smtClean="0"/>
              <a:t> = a </a:t>
            </a:r>
            <a:r>
              <a:rPr lang="fr-FR" sz="1800" dirty="0" err="1" smtClean="0"/>
              <a:t>documentary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640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Victoria Square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 shopping </a:t>
            </a:r>
            <a:r>
              <a:rPr lang="fr-FR" sz="1800" dirty="0" err="1" smtClean="0"/>
              <a:t>mall</a:t>
            </a:r>
            <a:r>
              <a:rPr lang="fr-FR" sz="1800" dirty="0" smtClean="0"/>
              <a:t> (US) = a commercial centre      </a:t>
            </a:r>
            <a:br>
              <a:rPr lang="fr-FR" sz="1800" dirty="0" smtClean="0"/>
            </a:br>
            <a:r>
              <a:rPr lang="fr-FR" sz="1800" dirty="0" smtClean="0"/>
              <a:t>to </a:t>
            </a:r>
            <a:r>
              <a:rPr lang="fr-FR" sz="1800" dirty="0" err="1" smtClean="0"/>
              <a:t>purchase</a:t>
            </a:r>
            <a:r>
              <a:rPr lang="fr-FR" sz="1800" dirty="0" smtClean="0"/>
              <a:t> = to </a:t>
            </a:r>
            <a:r>
              <a:rPr lang="fr-FR" sz="1800" dirty="0" err="1" smtClean="0"/>
              <a:t>buy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a souvenir = a cheap </a:t>
            </a:r>
            <a:r>
              <a:rPr lang="fr-FR" sz="1800" dirty="0" err="1" smtClean="0"/>
              <a:t>object</a:t>
            </a:r>
            <a:r>
              <a:rPr lang="fr-FR" sz="1800" dirty="0" smtClean="0"/>
              <a:t> to </a:t>
            </a:r>
            <a:r>
              <a:rPr lang="fr-FR" sz="1800" dirty="0" err="1" smtClean="0"/>
              <a:t>remember</a:t>
            </a:r>
            <a:r>
              <a:rPr lang="fr-FR" sz="1800" dirty="0" smtClean="0"/>
              <a:t> </a:t>
            </a:r>
            <a:r>
              <a:rPr lang="fr-FR" sz="1800" dirty="0" err="1" smtClean="0"/>
              <a:t>your</a:t>
            </a:r>
            <a:r>
              <a:rPr lang="fr-FR" sz="1800" dirty="0" smtClean="0"/>
              <a:t> trip</a:t>
            </a:r>
            <a:br>
              <a:rPr lang="fr-FR" sz="1800" dirty="0" smtClean="0"/>
            </a:br>
            <a:r>
              <a:rPr lang="fr-FR" sz="1800" dirty="0" smtClean="0"/>
              <a:t>a </a:t>
            </a:r>
            <a:r>
              <a:rPr lang="fr-FR" sz="1800" dirty="0" err="1" smtClean="0"/>
              <a:t>present</a:t>
            </a:r>
            <a:r>
              <a:rPr lang="fr-FR" sz="1800" dirty="0" smtClean="0"/>
              <a:t> = a gift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97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Barnett </a:t>
            </a:r>
            <a:r>
              <a:rPr lang="fr-FR" dirty="0" err="1" smtClean="0"/>
              <a:t>Demesne</a:t>
            </a:r>
            <a:r>
              <a:rPr lang="fr-FR" dirty="0" smtClean="0"/>
              <a:t> Park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err="1"/>
              <a:t>d</a:t>
            </a:r>
            <a:r>
              <a:rPr lang="fr-FR" sz="1800" dirty="0" err="1" smtClean="0"/>
              <a:t>affodils</a:t>
            </a:r>
            <a:r>
              <a:rPr lang="fr-FR" sz="1800" dirty="0" smtClean="0"/>
              <a:t> = </a:t>
            </a:r>
            <a:r>
              <a:rPr lang="fr-FR" sz="1800" dirty="0" err="1" smtClean="0"/>
              <a:t>yellow</a:t>
            </a:r>
            <a:r>
              <a:rPr lang="fr-FR" sz="1800" dirty="0" smtClean="0"/>
              <a:t> </a:t>
            </a:r>
            <a:r>
              <a:rPr lang="fr-FR" sz="1800" dirty="0" err="1" smtClean="0"/>
              <a:t>flowers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picture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err="1" smtClean="0"/>
              <a:t>wildlife</a:t>
            </a:r>
            <a:r>
              <a:rPr lang="fr-FR" sz="1800" dirty="0" smtClean="0"/>
              <a:t> displays = </a:t>
            </a:r>
            <a:r>
              <a:rPr lang="fr-FR" sz="1800" dirty="0" err="1" smtClean="0"/>
              <a:t>natural</a:t>
            </a:r>
            <a:r>
              <a:rPr lang="fr-FR" sz="1800" dirty="0" smtClean="0"/>
              <a:t> </a:t>
            </a:r>
            <a:r>
              <a:rPr lang="fr-FR" sz="1800" dirty="0" err="1" smtClean="0"/>
              <a:t>landscapes</a:t>
            </a:r>
            <a:endParaRPr lang="fr-FR" sz="1800" dirty="0"/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3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Belfast City Hall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8006"/>
          </a:xfrm>
        </p:spPr>
        <p:txBody>
          <a:bodyPr>
            <a:no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 </a:t>
            </a:r>
            <a:r>
              <a:rPr lang="fr-FR" sz="1800" dirty="0" err="1" smtClean="0"/>
              <a:t>civic</a:t>
            </a:r>
            <a:r>
              <a:rPr lang="fr-FR" sz="1800" dirty="0" smtClean="0"/>
              <a:t> building</a:t>
            </a:r>
            <a:br>
              <a:rPr lang="fr-FR" sz="1800" dirty="0" smtClean="0"/>
            </a:br>
            <a:r>
              <a:rPr lang="fr-FR" sz="1800" dirty="0" err="1" smtClean="0"/>
              <a:t>iconic</a:t>
            </a:r>
            <a:r>
              <a:rPr lang="fr-FR" sz="1800" dirty="0" smtClean="0"/>
              <a:t> = </a:t>
            </a:r>
            <a:r>
              <a:rPr lang="fr-FR" sz="1800" dirty="0" err="1" smtClean="0"/>
              <a:t>symbolical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a </a:t>
            </a:r>
            <a:r>
              <a:rPr lang="fr-FR" sz="1800" dirty="0" err="1" smtClean="0"/>
              <a:t>picnic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a </a:t>
            </a:r>
            <a:r>
              <a:rPr lang="fr-FR" sz="1800" dirty="0" err="1" smtClean="0"/>
              <a:t>well-mown</a:t>
            </a:r>
            <a:r>
              <a:rPr lang="fr-FR" sz="1800" dirty="0" smtClean="0"/>
              <a:t> </a:t>
            </a:r>
            <a:r>
              <a:rPr lang="fr-FR" sz="1800" dirty="0" err="1" smtClean="0"/>
              <a:t>lawn</a:t>
            </a:r>
            <a:r>
              <a:rPr lang="fr-FR" sz="1800" dirty="0" smtClean="0"/>
              <a:t> = </a:t>
            </a:r>
            <a:r>
              <a:rPr lang="fr-FR" sz="1800" dirty="0" err="1" smtClean="0"/>
              <a:t>clearly-cut</a:t>
            </a:r>
            <a:r>
              <a:rPr lang="fr-FR" sz="1800" dirty="0" smtClean="0"/>
              <a:t> </a:t>
            </a:r>
            <a:r>
              <a:rPr lang="fr-FR" sz="1800" dirty="0" err="1" smtClean="0"/>
              <a:t>grass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608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Belfast Barge Museum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Autofit/>
          </a:bodyPr>
          <a:lstStyle/>
          <a:p>
            <a:r>
              <a:rPr lang="fr-FR" sz="1800" dirty="0"/>
              <a:t>t</a:t>
            </a:r>
            <a:r>
              <a:rPr lang="fr-FR" sz="1800" dirty="0" smtClean="0"/>
              <a:t>he River Lagan</a:t>
            </a:r>
            <a:br>
              <a:rPr lang="fr-FR" sz="1800" dirty="0" smtClean="0"/>
            </a:br>
            <a:r>
              <a:rPr lang="fr-FR" sz="1800" dirty="0" err="1" smtClean="0"/>
              <a:t>cruise</a:t>
            </a:r>
            <a:r>
              <a:rPr lang="fr-FR" sz="1800" dirty="0" smtClean="0"/>
              <a:t> = </a:t>
            </a:r>
            <a:r>
              <a:rPr lang="fr-FR" sz="1800" dirty="0" err="1" smtClean="0"/>
              <a:t>make</a:t>
            </a:r>
            <a:r>
              <a:rPr lang="fr-FR" sz="1800" dirty="0" smtClean="0"/>
              <a:t> a boat ride</a:t>
            </a:r>
            <a:br>
              <a:rPr lang="fr-FR" sz="1800" dirty="0" smtClean="0"/>
            </a:br>
            <a:r>
              <a:rPr lang="fr-FR" sz="1800" dirty="0" smtClean="0"/>
              <a:t>a barge = a large boat </a:t>
            </a:r>
            <a:r>
              <a:rPr lang="fr-FR" sz="1800" dirty="0" err="1" smtClean="0"/>
              <a:t>carrying</a:t>
            </a:r>
            <a:r>
              <a:rPr lang="fr-FR" sz="1800" dirty="0" smtClean="0"/>
              <a:t> </a:t>
            </a:r>
            <a:r>
              <a:rPr lang="fr-FR" sz="1800" dirty="0" err="1" smtClean="0"/>
              <a:t>passengers</a:t>
            </a:r>
            <a:r>
              <a:rPr lang="fr-FR" sz="1800" dirty="0" smtClean="0"/>
              <a:t> or </a:t>
            </a:r>
            <a:r>
              <a:rPr lang="fr-FR" sz="1800" dirty="0" err="1" smtClean="0"/>
              <a:t>goods</a:t>
            </a:r>
            <a:endParaRPr lang="fr-FR" sz="1800" dirty="0" smtClean="0"/>
          </a:p>
          <a:p>
            <a:r>
              <a:rPr lang="fr-FR" sz="1800" dirty="0" err="1"/>
              <a:t>a</a:t>
            </a:r>
            <a:r>
              <a:rPr lang="fr-FR" sz="1800" dirty="0" err="1" smtClean="0"/>
              <a:t>float</a:t>
            </a:r>
            <a:r>
              <a:rPr lang="fr-FR" sz="1800" dirty="0" smtClean="0"/>
              <a:t>  on = </a:t>
            </a:r>
            <a:r>
              <a:rPr lang="fr-FR" sz="1800" dirty="0" err="1" smtClean="0"/>
              <a:t>floating</a:t>
            </a:r>
            <a:r>
              <a:rPr lang="fr-FR" sz="1800" dirty="0" smtClean="0"/>
              <a:t> on</a:t>
            </a:r>
            <a:endParaRPr lang="fr-FR" sz="1800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0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Big</a:t>
            </a:r>
            <a:r>
              <a:rPr lang="fr-FR" dirty="0" smtClean="0"/>
              <a:t> Fish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41982"/>
          </a:xfrm>
        </p:spPr>
        <p:txBody>
          <a:bodyPr>
            <a:noAutofit/>
          </a:bodyPr>
          <a:lstStyle/>
          <a:p>
            <a:r>
              <a:rPr lang="fr-FR" sz="1800" dirty="0" smtClean="0"/>
              <a:t>a 32-foot </a:t>
            </a:r>
            <a:r>
              <a:rPr lang="fr-FR" sz="1800" dirty="0" err="1" smtClean="0"/>
              <a:t>salmon</a:t>
            </a:r>
            <a:r>
              <a:rPr lang="fr-FR" sz="1800" dirty="0" smtClean="0"/>
              <a:t> = a 10-meter </a:t>
            </a:r>
            <a:r>
              <a:rPr lang="fr-FR" sz="1800" dirty="0" err="1" smtClean="0"/>
              <a:t>salmon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err="1" smtClean="0"/>
              <a:t>ceramic</a:t>
            </a:r>
            <a:r>
              <a:rPr lang="fr-FR" sz="1800" dirty="0" smtClean="0"/>
              <a:t> </a:t>
            </a:r>
            <a:r>
              <a:rPr lang="fr-FR" sz="1800" dirty="0" err="1" smtClean="0"/>
              <a:t>tiles</a:t>
            </a:r>
            <a:r>
              <a:rPr lang="fr-FR" sz="1800" dirty="0" smtClean="0"/>
              <a:t> </a:t>
            </a:r>
          </a:p>
          <a:p>
            <a:r>
              <a:rPr lang="fr-FR" sz="1800" dirty="0"/>
              <a:t>a</a:t>
            </a:r>
            <a:r>
              <a:rPr lang="fr-FR" sz="1800" dirty="0" smtClean="0"/>
              <a:t>n </a:t>
            </a:r>
            <a:r>
              <a:rPr lang="fr-FR" sz="1800" dirty="0" err="1" smtClean="0"/>
              <a:t>artwork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91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188</Words>
  <Application>Microsoft Office PowerPoint</Application>
  <PresentationFormat>Affichage à l'écran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Belfast, Northern Ireland</vt:lpstr>
      <vt:lpstr>Pair work : Oral Interaction</vt:lpstr>
      <vt:lpstr>Belfast Castle</vt:lpstr>
      <vt:lpstr>Titanic Belfast Museum</vt:lpstr>
      <vt:lpstr>Victoria Square</vt:lpstr>
      <vt:lpstr>Barnett Demesne Park</vt:lpstr>
      <vt:lpstr>Belfast City Hall</vt:lpstr>
      <vt:lpstr>Belfast Barge Museum</vt:lpstr>
      <vt:lpstr>The Big Fish</vt:lpstr>
      <vt:lpstr>MAC (Metropolitan Arts Center)</vt:lpstr>
      <vt:lpstr>St George’s Market</vt:lpstr>
      <vt:lpstr>Stormont Parliament Buildings</vt:lpstr>
      <vt:lpstr>Botanic Gardens</vt:lpstr>
      <vt:lpstr>St Anne’s Cathedral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Belfast Castle</dc:title>
  <dc:creator>Nick</dc:creator>
  <cp:lastModifiedBy>Nick</cp:lastModifiedBy>
  <cp:revision>15</cp:revision>
  <dcterms:created xsi:type="dcterms:W3CDTF">2017-04-06T15:07:03Z</dcterms:created>
  <dcterms:modified xsi:type="dcterms:W3CDTF">2017-04-07T11:08:38Z</dcterms:modified>
</cp:coreProperties>
</file>