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8" r:id="rId5"/>
    <p:sldId id="260" r:id="rId6"/>
    <p:sldId id="283" r:id="rId7"/>
    <p:sldId id="27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5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E7F301-ED01-4F0B-98D7-6102E45D4BEE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7ED800-7950-45BE-960F-9599990AFF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Belfast Memory Game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 a look at the </a:t>
            </a:r>
            <a:r>
              <a:rPr lang="fr-FR" dirty="0" err="1" smtClean="0"/>
              <a:t>third</a:t>
            </a:r>
            <a:r>
              <a:rPr lang="fr-FR" dirty="0" smtClean="0"/>
              <a:t> slide and </a:t>
            </a:r>
            <a:r>
              <a:rPr lang="fr-FR" dirty="0" err="1" smtClean="0"/>
              <a:t>memorize</a:t>
            </a:r>
            <a:r>
              <a:rPr lang="fr-FR" dirty="0" smtClean="0"/>
              <a:t> as </a:t>
            </a:r>
            <a:r>
              <a:rPr lang="fr-FR" dirty="0" err="1" smtClean="0"/>
              <a:t>much</a:t>
            </a:r>
            <a:r>
              <a:rPr lang="fr-FR" dirty="0" smtClean="0"/>
              <a:t> information as possible in </a:t>
            </a:r>
            <a:r>
              <a:rPr lang="fr-FR" b="1" u="sng" dirty="0" smtClean="0"/>
              <a:t>one minute </a:t>
            </a:r>
            <a:r>
              <a:rPr lang="fr-FR" b="1" u="sng" dirty="0" err="1" smtClean="0"/>
              <a:t>only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2980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n°3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How </a:t>
            </a:r>
            <a:r>
              <a:rPr lang="fr-FR" sz="4000" dirty="0" err="1" smtClean="0"/>
              <a:t>many</a:t>
            </a:r>
            <a:r>
              <a:rPr lang="fr-FR" sz="4000" dirty="0" smtClean="0"/>
              <a:t> </a:t>
            </a:r>
            <a:r>
              <a:rPr lang="fr-FR" sz="4000" dirty="0" err="1" smtClean="0"/>
              <a:t>inhabitants</a:t>
            </a:r>
            <a:r>
              <a:rPr lang="fr-FR" sz="4000" dirty="0" smtClean="0"/>
              <a:t> </a:t>
            </a:r>
            <a:r>
              <a:rPr lang="fr-FR" sz="4000" dirty="0" err="1" smtClean="0"/>
              <a:t>were</a:t>
            </a:r>
            <a:r>
              <a:rPr lang="fr-FR" sz="4000" dirty="0" smtClean="0"/>
              <a:t> </a:t>
            </a:r>
            <a:r>
              <a:rPr lang="fr-FR" sz="4000" dirty="0" err="1" smtClean="0"/>
              <a:t>estimated</a:t>
            </a:r>
            <a:r>
              <a:rPr lang="fr-FR" sz="4000" dirty="0" smtClean="0"/>
              <a:t> in Belfast in 2014?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266903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n°4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/>
              <a:t>What</a:t>
            </a:r>
            <a:r>
              <a:rPr lang="fr-FR" sz="4000" dirty="0" smtClean="0"/>
              <a:t> </a:t>
            </a:r>
            <a:r>
              <a:rPr lang="fr-FR" sz="4000" dirty="0" err="1" smtClean="0"/>
              <a:t>does</a:t>
            </a:r>
            <a:r>
              <a:rPr lang="fr-FR" sz="4000" dirty="0" smtClean="0"/>
              <a:t> Beal </a:t>
            </a:r>
            <a:r>
              <a:rPr lang="fr-FR" sz="4000" dirty="0" err="1" smtClean="0"/>
              <a:t>Feirste</a:t>
            </a:r>
            <a:r>
              <a:rPr lang="fr-FR" sz="4000" dirty="0" smtClean="0"/>
              <a:t> – </a:t>
            </a:r>
            <a:r>
              <a:rPr lang="fr-FR" sz="4000" dirty="0" err="1" smtClean="0"/>
              <a:t>Belfast’s</a:t>
            </a:r>
            <a:r>
              <a:rPr lang="fr-FR" sz="4000" dirty="0" smtClean="0"/>
              <a:t> </a:t>
            </a:r>
            <a:r>
              <a:rPr lang="fr-FR" sz="4000" dirty="0" err="1" smtClean="0"/>
              <a:t>Gaelic</a:t>
            </a:r>
            <a:r>
              <a:rPr lang="fr-FR" sz="4000" dirty="0" smtClean="0"/>
              <a:t> </a:t>
            </a:r>
            <a:r>
              <a:rPr lang="fr-FR" sz="4000" dirty="0" err="1" smtClean="0"/>
              <a:t>name</a:t>
            </a:r>
            <a:r>
              <a:rPr lang="fr-FR" sz="4000" dirty="0" smtClean="0"/>
              <a:t> – </a:t>
            </a:r>
            <a:r>
              <a:rPr lang="fr-FR" sz="4000" dirty="0" err="1" smtClean="0"/>
              <a:t>actually</a:t>
            </a:r>
            <a:r>
              <a:rPr lang="fr-FR" sz="4000" dirty="0" smtClean="0"/>
              <a:t> </a:t>
            </a:r>
            <a:r>
              <a:rPr lang="fr-FR" sz="4000" dirty="0" err="1" smtClean="0"/>
              <a:t>mean</a:t>
            </a:r>
            <a:r>
              <a:rPr lang="fr-FR" sz="4000" dirty="0" smtClean="0"/>
              <a:t>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207367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n°5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/>
              <a:t>Who</a:t>
            </a:r>
            <a:r>
              <a:rPr lang="fr-FR" sz="4000" dirty="0" smtClean="0"/>
              <a:t> </a:t>
            </a:r>
            <a:r>
              <a:rPr lang="fr-FR" sz="4000" dirty="0" err="1" smtClean="0"/>
              <a:t>is</a:t>
            </a:r>
            <a:r>
              <a:rPr lang="fr-FR" sz="4000" dirty="0" smtClean="0"/>
              <a:t> the </a:t>
            </a:r>
            <a:r>
              <a:rPr lang="fr-FR" sz="4000" dirty="0" err="1" smtClean="0"/>
              <a:t>current</a:t>
            </a:r>
            <a:r>
              <a:rPr lang="fr-FR" sz="4000" dirty="0" smtClean="0"/>
              <a:t> Lord Mayor of Belfast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89516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n°6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4000" dirty="0" err="1" smtClean="0"/>
              <a:t>Alongside</a:t>
            </a:r>
            <a:r>
              <a:rPr lang="fr-FR" sz="4000" dirty="0" smtClean="0"/>
              <a:t> </a:t>
            </a:r>
            <a:r>
              <a:rPr lang="fr-FR" sz="4000" dirty="0" err="1" smtClean="0"/>
              <a:t>with</a:t>
            </a:r>
            <a:r>
              <a:rPr lang="fr-FR" sz="4000" dirty="0" smtClean="0"/>
              <a:t> steak &amp; Guinness pie, </a:t>
            </a:r>
            <a:r>
              <a:rPr lang="fr-FR" sz="4000" dirty="0" err="1" smtClean="0"/>
              <a:t>what</a:t>
            </a:r>
            <a:r>
              <a:rPr lang="fr-FR" sz="4000" dirty="0" smtClean="0"/>
              <a:t> </a:t>
            </a:r>
            <a:r>
              <a:rPr lang="fr-FR" sz="4000" dirty="0" err="1" smtClean="0"/>
              <a:t>other</a:t>
            </a:r>
            <a:r>
              <a:rPr lang="fr-FR" sz="4000" dirty="0" smtClean="0"/>
              <a:t> </a:t>
            </a:r>
            <a:r>
              <a:rPr lang="fr-FR" sz="4000" dirty="0" err="1" smtClean="0"/>
              <a:t>traditional</a:t>
            </a:r>
            <a:r>
              <a:rPr lang="fr-FR" sz="4000" dirty="0" smtClean="0"/>
              <a:t> </a:t>
            </a:r>
            <a:r>
              <a:rPr lang="fr-FR" sz="4000" dirty="0" err="1" smtClean="0"/>
              <a:t>dish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</a:t>
            </a:r>
            <a:r>
              <a:rPr lang="fr-FR" sz="4000" dirty="0" err="1" smtClean="0"/>
              <a:t>Northern</a:t>
            </a:r>
            <a:r>
              <a:rPr lang="fr-FR" sz="4000" dirty="0" smtClean="0"/>
              <a:t> Ireland </a:t>
            </a:r>
            <a:r>
              <a:rPr lang="fr-FR" sz="4000" dirty="0" err="1" smtClean="0"/>
              <a:t>was</a:t>
            </a:r>
            <a:r>
              <a:rPr lang="fr-FR" sz="4000" dirty="0" smtClean="0"/>
              <a:t> </a:t>
            </a:r>
            <a:r>
              <a:rPr lang="fr-FR" sz="4000" dirty="0" err="1" smtClean="0"/>
              <a:t>mentioned</a:t>
            </a:r>
            <a:r>
              <a:rPr lang="fr-FR" sz="4000" dirty="0" smtClean="0"/>
              <a:t> in the </a:t>
            </a:r>
            <a:r>
              <a:rPr lang="fr-FR" sz="4000" dirty="0" err="1" smtClean="0"/>
              <a:t>text</a:t>
            </a:r>
            <a:r>
              <a:rPr lang="fr-FR" sz="4000" dirty="0" smtClean="0"/>
              <a:t>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100279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n°7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err="1" smtClean="0"/>
              <a:t>Cathedral</a:t>
            </a:r>
            <a:r>
              <a:rPr lang="fr-FR" sz="4000" dirty="0" smtClean="0"/>
              <a:t>, Titanic, </a:t>
            </a:r>
            <a:r>
              <a:rPr lang="fr-FR" sz="4000" dirty="0" err="1" smtClean="0"/>
              <a:t>Gaeltacht</a:t>
            </a:r>
            <a:r>
              <a:rPr lang="fr-FR" sz="4000" dirty="0" smtClean="0"/>
              <a:t> and …….. : </a:t>
            </a:r>
            <a:r>
              <a:rPr lang="fr-FR" sz="4000" dirty="0" err="1" smtClean="0"/>
              <a:t>what</a:t>
            </a:r>
            <a:r>
              <a:rPr lang="fr-FR" sz="4000" dirty="0" smtClean="0"/>
              <a:t> </a:t>
            </a:r>
            <a:r>
              <a:rPr lang="fr-FR" sz="4000" dirty="0" err="1" smtClean="0"/>
              <a:t>is</a:t>
            </a:r>
            <a:r>
              <a:rPr lang="fr-FR" sz="4000" dirty="0" smtClean="0"/>
              <a:t> the </a:t>
            </a:r>
            <a:r>
              <a:rPr lang="fr-FR" sz="4000" dirty="0" err="1" smtClean="0"/>
              <a:t>name</a:t>
            </a:r>
            <a:r>
              <a:rPr lang="fr-FR" sz="4000" dirty="0" smtClean="0"/>
              <a:t> of the </a:t>
            </a:r>
            <a:r>
              <a:rPr lang="fr-FR" sz="4000" dirty="0" err="1" smtClean="0"/>
              <a:t>fourth</a:t>
            </a:r>
            <a:r>
              <a:rPr lang="fr-FR" sz="4000" dirty="0" smtClean="0"/>
              <a:t> </a:t>
            </a:r>
            <a:r>
              <a:rPr lang="fr-FR" sz="4000" dirty="0" err="1" smtClean="0"/>
              <a:t>historic</a:t>
            </a:r>
            <a:r>
              <a:rPr lang="fr-FR" sz="4000" dirty="0" smtClean="0"/>
              <a:t> quarter in Belfast?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52019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n°8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14348" y="3786190"/>
            <a:ext cx="7734747" cy="1500187"/>
          </a:xfrm>
        </p:spPr>
        <p:txBody>
          <a:bodyPr>
            <a:normAutofit fontScale="92500"/>
          </a:bodyPr>
          <a:lstStyle/>
          <a:p>
            <a:r>
              <a:rPr lang="fr-FR" sz="4000" dirty="0" err="1" smtClean="0"/>
              <a:t>What</a:t>
            </a:r>
            <a:r>
              <a:rPr lang="fr-FR" sz="4000" dirty="0" smtClean="0"/>
              <a:t> world-</a:t>
            </a:r>
            <a:r>
              <a:rPr lang="fr-FR" sz="4000" dirty="0" err="1" smtClean="0"/>
              <a:t>famous</a:t>
            </a:r>
            <a:r>
              <a:rPr lang="fr-FR" sz="4000" dirty="0" smtClean="0"/>
              <a:t> </a:t>
            </a:r>
            <a:r>
              <a:rPr lang="fr-FR" sz="4000" dirty="0" err="1" smtClean="0"/>
              <a:t>shipbuilding</a:t>
            </a:r>
            <a:r>
              <a:rPr lang="fr-FR" sz="4000" dirty="0" smtClean="0"/>
              <a:t> </a:t>
            </a:r>
            <a:r>
              <a:rPr lang="fr-FR" sz="4000" dirty="0" err="1" smtClean="0"/>
              <a:t>industry</a:t>
            </a:r>
            <a:r>
              <a:rPr lang="fr-FR" sz="4000" dirty="0" smtClean="0"/>
              <a:t> </a:t>
            </a:r>
            <a:r>
              <a:rPr lang="fr-FR" sz="4000" dirty="0" err="1" smtClean="0"/>
              <a:t>developed</a:t>
            </a:r>
            <a:r>
              <a:rPr lang="fr-FR" sz="4000" dirty="0" smtClean="0"/>
              <a:t> in Belfast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285113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n°9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/>
              <a:t>How long </a:t>
            </a:r>
            <a:r>
              <a:rPr lang="fr-FR" sz="4000" dirty="0" err="1" smtClean="0"/>
              <a:t>does</a:t>
            </a:r>
            <a:r>
              <a:rPr lang="fr-FR" sz="4000" dirty="0" smtClean="0"/>
              <a:t> the train trip </a:t>
            </a:r>
            <a:r>
              <a:rPr lang="fr-FR" sz="4000" dirty="0" err="1" smtClean="0"/>
              <a:t>approximately</a:t>
            </a:r>
            <a:r>
              <a:rPr lang="fr-FR" sz="4000" dirty="0" smtClean="0"/>
              <a:t> </a:t>
            </a:r>
            <a:r>
              <a:rPr lang="fr-FR" sz="4000" dirty="0" err="1" smtClean="0"/>
              <a:t>take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Dublin to Belfast ?</a:t>
            </a:r>
          </a:p>
        </p:txBody>
      </p:sp>
    </p:spTree>
    <p:extLst>
      <p:ext uri="{BB962C8B-B14F-4D97-AF65-F5344CB8AC3E}">
        <p14:creationId xmlns:p14="http://schemas.microsoft.com/office/powerpoint/2010/main" xmlns="" val="337975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n°10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/>
              <a:t>On </a:t>
            </a:r>
            <a:r>
              <a:rPr lang="fr-FR" sz="4000" dirty="0" err="1" smtClean="0"/>
              <a:t>Belfast’s</a:t>
            </a:r>
            <a:r>
              <a:rPr lang="fr-FR" sz="4000" dirty="0" smtClean="0"/>
              <a:t> official </a:t>
            </a:r>
            <a:r>
              <a:rPr lang="fr-FR" sz="4000" dirty="0" err="1" smtClean="0"/>
              <a:t>coat</a:t>
            </a:r>
            <a:r>
              <a:rPr lang="fr-FR" sz="4000" dirty="0" smtClean="0"/>
              <a:t> of </a:t>
            </a:r>
            <a:r>
              <a:rPr lang="fr-FR" sz="4000" dirty="0" err="1" smtClean="0"/>
              <a:t>arms</a:t>
            </a:r>
            <a:r>
              <a:rPr lang="fr-FR" sz="4000" dirty="0" smtClean="0"/>
              <a:t>, </a:t>
            </a:r>
            <a:r>
              <a:rPr lang="fr-FR" sz="4000" dirty="0" err="1" smtClean="0"/>
              <a:t>what</a:t>
            </a:r>
            <a:r>
              <a:rPr lang="fr-FR" sz="4000" dirty="0" smtClean="0"/>
              <a:t> animal </a:t>
            </a:r>
            <a:r>
              <a:rPr lang="fr-FR" sz="4000" dirty="0" err="1" smtClean="0"/>
              <a:t>can</a:t>
            </a:r>
            <a:r>
              <a:rPr lang="fr-FR" sz="4000" dirty="0"/>
              <a:t> </a:t>
            </a:r>
            <a:r>
              <a:rPr lang="fr-FR" sz="4000" dirty="0" err="1" smtClean="0"/>
              <a:t>be</a:t>
            </a:r>
            <a:r>
              <a:rPr lang="fr-FR" sz="4000" dirty="0" smtClean="0"/>
              <a:t> </a:t>
            </a:r>
            <a:r>
              <a:rPr lang="fr-FR" sz="4000" dirty="0" err="1" smtClean="0"/>
              <a:t>seen</a:t>
            </a:r>
            <a:r>
              <a:rPr lang="fr-FR" sz="4000" dirty="0" smtClean="0"/>
              <a:t> in </a:t>
            </a:r>
            <a:r>
              <a:rPr lang="fr-FR" sz="4000" dirty="0" err="1" smtClean="0"/>
              <a:t>between</a:t>
            </a:r>
            <a:r>
              <a:rPr lang="fr-FR" sz="4000" dirty="0" smtClean="0"/>
              <a:t> the </a:t>
            </a:r>
            <a:r>
              <a:rPr lang="fr-FR" sz="4000" dirty="0" err="1" smtClean="0"/>
              <a:t>chained</a:t>
            </a:r>
            <a:r>
              <a:rPr lang="fr-FR" sz="4000" dirty="0" smtClean="0"/>
              <a:t> </a:t>
            </a:r>
            <a:r>
              <a:rPr lang="fr-FR" sz="4000" dirty="0" err="1" smtClean="0"/>
              <a:t>wolf</a:t>
            </a:r>
            <a:r>
              <a:rPr lang="fr-FR" sz="4000" dirty="0" smtClean="0"/>
              <a:t> and the </a:t>
            </a:r>
            <a:r>
              <a:rPr lang="fr-FR" sz="4000" dirty="0" err="1" smtClean="0"/>
              <a:t>sea</a:t>
            </a:r>
            <a:r>
              <a:rPr lang="fr-FR" sz="4000" dirty="0" smtClean="0"/>
              <a:t> </a:t>
            </a:r>
            <a:r>
              <a:rPr lang="fr-FR" sz="4000" dirty="0" smtClean="0"/>
              <a:t>horse?</a:t>
            </a:r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2992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time's u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094"/>
            <a:ext cx="9144000" cy="68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418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  <p:sndAc>
          <p:stSnd>
            <p:snd r:embed="rId4" name="THATS ALL FOLKS.wav"/>
          </p:stSnd>
        </p:sndAc>
      </p:transition>
    </mc:Choice>
    <mc:Fallback>
      <p:transition spd="slow">
        <p:fade/>
        <p:sndAc>
          <p:stSnd>
            <p:snd r:embed="rId2" name="THATS ALL FOLK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ready steady 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16" y="1"/>
            <a:ext cx="9161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images découpées leprechau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510428" cy="25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85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357158" y="1"/>
            <a:ext cx="8358246" cy="435769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	Belfast </a:t>
            </a:r>
            <a:r>
              <a:rPr lang="en-US" sz="2200" dirty="0">
                <a:latin typeface="Calibri" panose="020F0502020204030204" pitchFamily="34" charset="0"/>
              </a:rPr>
              <a:t>is the capital city of Northern Ireland, the 2</a:t>
            </a:r>
            <a:r>
              <a:rPr lang="en-US" sz="2200" baseline="30000" dirty="0">
                <a:latin typeface="Calibri" panose="020F0502020204030204" pitchFamily="34" charset="0"/>
              </a:rPr>
              <a:t>nd</a:t>
            </a:r>
            <a:r>
              <a:rPr lang="en-US" sz="2200" dirty="0">
                <a:latin typeface="Calibri" panose="020F0502020204030204" pitchFamily="34" charset="0"/>
              </a:rPr>
              <a:t> largest city </a:t>
            </a:r>
            <a:r>
              <a:rPr lang="en-US" sz="2200" dirty="0" smtClean="0">
                <a:latin typeface="Calibri" panose="020F0502020204030204" pitchFamily="34" charset="0"/>
              </a:rPr>
              <a:t>in </a:t>
            </a:r>
            <a:r>
              <a:rPr lang="en-US" sz="2200" dirty="0">
                <a:latin typeface="Calibri" panose="020F0502020204030204" pitchFamily="34" charset="0"/>
              </a:rPr>
              <a:t>Ireland and the 15</a:t>
            </a:r>
            <a:r>
              <a:rPr lang="en-US" sz="2200" baseline="30000" dirty="0">
                <a:latin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</a:rPr>
              <a:t> largest one in the United Kingdom , with an estimated 2014 population of 295,000. The name Belfast comes from the Gaelic ‘Beal </a:t>
            </a:r>
            <a:r>
              <a:rPr lang="en-US" sz="2200" dirty="0" err="1">
                <a:latin typeface="Calibri" panose="020F0502020204030204" pitchFamily="34" charset="0"/>
              </a:rPr>
              <a:t>Feirste</a:t>
            </a:r>
            <a:r>
              <a:rPr lang="en-US" sz="2200" dirty="0">
                <a:latin typeface="Calibri" panose="020F0502020204030204" pitchFamily="34" charset="0"/>
              </a:rPr>
              <a:t>’ (‘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</a:rPr>
              <a:t>mouth</a:t>
            </a:r>
            <a:r>
              <a:rPr lang="en-US" sz="2200" dirty="0">
                <a:latin typeface="Calibri" panose="020F0502020204030204" pitchFamily="34" charset="0"/>
              </a:rPr>
              <a:t> of the </a:t>
            </a:r>
            <a:r>
              <a:rPr lang="en-US" sz="2200" dirty="0" smtClean="0">
                <a:latin typeface="Calibri" panose="020F0502020204030204" pitchFamily="34" charset="0"/>
              </a:rPr>
              <a:t>river’). The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</a:rPr>
              <a:t>current</a:t>
            </a:r>
            <a:r>
              <a:rPr lang="en-US" sz="2200" dirty="0">
                <a:latin typeface="Calibri" panose="020F0502020204030204" pitchFamily="34" charset="0"/>
              </a:rPr>
              <a:t> Lord Mayor of Belfast is </a:t>
            </a:r>
            <a:r>
              <a:rPr lang="en-US" sz="2200" dirty="0" smtClean="0">
                <a:latin typeface="Calibri" panose="020F0502020204030204" pitchFamily="34" charset="0"/>
              </a:rPr>
              <a:t>Deirdre </a:t>
            </a:r>
            <a:r>
              <a:rPr lang="en-US" sz="2200" dirty="0" err="1" smtClean="0">
                <a:latin typeface="Calibri" panose="020F0502020204030204" pitchFamily="34" charset="0"/>
              </a:rPr>
              <a:t>Hargey</a:t>
            </a:r>
            <a:r>
              <a:rPr lang="en-US" sz="2200" dirty="0">
                <a:latin typeface="Calibri" panose="020F0502020204030204" pitchFamily="34" charset="0"/>
              </a:rPr>
              <a:t> </a:t>
            </a:r>
            <a:r>
              <a:rPr lang="en-US" sz="2200" dirty="0" smtClean="0">
                <a:latin typeface="Calibri" panose="020F0502020204030204" pitchFamily="34" charset="0"/>
              </a:rPr>
              <a:t>(political party: </a:t>
            </a:r>
            <a:r>
              <a:rPr lang="en-US" sz="2200" i="1" dirty="0" smtClean="0">
                <a:latin typeface="Calibri" panose="020F0502020204030204" pitchFamily="34" charset="0"/>
              </a:rPr>
              <a:t>Sinn Fein</a:t>
            </a:r>
            <a:r>
              <a:rPr lang="en-US" sz="2200" dirty="0" smtClean="0">
                <a:latin typeface="Calibri" panose="020F0502020204030204" pitchFamily="34" charset="0"/>
              </a:rPr>
              <a:t>). She is Sinn Fein’s first female Belfast Lord Mayor in the history of the city.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</a:rPr>
              <a:t>Like </a:t>
            </a:r>
            <a:r>
              <a:rPr lang="en-US" sz="2200" dirty="0">
                <a:latin typeface="Calibri" panose="020F0502020204030204" pitchFamily="34" charset="0"/>
              </a:rPr>
              <a:t>a lot of historic cities, Belfast grew up around its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</a:rPr>
              <a:t>cottage</a:t>
            </a:r>
            <a:r>
              <a:rPr lang="en-US" sz="2200" dirty="0">
                <a:latin typeface="Calibri" panose="020F0502020204030204" pitchFamily="34" charset="0"/>
              </a:rPr>
              <a:t> industries situated in ‘quarters’. There are still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</a:rPr>
              <a:t>remnants</a:t>
            </a:r>
            <a:r>
              <a:rPr lang="en-US" sz="2200" dirty="0">
                <a:latin typeface="Calibri" panose="020F0502020204030204" pitchFamily="34" charset="0"/>
              </a:rPr>
              <a:t> of four quarters in Belfast - Cathedral, Queen’s, Titanic and </a:t>
            </a:r>
            <a:r>
              <a:rPr lang="en-US" sz="2200" dirty="0" err="1">
                <a:latin typeface="Calibri" panose="020F0502020204030204" pitchFamily="34" charset="0"/>
              </a:rPr>
              <a:t>Gaeltacht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quarters</a:t>
            </a:r>
            <a:r>
              <a:rPr lang="en-US" sz="2200" dirty="0">
                <a:latin typeface="Calibri" panose="020F0502020204030204" pitchFamily="34" charset="0"/>
              </a:rPr>
              <a:t>. Once the home of the Irish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</a:rPr>
              <a:t>linen</a:t>
            </a:r>
            <a:r>
              <a:rPr lang="en-US" sz="2200" dirty="0">
                <a:latin typeface="Calibri" panose="020F0502020204030204" pitchFamily="34" charset="0"/>
              </a:rPr>
              <a:t> industry, tobacco production, rope making and the world famous Harland and Wolff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</a:rPr>
              <a:t>shipbuilders</a:t>
            </a:r>
            <a:r>
              <a:rPr lang="en-US" sz="2200" dirty="0">
                <a:latin typeface="Calibri" panose="020F0502020204030204" pitchFamily="34" charset="0"/>
              </a:rPr>
              <a:t>, Belfast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</a:rPr>
              <a:t>lay</a:t>
            </a:r>
            <a:r>
              <a:rPr lang="en-US" sz="2200" dirty="0">
                <a:latin typeface="Calibri" panose="020F0502020204030204" pitchFamily="34" charset="0"/>
              </a:rPr>
              <a:t>s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</a:rPr>
              <a:t>claim to</a:t>
            </a:r>
            <a:r>
              <a:rPr lang="en-US" sz="2200" dirty="0">
                <a:latin typeface="Calibri" panose="020F0502020204030204" pitchFamily="34" charset="0"/>
              </a:rPr>
              <a:t> a unique history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200" dirty="0">
                <a:latin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</a:rPr>
              <a:t>Belfast </a:t>
            </a:r>
            <a:r>
              <a:rPr lang="en-US" sz="2200" dirty="0">
                <a:latin typeface="Calibri" panose="020F0502020204030204" pitchFamily="34" charset="0"/>
              </a:rPr>
              <a:t>offers plenty of restaurants where you can eat Northern Ireland’s traditional dishes such as steak &amp;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Guinness pie and Irish stew.</a:t>
            </a:r>
            <a:endParaRPr lang="fr-FR" sz="22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205287"/>
            <a:ext cx="16097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ésultat de recherche d'images pour &quot;belfast two-hour drive from dubli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22" y="4304930"/>
            <a:ext cx="67437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092280" y="6201090"/>
            <a:ext cx="2051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alibri" panose="020F0502020204030204" pitchFamily="34" charset="0"/>
              </a:rPr>
              <a:t>Information </a:t>
            </a:r>
            <a:r>
              <a:rPr lang="fr-FR" sz="1600" dirty="0" err="1" smtClean="0">
                <a:latin typeface="Calibri" panose="020F0502020204030204" pitchFamily="34" charset="0"/>
              </a:rPr>
              <a:t>found</a:t>
            </a:r>
            <a:r>
              <a:rPr lang="fr-FR" sz="1600" dirty="0" smtClean="0">
                <a:latin typeface="Calibri" panose="020F0502020204030204" pitchFamily="34" charset="0"/>
              </a:rPr>
              <a:t> on</a:t>
            </a:r>
            <a:endParaRPr lang="fr-FR" dirty="0" smtClean="0">
              <a:latin typeface="Calibri" panose="020F0502020204030204" pitchFamily="34" charset="0"/>
            </a:endParaRPr>
          </a:p>
          <a:p>
            <a:pPr algn="ctr"/>
            <a:r>
              <a:rPr lang="fr-FR" b="1" dirty="0" smtClean="0">
                <a:latin typeface="Calibri" panose="020F0502020204030204" pitchFamily="34" charset="0"/>
              </a:rPr>
              <a:t>visitbelfast.com</a:t>
            </a:r>
            <a:endParaRPr lang="fr-F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1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60000">
        <p14:flip dir="r"/>
      </p:transition>
    </mc:Choice>
    <mc:Fallback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Time’s</a:t>
            </a:r>
            <a:r>
              <a:rPr lang="fr-FR" dirty="0" smtClean="0"/>
              <a:t> up !</a:t>
            </a:r>
            <a:endParaRPr lang="fr-FR" dirty="0"/>
          </a:p>
        </p:txBody>
      </p:sp>
      <p:pic>
        <p:nvPicPr>
          <p:cNvPr id="3074" name="Picture 2" descr="Résultat de recherche d'images pour &quot;time's up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656" y="2247900"/>
            <a:ext cx="5350688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674802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Quiz time !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half</a:t>
            </a:r>
            <a:r>
              <a:rPr lang="fr-FR" dirty="0" smtClean="0"/>
              <a:t> a </a:t>
            </a:r>
            <a:r>
              <a:rPr lang="fr-FR" dirty="0" err="1" smtClean="0"/>
              <a:t>sheet</a:t>
            </a:r>
            <a:r>
              <a:rPr lang="fr-FR" dirty="0" smtClean="0"/>
              <a:t> of </a:t>
            </a:r>
            <a:r>
              <a:rPr lang="fr-FR" dirty="0" err="1" smtClean="0"/>
              <a:t>paper</a:t>
            </a:r>
            <a:r>
              <a:rPr lang="fr-FR" dirty="0" smtClean="0"/>
              <a:t>, </a:t>
            </a:r>
            <a:r>
              <a:rPr lang="fr-FR" dirty="0" err="1" smtClean="0"/>
              <a:t>write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r>
              <a:rPr lang="fr-FR" dirty="0" smtClean="0"/>
              <a:t> on </a:t>
            </a:r>
            <a:r>
              <a:rPr lang="fr-FR" dirty="0" err="1" smtClean="0"/>
              <a:t>it</a:t>
            </a:r>
            <a:r>
              <a:rPr lang="fr-FR" dirty="0" smtClean="0"/>
              <a:t> and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to </a:t>
            </a:r>
            <a:r>
              <a:rPr lang="fr-FR" dirty="0" err="1" smtClean="0"/>
              <a:t>answer</a:t>
            </a:r>
            <a:r>
              <a:rPr lang="fr-FR" dirty="0" smtClean="0"/>
              <a:t> the </a:t>
            </a:r>
            <a:r>
              <a:rPr lang="fr-FR" dirty="0" err="1" smtClean="0"/>
              <a:t>following</a:t>
            </a:r>
            <a:r>
              <a:rPr lang="fr-FR" dirty="0" smtClean="0"/>
              <a:t> questions.</a:t>
            </a:r>
          </a:p>
          <a:p>
            <a:endParaRPr lang="fr-FR" dirty="0" smtClean="0"/>
          </a:p>
          <a:p>
            <a:r>
              <a:rPr lang="fr-FR" dirty="0" smtClean="0"/>
              <a:t>LET’S GET STARTED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178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071677"/>
            <a:ext cx="9144000" cy="635798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1 – </a:t>
            </a:r>
            <a:r>
              <a:rPr lang="fr-FR" dirty="0" err="1" smtClean="0"/>
              <a:t>What</a:t>
            </a:r>
            <a:r>
              <a:rPr lang="fr-FR" dirty="0" smtClean="0"/>
              <a:t> country </a:t>
            </a:r>
            <a:r>
              <a:rPr lang="fr-FR" dirty="0" err="1" smtClean="0"/>
              <a:t>is</a:t>
            </a:r>
            <a:r>
              <a:rPr lang="fr-FR" dirty="0" smtClean="0"/>
              <a:t> Belfast the capital city of?</a:t>
            </a:r>
          </a:p>
          <a:p>
            <a:r>
              <a:rPr lang="fr-FR" dirty="0" smtClean="0"/>
              <a:t>2 –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position </a:t>
            </a:r>
            <a:r>
              <a:rPr lang="fr-FR" dirty="0" err="1" smtClean="0"/>
              <a:t>does</a:t>
            </a:r>
            <a:r>
              <a:rPr lang="fr-FR" dirty="0" smtClean="0"/>
              <a:t> Belfast </a:t>
            </a:r>
            <a:r>
              <a:rPr lang="fr-FR" dirty="0" err="1" smtClean="0"/>
              <a:t>rank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cities</a:t>
            </a:r>
            <a:r>
              <a:rPr lang="fr-FR" dirty="0" smtClean="0"/>
              <a:t> of the UK?</a:t>
            </a:r>
          </a:p>
          <a:p>
            <a:r>
              <a:rPr lang="fr-FR" dirty="0" smtClean="0"/>
              <a:t>3 – 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inhabitants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estimated</a:t>
            </a:r>
            <a:r>
              <a:rPr lang="fr-FR" dirty="0" smtClean="0"/>
              <a:t> in Belfast in 2014?</a:t>
            </a:r>
          </a:p>
          <a:p>
            <a:r>
              <a:rPr lang="fr-FR" dirty="0" smtClean="0"/>
              <a:t>4 –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Beal </a:t>
            </a:r>
            <a:r>
              <a:rPr lang="fr-FR" dirty="0" err="1" smtClean="0"/>
              <a:t>Feirste</a:t>
            </a:r>
            <a:r>
              <a:rPr lang="fr-FR" dirty="0" smtClean="0"/>
              <a:t> – </a:t>
            </a:r>
            <a:r>
              <a:rPr lang="fr-FR" dirty="0" err="1" smtClean="0"/>
              <a:t>Belfast’s</a:t>
            </a:r>
            <a:r>
              <a:rPr lang="fr-FR" dirty="0" smtClean="0"/>
              <a:t> </a:t>
            </a:r>
            <a:r>
              <a:rPr lang="fr-FR" dirty="0" err="1" smtClean="0"/>
              <a:t>Gaelic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r>
              <a:rPr lang="fr-FR" dirty="0" smtClean="0"/>
              <a:t> – </a:t>
            </a:r>
            <a:r>
              <a:rPr lang="fr-FR" dirty="0" err="1" smtClean="0"/>
              <a:t>mean</a:t>
            </a:r>
            <a:r>
              <a:rPr lang="fr-FR" dirty="0" smtClean="0"/>
              <a:t>?</a:t>
            </a:r>
          </a:p>
          <a:p>
            <a:r>
              <a:rPr lang="fr-FR" dirty="0" smtClean="0"/>
              <a:t>5 –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current</a:t>
            </a:r>
            <a:r>
              <a:rPr lang="fr-FR" dirty="0" smtClean="0"/>
              <a:t> Lord </a:t>
            </a:r>
            <a:r>
              <a:rPr lang="fr-FR" dirty="0" err="1" smtClean="0"/>
              <a:t>Mayor</a:t>
            </a:r>
            <a:r>
              <a:rPr lang="fr-FR" dirty="0" smtClean="0"/>
              <a:t> of Belfast?</a:t>
            </a:r>
          </a:p>
          <a:p>
            <a:r>
              <a:rPr lang="fr-FR" dirty="0" smtClean="0"/>
              <a:t>6 - </a:t>
            </a:r>
            <a:r>
              <a:rPr lang="fr-FR" dirty="0" err="1" smtClean="0"/>
              <a:t>Alongside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steak &amp; Guinness pie,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dish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Northern</a:t>
            </a:r>
            <a:r>
              <a:rPr lang="fr-FR" dirty="0" smtClean="0"/>
              <a:t> Ireland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mentioned</a:t>
            </a:r>
            <a:r>
              <a:rPr lang="fr-FR" dirty="0" smtClean="0"/>
              <a:t> in the </a:t>
            </a:r>
            <a:r>
              <a:rPr lang="fr-FR" dirty="0" err="1" smtClean="0"/>
              <a:t>text</a:t>
            </a:r>
            <a:r>
              <a:rPr lang="fr-FR" dirty="0" smtClean="0"/>
              <a:t>?</a:t>
            </a:r>
          </a:p>
          <a:p>
            <a:r>
              <a:rPr lang="fr-FR" dirty="0" smtClean="0"/>
              <a:t>7 - </a:t>
            </a:r>
            <a:r>
              <a:rPr lang="fr-FR" dirty="0" err="1" smtClean="0"/>
              <a:t>Cathedral</a:t>
            </a:r>
            <a:r>
              <a:rPr lang="fr-FR" dirty="0" smtClean="0"/>
              <a:t>, Titanic, </a:t>
            </a:r>
            <a:r>
              <a:rPr lang="fr-FR" dirty="0" err="1" smtClean="0"/>
              <a:t>Gaeltacht</a:t>
            </a:r>
            <a:r>
              <a:rPr lang="fr-FR" dirty="0" smtClean="0"/>
              <a:t> and …….. 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name</a:t>
            </a:r>
            <a:r>
              <a:rPr lang="fr-FR" dirty="0" smtClean="0"/>
              <a:t> of the 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historic</a:t>
            </a:r>
            <a:r>
              <a:rPr lang="fr-FR" dirty="0" smtClean="0"/>
              <a:t> quarter in Belfast? </a:t>
            </a:r>
          </a:p>
          <a:p>
            <a:r>
              <a:rPr lang="fr-FR" dirty="0" smtClean="0"/>
              <a:t>8 - </a:t>
            </a:r>
            <a:r>
              <a:rPr lang="fr-FR" dirty="0" err="1" smtClean="0"/>
              <a:t>What</a:t>
            </a:r>
            <a:r>
              <a:rPr lang="fr-FR" dirty="0" smtClean="0"/>
              <a:t> world-</a:t>
            </a:r>
            <a:r>
              <a:rPr lang="fr-FR" dirty="0" err="1" smtClean="0"/>
              <a:t>famous</a:t>
            </a:r>
            <a:r>
              <a:rPr lang="fr-FR" dirty="0" smtClean="0"/>
              <a:t> </a:t>
            </a:r>
            <a:r>
              <a:rPr lang="fr-FR" dirty="0" err="1" smtClean="0"/>
              <a:t>shipbuilding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in </a:t>
            </a:r>
            <a:r>
              <a:rPr lang="fr-FR" dirty="0" smtClean="0"/>
              <a:t>Belfast?</a:t>
            </a:r>
          </a:p>
          <a:p>
            <a:r>
              <a:rPr lang="fr-FR" dirty="0" smtClean="0"/>
              <a:t>9 - </a:t>
            </a:r>
            <a:r>
              <a:rPr lang="fr-FR" dirty="0" smtClean="0"/>
              <a:t>How long </a:t>
            </a:r>
            <a:r>
              <a:rPr lang="fr-FR" dirty="0" err="1" smtClean="0"/>
              <a:t>does</a:t>
            </a:r>
            <a:r>
              <a:rPr lang="fr-FR" dirty="0" smtClean="0"/>
              <a:t> the train trip </a:t>
            </a:r>
            <a:r>
              <a:rPr lang="fr-FR" dirty="0" err="1" smtClean="0"/>
              <a:t>approximately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Dublin to </a:t>
            </a:r>
            <a:r>
              <a:rPr lang="fr-FR" dirty="0" smtClean="0"/>
              <a:t>Belfast?</a:t>
            </a:r>
          </a:p>
          <a:p>
            <a:r>
              <a:rPr lang="fr-FR" dirty="0" smtClean="0"/>
              <a:t>10 - </a:t>
            </a:r>
            <a:r>
              <a:rPr lang="fr-FR" dirty="0" smtClean="0"/>
              <a:t>On </a:t>
            </a:r>
            <a:r>
              <a:rPr lang="fr-FR" dirty="0" err="1" smtClean="0"/>
              <a:t>Belfast’s</a:t>
            </a:r>
            <a:r>
              <a:rPr lang="fr-FR" dirty="0" smtClean="0"/>
              <a:t> official </a:t>
            </a:r>
            <a:r>
              <a:rPr lang="fr-FR" dirty="0" err="1" smtClean="0"/>
              <a:t>coat</a:t>
            </a:r>
            <a:r>
              <a:rPr lang="fr-FR" dirty="0" smtClean="0"/>
              <a:t> of </a:t>
            </a:r>
            <a:r>
              <a:rPr lang="fr-FR" dirty="0" err="1" smtClean="0"/>
              <a:t>arms</a:t>
            </a:r>
            <a:r>
              <a:rPr lang="fr-FR" dirty="0" smtClean="0"/>
              <a:t>, </a:t>
            </a:r>
            <a:r>
              <a:rPr lang="fr-FR" dirty="0" err="1" smtClean="0"/>
              <a:t>what</a:t>
            </a:r>
            <a:r>
              <a:rPr lang="fr-FR" dirty="0" smtClean="0"/>
              <a:t> animal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in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chained</a:t>
            </a:r>
            <a:r>
              <a:rPr lang="fr-FR" dirty="0" smtClean="0"/>
              <a:t> </a:t>
            </a:r>
            <a:r>
              <a:rPr lang="fr-FR" dirty="0" err="1" smtClean="0"/>
              <a:t>wolf</a:t>
            </a:r>
            <a:r>
              <a:rPr lang="fr-FR" dirty="0" smtClean="0"/>
              <a:t> and the </a:t>
            </a:r>
            <a:r>
              <a:rPr lang="fr-FR" dirty="0" err="1" smtClean="0"/>
              <a:t>sea</a:t>
            </a:r>
            <a:r>
              <a:rPr lang="fr-FR" dirty="0" smtClean="0"/>
              <a:t> horse?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2828"/>
          </a:xfrm>
        </p:spPr>
        <p:txBody>
          <a:bodyPr/>
          <a:lstStyle/>
          <a:p>
            <a:r>
              <a:rPr lang="fr-FR" dirty="0" smtClean="0"/>
              <a:t>QUESTIONS:</a:t>
            </a:r>
            <a:endParaRPr lang="fr-FR" dirty="0"/>
          </a:p>
        </p:txBody>
      </p:sp>
    </p:spTree>
  </p:cSld>
  <p:clrMapOvr>
    <a:masterClrMapping/>
  </p:clrMapOvr>
  <p:transition advTm="4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Correction time !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Swap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classmate</a:t>
            </a:r>
            <a:r>
              <a:rPr lang="fr-FR" dirty="0" smtClean="0"/>
              <a:t>, </a:t>
            </a:r>
            <a:r>
              <a:rPr lang="fr-FR" dirty="0" err="1" smtClean="0"/>
              <a:t>take</a:t>
            </a:r>
            <a:r>
              <a:rPr lang="fr-FR" dirty="0" smtClean="0"/>
              <a:t> a 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pen</a:t>
            </a:r>
            <a:r>
              <a:rPr lang="fr-FR" dirty="0" smtClean="0"/>
              <a:t> and correct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answers</a:t>
            </a:r>
            <a:r>
              <a:rPr lang="fr-FR" dirty="0" smtClean="0"/>
              <a:t> if </a:t>
            </a:r>
            <a:r>
              <a:rPr lang="fr-FR" dirty="0" err="1" smtClean="0"/>
              <a:t>he</a:t>
            </a:r>
            <a:r>
              <a:rPr lang="fr-FR" dirty="0" smtClean="0"/>
              <a:t>/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wrong</a:t>
            </a:r>
            <a:r>
              <a:rPr lang="fr-FR" dirty="0" smtClean="0"/>
              <a:t>. Count the </a:t>
            </a:r>
            <a:r>
              <a:rPr lang="fr-FR" dirty="0" err="1" smtClean="0"/>
              <a:t>number</a:t>
            </a:r>
            <a:r>
              <a:rPr lang="fr-FR" dirty="0" smtClean="0"/>
              <a:t> of good </a:t>
            </a:r>
            <a:r>
              <a:rPr lang="fr-FR" dirty="0" err="1" smtClean="0"/>
              <a:t>answers</a:t>
            </a:r>
            <a:r>
              <a:rPr lang="fr-FR" dirty="0" smtClean="0"/>
              <a:t> at the end of the correction.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5775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/>
              <a:t>What</a:t>
            </a:r>
            <a:r>
              <a:rPr lang="fr-FR" sz="4000" dirty="0" smtClean="0"/>
              <a:t> country </a:t>
            </a:r>
            <a:r>
              <a:rPr lang="fr-FR" sz="4000" dirty="0" err="1" smtClean="0"/>
              <a:t>is</a:t>
            </a:r>
            <a:r>
              <a:rPr lang="fr-FR" sz="4000" dirty="0" smtClean="0"/>
              <a:t> Belfast the capital city of?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40440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n°2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/>
              <a:t>At </a:t>
            </a:r>
            <a:r>
              <a:rPr lang="fr-FR" sz="4000" dirty="0" err="1" smtClean="0"/>
              <a:t>what</a:t>
            </a:r>
            <a:r>
              <a:rPr lang="fr-FR" sz="4000" dirty="0" smtClean="0"/>
              <a:t> position </a:t>
            </a:r>
            <a:r>
              <a:rPr lang="fr-FR" sz="4000" dirty="0" err="1" smtClean="0"/>
              <a:t>does</a:t>
            </a:r>
            <a:r>
              <a:rPr lang="fr-FR" sz="4000" dirty="0" smtClean="0"/>
              <a:t> Belfast </a:t>
            </a:r>
            <a:r>
              <a:rPr lang="fr-FR" sz="4000" dirty="0" err="1" smtClean="0"/>
              <a:t>rank</a:t>
            </a:r>
            <a:r>
              <a:rPr lang="fr-FR" sz="4000" dirty="0" smtClean="0"/>
              <a:t> </a:t>
            </a:r>
            <a:r>
              <a:rPr lang="fr-FR" sz="4000" dirty="0" err="1" smtClean="0"/>
              <a:t>among</a:t>
            </a:r>
            <a:r>
              <a:rPr lang="fr-FR" sz="4000" dirty="0" smtClean="0"/>
              <a:t> the </a:t>
            </a:r>
            <a:r>
              <a:rPr lang="fr-FR" sz="4000" dirty="0" err="1" smtClean="0"/>
              <a:t>largest</a:t>
            </a:r>
            <a:r>
              <a:rPr lang="fr-FR" sz="4000" dirty="0" smtClean="0"/>
              <a:t> </a:t>
            </a:r>
            <a:r>
              <a:rPr lang="fr-FR" sz="4000" dirty="0" err="1" smtClean="0"/>
              <a:t>cities</a:t>
            </a:r>
            <a:r>
              <a:rPr lang="fr-FR" sz="4000" dirty="0" smtClean="0"/>
              <a:t> of the United </a:t>
            </a:r>
            <a:r>
              <a:rPr lang="fr-FR" sz="4000" dirty="0" err="1" smtClean="0"/>
              <a:t>Kingdom</a:t>
            </a:r>
            <a:r>
              <a:rPr lang="fr-FR" sz="4000" dirty="0" smtClean="0"/>
              <a:t> ?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403332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202</TotalTime>
  <Words>409</Words>
  <Application>Microsoft Office PowerPoint</Application>
  <PresentationFormat>Affichage à l'écran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Livre relié</vt:lpstr>
      <vt:lpstr>Belfast Memory Game</vt:lpstr>
      <vt:lpstr>Diapositive 2</vt:lpstr>
      <vt:lpstr>Diapositive 3</vt:lpstr>
      <vt:lpstr>Time’s up !</vt:lpstr>
      <vt:lpstr>Quiz time !</vt:lpstr>
      <vt:lpstr>QUESTIONS:</vt:lpstr>
      <vt:lpstr>Correction time !</vt:lpstr>
      <vt:lpstr>Question n°1</vt:lpstr>
      <vt:lpstr>Question n°2</vt:lpstr>
      <vt:lpstr>Question n°3</vt:lpstr>
      <vt:lpstr>Question n°4</vt:lpstr>
      <vt:lpstr>Question n°5</vt:lpstr>
      <vt:lpstr>Question n°6</vt:lpstr>
      <vt:lpstr>Question n°7</vt:lpstr>
      <vt:lpstr>Question n°8</vt:lpstr>
      <vt:lpstr>Question n°9</vt:lpstr>
      <vt:lpstr>Question n°10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Game</dc:title>
  <dc:creator>Nick</dc:creator>
  <cp:lastModifiedBy>Administrateur</cp:lastModifiedBy>
  <cp:revision>14</cp:revision>
  <dcterms:created xsi:type="dcterms:W3CDTF">2017-04-07T07:46:34Z</dcterms:created>
  <dcterms:modified xsi:type="dcterms:W3CDTF">2018-09-20T06:16:52Z</dcterms:modified>
</cp:coreProperties>
</file>