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1AE0A-A26E-1F46-AD18-253E3FD5D7A1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5014B-4FAC-2C4C-A2FB-3E455412E3E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5014B-4FAC-2C4C-A2FB-3E455412E3E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2FF5-925D-1843-88C0-2911BA91D9A5}" type="datetimeFigureOut">
              <a:rPr lang="fr-FR" smtClean="0"/>
              <a:pPr/>
              <a:t>19/01/16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50DB0-6326-1D44-A099-D5425228546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1" Type="http://schemas.openxmlformats.org/officeDocument/2006/relationships/video" Target="file://localhost/Users/admin/.Trash/Unete%20entero.mov" TargetMode="Externa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admin/Desktop/El%20Chojin%20-%20Entrevista%20Noche%20sin%20Tregua%20(HHDirecto.Net)-iPhone.m4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12623"/>
          </a:xfrm>
        </p:spPr>
        <p:txBody>
          <a:bodyPr/>
          <a:lstStyle/>
          <a:p>
            <a:r>
              <a:rPr lang="fr-FR" dirty="0" err="1" smtClean="0"/>
              <a:t>Unete</a:t>
            </a:r>
            <a:r>
              <a:rPr lang="fr-FR" dirty="0" smtClean="0"/>
              <a:t> a mi </a:t>
            </a:r>
            <a:r>
              <a:rPr lang="fr-FR" dirty="0" err="1" smtClean="0"/>
              <a:t>bando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836163"/>
            <a:ext cx="2631812" cy="5660351"/>
          </a:xfrm>
        </p:spPr>
        <p:txBody>
          <a:bodyPr>
            <a:normAutofit/>
          </a:bodyPr>
          <a:lstStyle/>
          <a:p>
            <a:pPr algn="l"/>
            <a:endParaRPr lang="fr-FR" sz="1100" dirty="0" smtClean="0"/>
          </a:p>
          <a:p>
            <a:pPr algn="l"/>
            <a:endParaRPr lang="fr-FR" sz="1100" dirty="0"/>
          </a:p>
        </p:txBody>
      </p:sp>
      <p:sp>
        <p:nvSpPr>
          <p:cNvPr id="4" name="ZoneTexte 3"/>
          <p:cNvSpPr txBox="1"/>
          <p:nvPr/>
        </p:nvSpPr>
        <p:spPr>
          <a:xfrm>
            <a:off x="5149215" y="1227127"/>
            <a:ext cx="330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los </a:t>
            </a:r>
            <a:r>
              <a:rPr lang="fr-FR" dirty="0" err="1" smtClean="0"/>
              <a:t>políticos</a:t>
            </a:r>
            <a:r>
              <a:rPr lang="fr-FR" dirty="0" smtClean="0"/>
              <a:t> no </a:t>
            </a:r>
            <a:r>
              <a:rPr lang="fr-FR" dirty="0" err="1" smtClean="0"/>
              <a:t>saben</a:t>
            </a:r>
            <a:r>
              <a:rPr lang="fr-FR" dirty="0" smtClean="0"/>
              <a:t> </a:t>
            </a:r>
            <a:r>
              <a:rPr lang="fr-FR" dirty="0" err="1" smtClean="0"/>
              <a:t>dimitir(demissioner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09775" y="1836165"/>
            <a:ext cx="4566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crisis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recortan</a:t>
            </a:r>
            <a:r>
              <a:rPr lang="fr-FR" dirty="0" smtClean="0"/>
              <a:t> </a:t>
            </a:r>
            <a:r>
              <a:rPr lang="fr-FR" dirty="0" err="1" smtClean="0"/>
              <a:t>gastos</a:t>
            </a:r>
            <a:r>
              <a:rPr lang="fr-FR" dirty="0" smtClean="0"/>
              <a:t> (</a:t>
            </a:r>
            <a:r>
              <a:rPr lang="fr-FR" dirty="0" err="1" smtClean="0"/>
              <a:t>depenses</a:t>
            </a:r>
            <a:r>
              <a:rPr lang="fr-FR" dirty="0" smtClean="0"/>
              <a:t>), en </a:t>
            </a:r>
            <a:r>
              <a:rPr lang="fr-FR" dirty="0" err="1" smtClean="0"/>
              <a:t>lo</a:t>
            </a:r>
            <a:r>
              <a:rPr lang="fr-FR" dirty="0" smtClean="0"/>
              <a:t> social</a:t>
            </a:r>
          </a:p>
          <a:p>
            <a:r>
              <a:rPr lang="fr-FR" dirty="0" err="1" smtClean="0"/>
              <a:t>siguen</a:t>
            </a:r>
            <a:r>
              <a:rPr lang="fr-FR" dirty="0" smtClean="0"/>
              <a:t> </a:t>
            </a:r>
            <a:r>
              <a:rPr lang="fr-FR" dirty="0" err="1" smtClean="0"/>
              <a:t>fabricando</a:t>
            </a:r>
            <a:r>
              <a:rPr lang="fr-FR" dirty="0" smtClean="0"/>
              <a:t> balas/</a:t>
            </a:r>
            <a:r>
              <a:rPr lang="fr-FR" dirty="0" err="1" smtClean="0"/>
              <a:t>gastan</a:t>
            </a:r>
            <a:r>
              <a:rPr lang="fr-FR" dirty="0" smtClean="0"/>
              <a:t> </a:t>
            </a:r>
            <a:r>
              <a:rPr lang="fr-FR" dirty="0" err="1" smtClean="0"/>
              <a:t>más</a:t>
            </a:r>
            <a:r>
              <a:rPr lang="fr-FR" dirty="0" smtClean="0"/>
              <a:t> en </a:t>
            </a:r>
            <a:r>
              <a:rPr lang="fr-FR" dirty="0" err="1" smtClean="0"/>
              <a:t>seguridad,/ponen</a:t>
            </a:r>
            <a:r>
              <a:rPr lang="fr-FR" dirty="0" smtClean="0"/>
              <a:t> </a:t>
            </a:r>
            <a:r>
              <a:rPr lang="fr-FR" dirty="0" err="1" smtClean="0"/>
              <a:t>más</a:t>
            </a:r>
            <a:r>
              <a:rPr lang="fr-FR" dirty="0" smtClean="0"/>
              <a:t> </a:t>
            </a:r>
            <a:r>
              <a:rPr lang="fr-FR" dirty="0" err="1" smtClean="0"/>
              <a:t>cámarasDame</a:t>
            </a:r>
            <a:r>
              <a:rPr lang="fr-FR" dirty="0" smtClean="0"/>
              <a:t> un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41767" y="3590491"/>
            <a:ext cx="373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Dame un </a:t>
            </a:r>
            <a:r>
              <a:rPr lang="fr-FR" dirty="0" err="1" smtClean="0"/>
              <a:t>empleo</a:t>
            </a:r>
            <a:r>
              <a:rPr lang="fr-FR" dirty="0" smtClean="0"/>
              <a:t> y </a:t>
            </a:r>
            <a:r>
              <a:rPr lang="fr-FR" dirty="0" err="1" smtClean="0"/>
              <a:t>una</a:t>
            </a:r>
            <a:r>
              <a:rPr lang="fr-FR" dirty="0" smtClean="0"/>
              <a:t> casa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80711" y="3190382"/>
            <a:ext cx="3895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bancos </a:t>
            </a:r>
            <a:r>
              <a:rPr lang="fr-FR" dirty="0" err="1"/>
              <a:t>suben</a:t>
            </a:r>
            <a:r>
              <a:rPr lang="en-GB" dirty="0" smtClean="0"/>
              <a:t> /</a:t>
            </a:r>
            <a:r>
              <a:rPr lang="fr-FR" dirty="0" smtClean="0"/>
              <a:t>se </a:t>
            </a:r>
            <a:r>
              <a:rPr lang="fr-FR" dirty="0" err="1" smtClean="0"/>
              <a:t>hacen</a:t>
            </a:r>
            <a:r>
              <a:rPr lang="fr-FR" dirty="0" smtClean="0"/>
              <a:t> </a:t>
            </a:r>
            <a:r>
              <a:rPr lang="fr-FR" dirty="0" err="1" smtClean="0"/>
              <a:t>ricos</a:t>
            </a:r>
            <a:r>
              <a:rPr lang="fr-FR" dirty="0" smtClean="0"/>
              <a:t>, con </a:t>
            </a:r>
            <a:r>
              <a:rPr lang="fr-FR" dirty="0" err="1" smtClean="0"/>
              <a:t>nuestra</a:t>
            </a:r>
            <a:r>
              <a:rPr lang="fr-FR" dirty="0" smtClean="0"/>
              <a:t> </a:t>
            </a:r>
            <a:r>
              <a:rPr lang="fr-FR" dirty="0" err="1" smtClean="0"/>
              <a:t>pasta</a:t>
            </a:r>
            <a:r>
              <a:rPr lang="fr-FR" dirty="0" smtClean="0"/>
              <a:t> (fric)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14063" y="4294946"/>
            <a:ext cx="4566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+mj-lt"/>
                <a:ea typeface="Cambria"/>
                <a:cs typeface="Times New Roman"/>
              </a:rPr>
              <a:t>las </a:t>
            </a:r>
            <a:r>
              <a:rPr lang="fr-FR" dirty="0" err="1" smtClean="0">
                <a:latin typeface="+mj-lt"/>
                <a:ea typeface="Cambria"/>
                <a:cs typeface="Times New Roman"/>
              </a:rPr>
              <a:t>cosas</a:t>
            </a:r>
            <a:r>
              <a:rPr lang="fr-FR" dirty="0" smtClean="0">
                <a:latin typeface="+mj-lt"/>
                <a:ea typeface="Cambria"/>
                <a:cs typeface="Times New Roman"/>
              </a:rPr>
              <a:t> </a:t>
            </a:r>
            <a:r>
              <a:rPr lang="fr-FR" dirty="0" err="1" smtClean="0">
                <a:latin typeface="+mj-lt"/>
                <a:ea typeface="Cambria"/>
                <a:cs typeface="Times New Roman"/>
              </a:rPr>
              <a:t>cambian</a:t>
            </a:r>
            <a:r>
              <a:rPr lang="fr-FR" dirty="0" smtClean="0">
                <a:latin typeface="+mj-lt"/>
                <a:ea typeface="Cambria"/>
                <a:cs typeface="Times New Roman"/>
              </a:rPr>
              <a:t> </a:t>
            </a:r>
            <a:r>
              <a:rPr lang="fr-FR" dirty="0" err="1" smtClean="0">
                <a:latin typeface="+mj-lt"/>
                <a:ea typeface="Cambria"/>
                <a:cs typeface="Times New Roman"/>
              </a:rPr>
              <a:t>cuando</a:t>
            </a:r>
            <a:r>
              <a:rPr lang="fr-FR" dirty="0" smtClean="0">
                <a:latin typeface="+mj-lt"/>
                <a:ea typeface="Cambria"/>
                <a:cs typeface="Times New Roman"/>
              </a:rPr>
              <a:t> el pueblo se une y </a:t>
            </a:r>
            <a:r>
              <a:rPr lang="fr-FR" dirty="0" err="1" smtClean="0">
                <a:latin typeface="+mj-lt"/>
                <a:ea typeface="Cambria"/>
                <a:cs typeface="Times New Roman"/>
              </a:rPr>
              <a:t>está</a:t>
            </a:r>
            <a:r>
              <a:rPr lang="fr-FR" dirty="0" smtClean="0">
                <a:latin typeface="+mj-lt"/>
                <a:ea typeface="Cambria"/>
                <a:cs typeface="Times New Roman"/>
              </a:rPr>
              <a:t> </a:t>
            </a:r>
            <a:r>
              <a:rPr lang="fr-FR" dirty="0" err="1" smtClean="0">
                <a:latin typeface="+mj-lt"/>
                <a:ea typeface="Cambria"/>
                <a:cs typeface="Times New Roman"/>
              </a:rPr>
              <a:t>cabreado</a:t>
            </a:r>
            <a:r>
              <a:rPr lang="en-GB" dirty="0" smtClean="0">
                <a:latin typeface="+mj-lt"/>
              </a:rPr>
              <a:t> (en </a:t>
            </a:r>
            <a:r>
              <a:rPr lang="en-GB" dirty="0" err="1" smtClean="0">
                <a:latin typeface="+mj-lt"/>
              </a:rPr>
              <a:t>rogne</a:t>
            </a:r>
            <a:r>
              <a:rPr lang="en-GB" dirty="0" smtClean="0">
                <a:latin typeface="+mj-lt"/>
              </a:rPr>
              <a:t>)</a:t>
            </a:r>
            <a:endParaRPr lang="fr-FR" dirty="0"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997909" y="5693299"/>
            <a:ext cx="5865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 </a:t>
            </a:r>
            <a:r>
              <a:rPr lang="fr-FR" dirty="0" err="1"/>
              <a:t>sea</a:t>
            </a:r>
            <a:r>
              <a:rPr lang="fr-FR" dirty="0"/>
              <a:t> </a:t>
            </a:r>
            <a:r>
              <a:rPr lang="fr-FR" dirty="0" err="1"/>
              <a:t>difícil</a:t>
            </a:r>
            <a:r>
              <a:rPr lang="fr-FR" dirty="0"/>
              <a:t> no </a:t>
            </a:r>
            <a:r>
              <a:rPr lang="fr-FR" dirty="0" err="1"/>
              <a:t>implica</a:t>
            </a:r>
            <a:r>
              <a:rPr lang="fr-FR" dirty="0"/>
              <a:t> que </a:t>
            </a:r>
            <a:r>
              <a:rPr lang="fr-FR" dirty="0" err="1"/>
              <a:t>sea</a:t>
            </a:r>
            <a:r>
              <a:rPr lang="fr-FR" dirty="0"/>
              <a:t> </a:t>
            </a:r>
            <a:r>
              <a:rPr lang="fr-FR" dirty="0" err="1"/>
              <a:t>imposible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que </a:t>
            </a:r>
            <a:r>
              <a:rPr lang="fr-FR" dirty="0" err="1"/>
              <a:t>sea</a:t>
            </a:r>
            <a:r>
              <a:rPr lang="fr-FR" dirty="0"/>
              <a:t> </a:t>
            </a:r>
            <a:r>
              <a:rPr lang="fr-FR" dirty="0" err="1"/>
              <a:t>imposible</a:t>
            </a:r>
            <a:r>
              <a:rPr lang="fr-FR" dirty="0"/>
              <a:t> no </a:t>
            </a:r>
            <a:r>
              <a:rPr lang="fr-FR" dirty="0" err="1"/>
              <a:t>implica</a:t>
            </a:r>
            <a:r>
              <a:rPr lang="fr-FR" dirty="0"/>
              <a:t> que </a:t>
            </a:r>
            <a:r>
              <a:rPr lang="fr-FR" dirty="0" err="1"/>
              <a:t>vaya</a:t>
            </a:r>
            <a:r>
              <a:rPr lang="fr-FR" dirty="0"/>
              <a:t> a </a:t>
            </a:r>
            <a:r>
              <a:rPr lang="fr-FR" dirty="0" err="1" smtClean="0"/>
              <a:t>rendirme</a:t>
            </a:r>
            <a:r>
              <a:rPr lang="fr-FR" dirty="0" smtClean="0"/>
              <a:t> (me rendre)</a:t>
            </a:r>
            <a:r>
              <a:rPr lang="en-GB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780711" y="3959823"/>
            <a:ext cx="3339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todos</a:t>
            </a:r>
            <a:r>
              <a:rPr lang="fr-FR" dirty="0"/>
              <a:t> </a:t>
            </a:r>
            <a:r>
              <a:rPr lang="fr-FR" dirty="0" err="1"/>
              <a:t>queremos</a:t>
            </a:r>
            <a:r>
              <a:rPr lang="fr-FR" dirty="0"/>
              <a:t> pan</a:t>
            </a:r>
            <a:br>
              <a:rPr lang="fr-FR" dirty="0"/>
            </a:br>
            <a:r>
              <a:rPr lang="fr-FR" dirty="0" err="1"/>
              <a:t>tiran</a:t>
            </a:r>
            <a:r>
              <a:rPr lang="fr-FR" dirty="0"/>
              <a:t> </a:t>
            </a:r>
            <a:r>
              <a:rPr lang="fr-FR" dirty="0" err="1"/>
              <a:t>migajas</a:t>
            </a:r>
            <a:r>
              <a:rPr lang="fr-FR" dirty="0" smtClean="0"/>
              <a:t> (miettes)</a:t>
            </a:r>
          </a:p>
          <a:p>
            <a:r>
              <a:rPr lang="fr-FR" dirty="0" smtClean="0"/>
              <a:t>y </a:t>
            </a:r>
            <a:r>
              <a:rPr lang="fr-FR" dirty="0"/>
              <a:t>se rien </a:t>
            </a:r>
            <a:r>
              <a:rPr lang="fr-FR" dirty="0" err="1"/>
              <a:t>viéndonos</a:t>
            </a:r>
            <a:r>
              <a:rPr lang="fr-FR" dirty="0"/>
              <a:t> </a:t>
            </a:r>
            <a:r>
              <a:rPr lang="fr-FR" dirty="0" err="1"/>
              <a:t>pelear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14063" y="4941278"/>
            <a:ext cx="4566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propongo</a:t>
            </a:r>
            <a:r>
              <a:rPr lang="fr-FR" dirty="0" smtClean="0"/>
              <a:t> un </a:t>
            </a:r>
            <a:r>
              <a:rPr lang="fr-FR" dirty="0" err="1" smtClean="0"/>
              <a:t>juego</a:t>
            </a:r>
            <a:r>
              <a:rPr lang="fr-FR" dirty="0" smtClean="0"/>
              <a:t> </a:t>
            </a:r>
            <a:r>
              <a:rPr lang="fr-FR" dirty="0" err="1" smtClean="0"/>
              <a:t>nuevo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err="1" smtClean="0"/>
              <a:t>dejar</a:t>
            </a:r>
            <a:r>
              <a:rPr lang="fr-FR" dirty="0" smtClean="0"/>
              <a:t> las </a:t>
            </a:r>
            <a:r>
              <a:rPr lang="fr-FR" dirty="0" err="1" smtClean="0"/>
              <a:t>migas</a:t>
            </a:r>
            <a:r>
              <a:rPr lang="fr-FR" dirty="0" smtClean="0"/>
              <a:t> y </a:t>
            </a:r>
            <a:r>
              <a:rPr lang="fr-FR" dirty="0" err="1" smtClean="0"/>
              <a:t>asaltar</a:t>
            </a:r>
            <a:r>
              <a:rPr lang="fr-FR" dirty="0" smtClean="0"/>
              <a:t> (prendre d’assaut) la </a:t>
            </a:r>
            <a:r>
              <a:rPr lang="fr-FR" dirty="0" err="1" smtClean="0"/>
              <a:t>panadería</a:t>
            </a:r>
            <a:r>
              <a:rPr lang="en-GB" dirty="0" smtClean="0"/>
              <a:t> </a:t>
            </a:r>
            <a:endParaRPr lang="fr-FR" dirty="0"/>
          </a:p>
        </p:txBody>
      </p:sp>
      <p:pic>
        <p:nvPicPr>
          <p:cNvPr id="14" name="Unete entero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4063" y="1227127"/>
            <a:ext cx="3789349" cy="2169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3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31704"/>
            <a:ext cx="8229600" cy="5394459"/>
          </a:xfrm>
        </p:spPr>
        <p:txBody>
          <a:bodyPr/>
          <a:lstStyle/>
          <a:p>
            <a:r>
              <a:rPr lang="fr-FR" dirty="0" smtClean="0"/>
              <a:t>En el primer </a:t>
            </a:r>
            <a:r>
              <a:rPr lang="fr-FR" dirty="0" err="1" smtClean="0"/>
              <a:t>párrafo</a:t>
            </a:r>
            <a:r>
              <a:rPr lang="fr-FR" dirty="0" smtClean="0"/>
              <a:t> el </a:t>
            </a:r>
            <a:r>
              <a:rPr lang="fr-FR" dirty="0" err="1" smtClean="0"/>
              <a:t>rapper</a:t>
            </a:r>
            <a:r>
              <a:rPr lang="fr-FR" dirty="0" smtClean="0"/>
              <a:t> </a:t>
            </a:r>
            <a:r>
              <a:rPr lang="fr-FR" dirty="0" err="1" smtClean="0"/>
              <a:t>habla</a:t>
            </a:r>
            <a:r>
              <a:rPr lang="fr-FR" dirty="0" smtClean="0"/>
              <a:t> de..</a:t>
            </a:r>
          </a:p>
          <a:p>
            <a:r>
              <a:rPr lang="fr-FR" dirty="0" smtClean="0"/>
              <a:t>Para </a:t>
            </a:r>
            <a:r>
              <a:rPr lang="fr-FR" dirty="0" err="1" smtClean="0"/>
              <a:t>él</a:t>
            </a:r>
            <a:r>
              <a:rPr lang="fr-FR" dirty="0" smtClean="0"/>
              <a:t> los responsables son…</a:t>
            </a:r>
          </a:p>
          <a:p>
            <a:r>
              <a:rPr lang="fr-FR" dirty="0" smtClean="0"/>
              <a:t>Los </a:t>
            </a:r>
            <a:r>
              <a:rPr lang="fr-FR" dirty="0" err="1" smtClean="0"/>
              <a:t>poderosos</a:t>
            </a:r>
            <a:r>
              <a:rPr lang="fr-FR" dirty="0" smtClean="0"/>
              <a:t> (puissants) </a:t>
            </a:r>
            <a:r>
              <a:rPr lang="fr-FR" dirty="0" err="1" smtClean="0"/>
              <a:t>gastan</a:t>
            </a:r>
            <a:r>
              <a:rPr lang="fr-FR" dirty="0" smtClean="0"/>
              <a:t> en…</a:t>
            </a:r>
          </a:p>
          <a:p>
            <a:r>
              <a:rPr lang="fr-FR" dirty="0" err="1" smtClean="0"/>
              <a:t>Especulan</a:t>
            </a:r>
            <a:r>
              <a:rPr lang="fr-FR" dirty="0" smtClean="0"/>
              <a:t> con</a:t>
            </a:r>
          </a:p>
          <a:p>
            <a:r>
              <a:rPr lang="fr-FR" dirty="0" smtClean="0"/>
              <a:t>El pueblo </a:t>
            </a:r>
            <a:r>
              <a:rPr lang="fr-FR" dirty="0" err="1" smtClean="0"/>
              <a:t>pide</a:t>
            </a:r>
            <a:r>
              <a:rPr lang="fr-FR" dirty="0" smtClean="0"/>
              <a:t>…./ la gente </a:t>
            </a:r>
            <a:r>
              <a:rPr lang="fr-FR" dirty="0" err="1" smtClean="0"/>
              <a:t>está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err="1" smtClean="0"/>
              <a:t>unica</a:t>
            </a:r>
            <a:r>
              <a:rPr lang="fr-FR" dirty="0" smtClean="0"/>
              <a:t> </a:t>
            </a:r>
            <a:r>
              <a:rPr lang="fr-FR" dirty="0" err="1" smtClean="0"/>
              <a:t>solución</a:t>
            </a:r>
            <a:r>
              <a:rPr lang="fr-FR" dirty="0" smtClean="0"/>
              <a:t> es …</a:t>
            </a:r>
            <a:r>
              <a:rPr lang="fr-FR" dirty="0" err="1" smtClean="0"/>
              <a:t>Finalmente</a:t>
            </a:r>
            <a:r>
              <a:rPr lang="fr-FR" dirty="0" smtClean="0"/>
              <a:t> en el </a:t>
            </a:r>
            <a:r>
              <a:rPr lang="fr-FR" dirty="0" err="1" smtClean="0"/>
              <a:t>estribillo</a:t>
            </a:r>
            <a:r>
              <a:rPr lang="fr-FR" dirty="0" smtClean="0"/>
              <a:t> (refrain)  invita a 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Entrevista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80606" y="1417639"/>
            <a:ext cx="4307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El </a:t>
            </a:r>
            <a:r>
              <a:rPr lang="fr-FR" dirty="0" err="1" smtClean="0"/>
              <a:t>periodista</a:t>
            </a:r>
            <a:r>
              <a:rPr lang="fr-FR" dirty="0" smtClean="0"/>
              <a:t> compara a los </a:t>
            </a:r>
            <a:r>
              <a:rPr lang="fr-FR" dirty="0" err="1" smtClean="0"/>
              <a:t>raperos</a:t>
            </a:r>
            <a:r>
              <a:rPr lang="fr-FR" dirty="0" smtClean="0"/>
              <a:t> con </a:t>
            </a:r>
          </a:p>
          <a:p>
            <a:r>
              <a:rPr lang="fr-FR" dirty="0"/>
              <a:t>l</a:t>
            </a:r>
            <a:r>
              <a:rPr lang="fr-FR" dirty="0" smtClean="0"/>
              <a:t>os </a:t>
            </a:r>
            <a:r>
              <a:rPr lang="fr-FR" dirty="0" err="1" smtClean="0"/>
              <a:t>cantautores</a:t>
            </a:r>
            <a:r>
              <a:rPr lang="fr-FR" dirty="0" smtClean="0"/>
              <a:t> de los </a:t>
            </a:r>
            <a:r>
              <a:rPr lang="fr-FR" dirty="0" err="1" smtClean="0"/>
              <a:t>años</a:t>
            </a:r>
            <a:r>
              <a:rPr lang="fr-FR" dirty="0" smtClean="0"/>
              <a:t> 60 </a:t>
            </a:r>
          </a:p>
          <a:p>
            <a:r>
              <a:rPr lang="fr-FR" dirty="0" smtClean="0"/>
              <a:t>(</a:t>
            </a:r>
            <a:r>
              <a:rPr lang="fr-FR" dirty="0" err="1" smtClean="0"/>
              <a:t>quehacían</a:t>
            </a:r>
            <a:r>
              <a:rPr lang="fr-FR" dirty="0" smtClean="0"/>
              <a:t> </a:t>
            </a:r>
            <a:r>
              <a:rPr lang="fr-FR" dirty="0" err="1" smtClean="0"/>
              <a:t>canciones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la </a:t>
            </a:r>
            <a:r>
              <a:rPr lang="fr-FR" dirty="0" err="1" smtClean="0"/>
              <a:t>democracia</a:t>
            </a:r>
            <a:r>
              <a:rPr lang="fr-FR" dirty="0" smtClean="0"/>
              <a:t>) porque</a:t>
            </a:r>
          </a:p>
          <a:p>
            <a:endParaRPr lang="fr-FR" dirty="0" smtClean="0"/>
          </a:p>
          <a:p>
            <a:r>
              <a:rPr lang="fr-FR" dirty="0" smtClean="0"/>
              <a:t>Para El </a:t>
            </a:r>
            <a:r>
              <a:rPr lang="fr-FR" dirty="0" err="1" smtClean="0"/>
              <a:t>Chojin</a:t>
            </a:r>
            <a:r>
              <a:rPr lang="fr-FR" dirty="0" smtClean="0"/>
              <a:t> la </a:t>
            </a:r>
            <a:r>
              <a:rPr lang="fr-FR" dirty="0" err="1" smtClean="0"/>
              <a:t>música</a:t>
            </a:r>
            <a:r>
              <a:rPr lang="fr-FR" dirty="0" smtClean="0"/>
              <a:t> </a:t>
            </a:r>
            <a:r>
              <a:rPr lang="fr-FR" dirty="0" err="1" smtClean="0"/>
              <a:t>debe</a:t>
            </a:r>
            <a:r>
              <a:rPr lang="fr-FR" dirty="0" smtClean="0"/>
              <a:t> </a:t>
            </a:r>
            <a:r>
              <a:rPr lang="fr-FR" dirty="0" err="1" smtClean="0"/>
              <a:t>ser</a:t>
            </a:r>
            <a:r>
              <a:rPr lang="fr-FR" dirty="0" smtClean="0"/>
              <a:t> .</a:t>
            </a:r>
          </a:p>
          <a:p>
            <a:endParaRPr lang="fr-FR" dirty="0" smtClean="0"/>
          </a:p>
          <a:p>
            <a:r>
              <a:rPr lang="fr-FR" dirty="0" smtClean="0"/>
              <a:t>El </a:t>
            </a:r>
            <a:r>
              <a:rPr lang="fr-FR" dirty="0" err="1" smtClean="0"/>
              <a:t>dice</a:t>
            </a:r>
            <a:r>
              <a:rPr lang="fr-FR" dirty="0" smtClean="0"/>
              <a:t> que los </a:t>
            </a:r>
            <a:r>
              <a:rPr lang="fr-FR" dirty="0" err="1" smtClean="0"/>
              <a:t>raperos</a:t>
            </a:r>
            <a:r>
              <a:rPr lang="fr-FR" dirty="0" smtClean="0"/>
              <a:t> son la ….</a:t>
            </a:r>
          </a:p>
          <a:p>
            <a:endParaRPr lang="fr-FR" dirty="0" smtClean="0"/>
          </a:p>
          <a:p>
            <a:r>
              <a:rPr lang="fr-FR" dirty="0" smtClean="0"/>
              <a:t>Porque dan ….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En los </a:t>
            </a:r>
            <a:r>
              <a:rPr lang="fr-FR" dirty="0" err="1" smtClean="0"/>
              <a:t>institutos</a:t>
            </a:r>
            <a:r>
              <a:rPr lang="fr-FR" dirty="0" smtClean="0"/>
              <a:t>…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El Chojin - Entrevista Noche sin Tregua (HHDirecto.Net)-iPhone.m4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8000" y="1980232"/>
            <a:ext cx="40640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227</Words>
  <Application>Microsoft Macintosh PowerPoint</Application>
  <PresentationFormat>Présentation à l'écran (4:3)</PresentationFormat>
  <Paragraphs>31</Paragraphs>
  <Slides>3</Slides>
  <Notes>1</Notes>
  <HiddenSlides>0</HiddenSlides>
  <MMClips>2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Unete a mi bando</vt:lpstr>
      <vt:lpstr>Diapositive 2</vt:lpstr>
      <vt:lpstr>Entrevista</vt:lpstr>
    </vt:vector>
  </TitlesOfParts>
  <Company>Apple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Unete a mi bando</dc:title>
  <dc:creator>admin</dc:creator>
  <cp:lastModifiedBy>admin</cp:lastModifiedBy>
  <cp:revision>4</cp:revision>
  <dcterms:created xsi:type="dcterms:W3CDTF">2016-01-19T21:06:43Z</dcterms:created>
  <dcterms:modified xsi:type="dcterms:W3CDTF">2016-01-19T21:27:25Z</dcterms:modified>
</cp:coreProperties>
</file>