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7" r:id="rId4"/>
    <p:sldId id="264" r:id="rId5"/>
    <p:sldId id="261" r:id="rId6"/>
    <p:sldId id="268" r:id="rId7"/>
    <p:sldId id="262" r:id="rId8"/>
    <p:sldId id="263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>
        <p:scale>
          <a:sx n="60" d="100"/>
          <a:sy n="60" d="100"/>
        </p:scale>
        <p:origin x="10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24/03/2021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24/03/2021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yqaCsGZAX5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lxBeIstma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45106" y="1600200"/>
            <a:ext cx="8057688" cy="182880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sz="8000" dirty="0">
                <a:solidFill>
                  <a:schemeClr val="accent3"/>
                </a:solidFill>
                <a:latin typeface="Always Together" pitchFamily="50" charset="0"/>
              </a:rPr>
              <a:t>Défis du Vendredi 26 mars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FB8DD5-A2D6-42C7-913B-C2F1722C6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26" y="3372729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0"/>
            <a:ext cx="8057688" cy="1828800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1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Écoute une histoire : </a:t>
            </a:r>
            <a:r>
              <a:rPr lang="fr-FR" b="1" u="sng" dirty="0">
                <a:solidFill>
                  <a:schemeClr val="accent3"/>
                </a:solidFill>
                <a:latin typeface="Always Together" pitchFamily="50" charset="0"/>
              </a:rPr>
              <a:t>Le doudou qui aimait trop le chocolat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 Réponds aux questions suivantes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E37793-E1AE-4F3F-8645-14CD52323C24}"/>
              </a:ext>
            </a:extLst>
          </p:cNvPr>
          <p:cNvSpPr txBox="1"/>
          <p:nvPr/>
        </p:nvSpPr>
        <p:spPr>
          <a:xfrm>
            <a:off x="456026" y="5036232"/>
            <a:ext cx="53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2"/>
              </a:rPr>
              <a:t>www.youtube.com/watch?v=yqaCsGZAX5M</a:t>
            </a:r>
            <a:endParaRPr lang="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6096000" y="1828800"/>
            <a:ext cx="5762284" cy="27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Qu’arrive-t-il au doudou de Jeanne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fait Jeanne pour le soigner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passe-t-il-à la chocolaterie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a mangé </a:t>
            </a: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le chocolat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le doudou ne veut pas avouer qu’il a mangé tout le chocolat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5E67D3-41E0-4D05-8DC4-5BC19BECB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70" y="1828800"/>
            <a:ext cx="5314592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2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Écrit trois mots en capitales d’imprimerie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5522859" y="3762782"/>
            <a:ext cx="2958907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d’abord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assiette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semoule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E0CCD4-0F86-49DA-B2A2-04A92F3408E2}"/>
              </a:ext>
            </a:extLst>
          </p:cNvPr>
          <p:cNvSpPr txBox="1"/>
          <p:nvPr/>
        </p:nvSpPr>
        <p:spPr>
          <a:xfrm>
            <a:off x="675864" y="2402047"/>
            <a:ext cx="2145232" cy="10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OIE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845524-D2E0-4990-81B2-8D71B5C1C992}"/>
              </a:ext>
            </a:extLst>
          </p:cNvPr>
          <p:cNvSpPr txBox="1"/>
          <p:nvPr/>
        </p:nvSpPr>
        <p:spPr>
          <a:xfrm>
            <a:off x="286825" y="3762090"/>
            <a:ext cx="2687363" cy="10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IGLOO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554AF91-2A3C-448C-A608-1C961A9CE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2"/>
          <a:stretch/>
        </p:blipFill>
        <p:spPr>
          <a:xfrm>
            <a:off x="5522859" y="1687381"/>
            <a:ext cx="2958906" cy="200547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6E7BE0D-869F-4FC7-B473-1486DFCAF842}"/>
              </a:ext>
            </a:extLst>
          </p:cNvPr>
          <p:cNvSpPr txBox="1"/>
          <p:nvPr/>
        </p:nvSpPr>
        <p:spPr>
          <a:xfrm>
            <a:off x="8994830" y="3762782"/>
            <a:ext cx="2958907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ensuite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éduscol">
            <a:extLst>
              <a:ext uri="{FF2B5EF4-FFF2-40B4-BE49-F238E27FC236}">
                <a16:creationId xmlns:a16="http://schemas.microsoft.com/office/drawing/2014/main" id="{F5BED33E-9B27-4C7F-A50C-E27F6B40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97" y="1687381"/>
            <a:ext cx="2900772" cy="1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0CB17E0-7E7D-46F9-9060-E2F0B62B027C}"/>
              </a:ext>
            </a:extLst>
          </p:cNvPr>
          <p:cNvSpPr txBox="1"/>
          <p:nvPr/>
        </p:nvSpPr>
        <p:spPr>
          <a:xfrm>
            <a:off x="9023897" y="4646329"/>
            <a:ext cx="2958907" cy="148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finir,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nommer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as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7" name="Image 16" descr="Une image contenant lampe&#10;&#10;Description générée automatiquement">
            <a:extLst>
              <a:ext uri="{FF2B5EF4-FFF2-40B4-BE49-F238E27FC236}">
                <a16:creationId xmlns:a16="http://schemas.microsoft.com/office/drawing/2014/main" id="{12C43619-BCCE-45AF-BFF1-2799747B7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62" y="1906629"/>
            <a:ext cx="1087468" cy="155243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4B603A7-EA88-4341-B4DB-32C763B17D24}"/>
              </a:ext>
            </a:extLst>
          </p:cNvPr>
          <p:cNvSpPr txBox="1"/>
          <p:nvPr/>
        </p:nvSpPr>
        <p:spPr>
          <a:xfrm>
            <a:off x="286824" y="5024259"/>
            <a:ext cx="2687363" cy="10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COQ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Image 18" descr="Une image contenant jeu, cage, dessin, table&#10;&#10;Description générée automatiquement">
            <a:extLst>
              <a:ext uri="{FF2B5EF4-FFF2-40B4-BE49-F238E27FC236}">
                <a16:creationId xmlns:a16="http://schemas.microsoft.com/office/drawing/2014/main" id="{5D0DE867-9569-40B3-8CD3-AE9665C36C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b="29190"/>
          <a:stretch/>
        </p:blipFill>
        <p:spPr>
          <a:xfrm>
            <a:off x="3197653" y="3762090"/>
            <a:ext cx="1379116" cy="103208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7273E8F-EF76-40B8-867C-B6F10AF9B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5" y="4833812"/>
            <a:ext cx="1413403" cy="13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5CB7D-561D-47E6-8FB3-103263AB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9" t="72582" r="9737" b="16944"/>
          <a:stretch/>
        </p:blipFill>
        <p:spPr>
          <a:xfrm>
            <a:off x="286825" y="2371979"/>
            <a:ext cx="11572602" cy="10570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3A3392-63F6-4660-8B2C-8139C6A819FB}"/>
              </a:ext>
            </a:extLst>
          </p:cNvPr>
          <p:cNvSpPr txBox="1"/>
          <p:nvPr/>
        </p:nvSpPr>
        <p:spPr>
          <a:xfrm>
            <a:off x="0" y="2485951"/>
            <a:ext cx="2145232" cy="1057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OIE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7749E6-C090-4976-B331-4E75A4BDA732}"/>
              </a:ext>
            </a:extLst>
          </p:cNvPr>
          <p:cNvSpPr txBox="1"/>
          <p:nvPr/>
        </p:nvSpPr>
        <p:spPr>
          <a:xfrm>
            <a:off x="286825" y="4809454"/>
            <a:ext cx="2687363" cy="1057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IGLOO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FD3A71-0354-4F56-ABBF-40DDB41E30EB}"/>
              </a:ext>
            </a:extLst>
          </p:cNvPr>
          <p:cNvSpPr txBox="1"/>
          <p:nvPr/>
        </p:nvSpPr>
        <p:spPr>
          <a:xfrm>
            <a:off x="6096000" y="2371979"/>
            <a:ext cx="2145232" cy="1057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COQ</a:t>
            </a:r>
            <a:endParaRPr lang="fr" sz="6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 6" descr="Une image contenant lampe&#10;&#10;Description générée automatiquement">
            <a:extLst>
              <a:ext uri="{FF2B5EF4-FFF2-40B4-BE49-F238E27FC236}">
                <a16:creationId xmlns:a16="http://schemas.microsoft.com/office/drawing/2014/main" id="{0EF8DA64-D901-4EA2-AF88-E0A8A346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2" y="991525"/>
            <a:ext cx="1087468" cy="15524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CC61DB-E4DE-44A8-AA35-27A2373F3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62" y="922871"/>
            <a:ext cx="1413403" cy="1335136"/>
          </a:xfrm>
          <a:prstGeom prst="rect">
            <a:avLst/>
          </a:prstGeom>
        </p:spPr>
      </p:pic>
      <p:pic>
        <p:nvPicPr>
          <p:cNvPr id="10" name="Image 9" descr="Une image contenant jeu, cage, dessin, table&#10;&#10;Description générée automatiquement">
            <a:extLst>
              <a:ext uri="{FF2B5EF4-FFF2-40B4-BE49-F238E27FC236}">
                <a16:creationId xmlns:a16="http://schemas.microsoft.com/office/drawing/2014/main" id="{A53F9767-C1F6-4EAC-9260-11FA229D5D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b="29190"/>
          <a:stretch/>
        </p:blipFill>
        <p:spPr>
          <a:xfrm>
            <a:off x="383058" y="3822659"/>
            <a:ext cx="1379116" cy="10320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0660E3-DDC4-452C-8FFE-EF687C7AB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8" t="72582" r="42418" b="16944"/>
          <a:stretch/>
        </p:blipFill>
        <p:spPr>
          <a:xfrm>
            <a:off x="3095817" y="4275369"/>
            <a:ext cx="6318006" cy="15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3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Joue au jeu de l’oie de la forme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4152590" y="1804952"/>
            <a:ext cx="7758098" cy="402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Matériel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Le plateau de jeu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Des pions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Un dé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Règle du jeu</a:t>
            </a:r>
            <a:br>
              <a:rPr lang="es-ES" sz="20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Lancer le dé, avancer du bon nombre de cases et réaliser l’exercice demandé. Si le joueur le réussit, il a le droit d’avancer d’une case supplémentaire.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u="sng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du jeu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Atteindre la case « arrivée » le premier.</a:t>
            </a:r>
            <a:endParaRPr lang="fr-FR" sz="2000" u="sng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7F95EE-0A39-45D6-B5AB-937987489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" y="1804952"/>
            <a:ext cx="3586680" cy="36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91A5BD-F648-4334-A11A-46852C41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67" y="0"/>
            <a:ext cx="6678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1424103" y="-57150"/>
            <a:ext cx="9343794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4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Réalise l’empreinte de ta main ou de ton pied dans la pâte à sel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336557" y="2129242"/>
            <a:ext cx="6672380" cy="361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Mélanger 2 verres de farine, 1 verre d’eau tiède et 1 verre de sel.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Malaxer la pâte à sel puis l’’étaler avec un rouleau à pâtisserie (ou une bouteille d’eau)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Poser sa main dessus les doigts bien écartés et appuyer très fort pour faire son empreinte.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Découper autour de l’empreinte.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Laisser sécher la pâte à sel au moins 24h.</a:t>
            </a:r>
            <a:b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Vous pouvez conserver le reste de la pâte à sel entourée de film plastique au réfrigérateur.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C9A32D-1F1D-4E67-A9B0-9B2040312A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08937" y="2129242"/>
            <a:ext cx="5183063" cy="472875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26FDF1-5829-489E-9E76-F5C41C37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840" y="5288077"/>
            <a:ext cx="158509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186455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3"/>
                </a:solidFill>
                <a:latin typeface="Always Together" pitchFamily="50" charset="0"/>
              </a:rPr>
              <a:t>Défi 5</a:t>
            </a:r>
          </a:p>
          <a:p>
            <a:pPr algn="ctr"/>
            <a:r>
              <a:rPr lang="fr-FR" sz="3200" dirty="0">
                <a:solidFill>
                  <a:schemeClr val="accent3"/>
                </a:solidFill>
                <a:latin typeface="Always Together" pitchFamily="50" charset="0"/>
              </a:rPr>
              <a:t>Joue au jeu de Jacques a dit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186081" y="1220665"/>
            <a:ext cx="7481968" cy="443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100"/>
              </a:spcAft>
            </a:pPr>
            <a:r>
              <a:rPr lang="fr-FR" sz="1800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Règle du jeu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1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joueur </a:t>
            </a: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incarne Jacque</a:t>
            </a: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autre</a:t>
            </a: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joueur</a:t>
            </a: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 écouter et </a:t>
            </a: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suivre ses instructions.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1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Jacques donne une consigne aux participants en disant la phrase suivante : “Jacques a dit... pose tes mains sur les genoux / sous le menton / devant les yeux...”.</a:t>
            </a:r>
            <a:endParaRPr lang="es-E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4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S’il donne une consigne sans énoncer la phrase suivante avant “Jacques a dit” alors les participants ne doivent pas la suivre.</a:t>
            </a:r>
            <a:endParaRPr lang="es-E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L’idée est d’utiliser la maximum de mots concernant le corps : bras, jambe, ventre, haut du crâne, pied, orteils, et des prépositions qui renseignent sur l’espace (devant, derrière, sur, entre, sous…</a:t>
            </a:r>
            <a:endParaRPr lang="es-ES" sz="18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8992949-B994-401C-90F0-A11FE1EE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49" y="1384821"/>
            <a:ext cx="4389691" cy="39533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B95F84-1295-43B8-BF44-D7F1D9A4F0C1}"/>
              </a:ext>
            </a:extLst>
          </p:cNvPr>
          <p:cNvSpPr txBox="1"/>
          <p:nvPr/>
        </p:nvSpPr>
        <p:spPr>
          <a:xfrm>
            <a:off x="186081" y="5749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dirty="0">
                <a:hlinkClick r:id="rId3"/>
              </a:rPr>
              <a:t>www.youtube.com/watch?v=_lxBeIstmaw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844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260</TotalTime>
  <Words>442</Words>
  <Application>Microsoft Office PowerPoint</Application>
  <PresentationFormat>Grand écran</PresentationFormat>
  <Paragraphs>38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Abadi</vt:lpstr>
      <vt:lpstr>Always Together</vt:lpstr>
      <vt:lpstr>Arial</vt:lpstr>
      <vt:lpstr>Arial Rounded MT Bold</vt:lpstr>
      <vt:lpstr>Calibri</vt:lpstr>
      <vt:lpstr>Segoe Print</vt:lpstr>
      <vt:lpstr>Illustration Nature 16:9</vt:lpstr>
      <vt:lpstr>Défis du Vendredi 26 mars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Défis du Mardi 23 mars</dc:title>
  <dc:creator>Camille Serrano</dc:creator>
  <cp:lastModifiedBy>Camille Serrano</cp:lastModifiedBy>
  <cp:revision>21</cp:revision>
  <dcterms:created xsi:type="dcterms:W3CDTF">2021-03-23T07:28:10Z</dcterms:created>
  <dcterms:modified xsi:type="dcterms:W3CDTF">2021-03-24T12:11:46Z</dcterms:modified>
</cp:coreProperties>
</file>