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7" r:id="rId2"/>
    <p:sldId id="258" r:id="rId3"/>
    <p:sldId id="259" r:id="rId4"/>
    <p:sldId id="260" r:id="rId5"/>
    <p:sldId id="264" r:id="rId6"/>
    <p:sldId id="261" r:id="rId7"/>
    <p:sldId id="262" r:id="rId8"/>
    <p:sldId id="263" r:id="rId9"/>
    <p:sldId id="265" r:id="rId10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6437" autoAdjust="0"/>
  </p:normalViewPr>
  <p:slideViewPr>
    <p:cSldViewPr snapToGrid="0">
      <p:cViewPr>
        <p:scale>
          <a:sx n="50" d="100"/>
          <a:sy n="50" d="100"/>
        </p:scale>
        <p:origin x="141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0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30F44109-6525-4707-8FCB-831590E4D85F}" type="datetime1">
              <a:rPr lang="fr-FR" smtClean="0"/>
              <a:t>23/03/2021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fr-FR" smtClean="0"/>
              <a:pPr algn="r"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55600FC2-B0C2-47FF-9826-EA7F77C89DB9}" type="datetime1">
              <a:rPr lang="fr-FR" smtClean="0"/>
              <a:pPr/>
              <a:t>23/03/2021</a:t>
            </a:fld>
            <a:endParaRPr lang="fr-FR" dirty="0"/>
          </a:p>
        </p:txBody>
      </p:sp>
      <p:sp>
        <p:nvSpPr>
          <p:cNvPr id="4" name="Espace réservé d’image de diapositive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dirty="0"/>
              <a:t>Modifiez les styles du texte du masque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C8DC57A8-AE18-4654-B6AF-04B3577165BE}" type="slidenum">
              <a:rPr lang="fr-FR" smtClean="0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83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grpSp>
        <p:nvGrpSpPr>
          <p:cNvPr id="84" name="Groupe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86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87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88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89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0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1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2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3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4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5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6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97" name="Espace réservé d’image 33" descr="Espace réservé vide pour ajouter une image. Cliquez sur l’espace réservé et sélectionnez l’image à ajouter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grpSp>
        <p:nvGrpSpPr>
          <p:cNvPr id="98" name="Groupe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0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1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2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3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4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5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6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7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8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9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10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111" name="Espace réservé d’image 33" descr="Espace réservé vide pour ajouter une image. Cliquez sur l’espace réservé et sélectionnez l’image à ajouter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grpSp>
        <p:nvGrpSpPr>
          <p:cNvPr id="112" name="Groupe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14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15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16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17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18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19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20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21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22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23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24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125" name="Espace réservé d’image 33" descr="Espace réservé vide pour ajouter une image. Cliquez sur l’espace réservé et sélectionnez l’image à ajouter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26" name="Espace réservé du texte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405801-45BA-4E16-B90B-05CB4F3B494B}" type="datetime1">
              <a:rPr lang="fr-FR" smtClean="0"/>
              <a:pPr/>
              <a:t>23/03/2021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 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5D402225-A0BB-4261-999F-CF28F5F94268}" type="datetime1">
              <a:rPr lang="fr-FR" smtClean="0"/>
              <a:pPr/>
              <a:t>23/03/2021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grpSp>
        <p:nvGrpSpPr>
          <p:cNvPr id="8" name="Groupe 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orme libre 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" name="Forme libre 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grpSp>
          <p:nvGrpSpPr>
            <p:cNvPr id="11" name="Groupe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orme libre 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dirty="0"/>
              </a:p>
            </p:txBody>
          </p:sp>
          <p:sp>
            <p:nvSpPr>
              <p:cNvPr id="21" name="Forme libre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dirty="0"/>
              </a:p>
            </p:txBody>
          </p:sp>
        </p:grpSp>
        <p:sp>
          <p:nvSpPr>
            <p:cNvPr id="12" name="Forme libre 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3" name="Forme libre 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4" name="Forme libre 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5" name="Forme libre 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6" name="Forme libre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7" name="Forme libre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8" name="Forme libre 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9" name="Forme libre 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3" name="Espace réservé d’image 2" descr="Espace réservé vide pour ajouter une image. Cliquez sur l’espace réservé et sélectionnez l’image à ajouter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" name="Espace réservé du texte 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E19890-E203-4F29-91EA-9D8FCF3B97FC}" type="datetime1">
              <a:rPr lang="fr-FR" smtClean="0"/>
              <a:pPr/>
              <a:t>23/03/2021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D71D5E-8FED-49D7-918A-BA1D8CCD7B9F}" type="datetime1">
              <a:rPr lang="fr-FR" smtClean="0"/>
              <a:pPr/>
              <a:t>23/03/2021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ED6B917-7E14-4B31-A1D5-38C55D264C09}" type="datetime1">
              <a:rPr lang="fr-FR" smtClean="0"/>
              <a:pPr/>
              <a:t>23/03/2021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55D6175-BB73-49DE-94C2-615D1D73AF89}" type="datetime1">
              <a:rPr lang="fr-FR" smtClean="0"/>
              <a:pPr/>
              <a:t>23/03/2021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 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54F6FEE-9449-414B-97F1-D10EBE0251EA}" type="datetime1">
              <a:rPr lang="fr-FR" smtClean="0"/>
              <a:pPr/>
              <a:t>23/03/2021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 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132E50F-0813-49A5-B43A-301177A5BFA8}" type="datetime1">
              <a:rPr lang="fr-FR" smtClean="0"/>
              <a:pPr/>
              <a:t>23/03/2021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9910A9B-8775-4FA2-9053-97A28704979B}" type="datetime1">
              <a:rPr lang="fr-FR" smtClean="0"/>
              <a:pPr/>
              <a:t>23/03/2021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5048D7F-F53C-490F-B39B-4D2B15AA61C8}" type="datetime1">
              <a:rPr lang="fr-FR" smtClean="0"/>
              <a:pPr/>
              <a:t>23/03/2021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grpSp>
        <p:nvGrpSpPr>
          <p:cNvPr id="9" name="Groupe 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1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2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3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4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5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6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7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8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9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0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1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36" name="Espace réservé d’image 33" descr="Espace réservé vide pour ajouter une image. Cliquez sur l’espace réservé et sélectionnez l’image à ajouter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9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4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5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6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7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8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9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30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31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32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33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34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37" name="Espace réservé d’image 33" descr="Espace réservé vide pour ajouter une image. Cliquez sur l’espace réservé et sélectionnez l’image à ajouter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0" name="Espace réservé du texte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BB1B75E-BFC9-4E45-91F6-B0A6FBA59631}" type="datetime1">
              <a:rPr lang="fr-FR" smtClean="0"/>
              <a:pPr/>
              <a:t>23/03/2021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grpSp>
        <p:nvGrpSpPr>
          <p:cNvPr id="52" name="Groupe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54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55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56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57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58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59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60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61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62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63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64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79" name="Espace réservé d’image 33" descr="Espace réservé vide pour ajouter une image. Cliquez sur l’espace réservé et sélectionnez l’image à ajouter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81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grpSp>
        <p:nvGrpSpPr>
          <p:cNvPr id="84" name="Groupe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86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87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88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89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0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1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2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3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4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5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6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78" name="Espace réservé d’image 33" descr="Espace réservé vide pour ajouter une image. Cliquez sur l’espace réservé et sélectionnez l’image à ajouter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82" name="Espace réservé du texte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grpSp>
        <p:nvGrpSpPr>
          <p:cNvPr id="97" name="Groupe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9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0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1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2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3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4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5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6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7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8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9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80" name="Espace réservé d’image 33" descr="Espace réservé vide pour ajouter une image. Cliquez sur l’espace réservé et sélectionnez l’image à ajouter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83" name="Espace réservé du texte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7B85032-1B3C-4C66-B6F6-444778CB4E74}" type="datetime1">
              <a:rPr lang="fr-FR" smtClean="0"/>
              <a:pPr/>
              <a:t>23/03/2021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 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dirty="0"/>
              <a:t>Modifiez le style du titre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dirty="0"/>
              <a:t>Modifiez les styles du texte du masque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fr-FR" smtClean="0"/>
              <a:pPr rtl="0"/>
              <a:t>‹N°›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AE8FE1FB-D325-4094-B07B-EA12C6CC1C7D}" type="datetime1">
              <a:rPr lang="fr-FR" smtClean="0"/>
              <a:pPr/>
              <a:t>23/03/2021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8ZoJogvzqE?feature=oembed" TargetMode="External"/><Relationship Id="rId4" Type="http://schemas.openxmlformats.org/officeDocument/2006/relationships/hyperlink" Target="http://www.youtube.com/watch?v=h8ZoJogvzq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Da1ZXgOWcY?feature=oembed" TargetMode="External"/><Relationship Id="rId4" Type="http://schemas.openxmlformats.org/officeDocument/2006/relationships/hyperlink" Target="https://www.youtube.com/watch?v=pDa1ZXgOWc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745106" y="1600200"/>
            <a:ext cx="8057688" cy="1828800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fr-FR" sz="8000" dirty="0">
                <a:solidFill>
                  <a:schemeClr val="accent3"/>
                </a:solidFill>
                <a:latin typeface="Always Together" pitchFamily="50" charset="0"/>
              </a:rPr>
              <a:t>Défis du Mardi 23 mars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AFB8DD5-A2D6-42C7-913B-C2F1722C65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326" y="3372729"/>
            <a:ext cx="3566160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mur, habits, intérieur&#10;&#10;Description générée automatiquement">
            <a:extLst>
              <a:ext uri="{FF2B5EF4-FFF2-40B4-BE49-F238E27FC236}">
                <a16:creationId xmlns:a16="http://schemas.microsoft.com/office/drawing/2014/main" id="{9392CB31-2766-499D-8CCF-FCC98324E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0" t="17231"/>
          <a:stretch/>
        </p:blipFill>
        <p:spPr>
          <a:xfrm rot="21141583" flipH="1">
            <a:off x="358974" y="931806"/>
            <a:ext cx="4137953" cy="56763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356F4E-7A7F-4AF8-96FD-BEFF7727C0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244" y1="22759" x2="47073" y2="21552"/>
                        <a14:foregroundMark x1="47073" y1="21552" x2="53780" y2="21552"/>
                        <a14:foregroundMark x1="53780" y1="21552" x2="56220" y2="23103"/>
                        <a14:foregroundMark x1="46829" y1="34828" x2="50488" y2="22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2830">
            <a:off x="136867" y="-22567"/>
            <a:ext cx="3112770" cy="2201716"/>
          </a:xfrm>
          <a:prstGeom prst="rect">
            <a:avLst/>
          </a:prstGeom>
        </p:spPr>
      </p:pic>
      <p:sp>
        <p:nvSpPr>
          <p:cNvPr id="9" name="Bulle narrative : ronde 8">
            <a:extLst>
              <a:ext uri="{FF2B5EF4-FFF2-40B4-BE49-F238E27FC236}">
                <a16:creationId xmlns:a16="http://schemas.microsoft.com/office/drawing/2014/main" id="{0CA09BE2-AE67-41E0-879A-12A277AC58FA}"/>
              </a:ext>
            </a:extLst>
          </p:cNvPr>
          <p:cNvSpPr/>
          <p:nvPr/>
        </p:nvSpPr>
        <p:spPr>
          <a:xfrm rot="1153313">
            <a:off x="4955673" y="178558"/>
            <a:ext cx="5743399" cy="4088208"/>
          </a:xfrm>
          <a:prstGeom prst="wedgeEllipseCallou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" sz="2400" dirty="0">
                <a:solidFill>
                  <a:schemeClr val="tx2"/>
                </a:solidFill>
                <a:latin typeface="Always Together" pitchFamily="50" charset="0"/>
              </a:rPr>
              <a:t>Bonjour les enfants ! J’espère que vous allez bien et que vous ne trouvez pas le temps trop long à la maison. La classe est fermée jusqu’à la semaine prochaine afin que vous soyez à l’abri du méchant virus mais voici quelques activités que vous pouvez faire en famille. Amusez-vous bien ! N’hésitez-pas à envoyer des photos !</a:t>
            </a:r>
          </a:p>
        </p:txBody>
      </p:sp>
    </p:spTree>
    <p:extLst>
      <p:ext uri="{BB962C8B-B14F-4D97-AF65-F5344CB8AC3E}">
        <p14:creationId xmlns:p14="http://schemas.microsoft.com/office/powerpoint/2010/main" val="248877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1DB70C-5556-46C3-952E-AFFD13C480C0}"/>
              </a:ext>
            </a:extLst>
          </p:cNvPr>
          <p:cNvSpPr txBox="1">
            <a:spLocks/>
          </p:cNvSpPr>
          <p:nvPr/>
        </p:nvSpPr>
        <p:spPr>
          <a:xfrm>
            <a:off x="2067156" y="0"/>
            <a:ext cx="8057688" cy="18288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000" dirty="0">
                <a:solidFill>
                  <a:schemeClr val="accent3"/>
                </a:solidFill>
                <a:latin typeface="Always Together" pitchFamily="50" charset="0"/>
              </a:rPr>
              <a:t>Défi 1</a:t>
            </a:r>
          </a:p>
          <a:p>
            <a:pPr algn="ctr"/>
            <a:r>
              <a:rPr lang="fr-FR" dirty="0">
                <a:solidFill>
                  <a:schemeClr val="accent3"/>
                </a:solidFill>
                <a:latin typeface="Always Together" pitchFamily="50" charset="0"/>
              </a:rPr>
              <a:t>Écoute une histoire et réponds aux questions suivantes</a:t>
            </a:r>
          </a:p>
        </p:txBody>
      </p:sp>
      <p:pic>
        <p:nvPicPr>
          <p:cNvPr id="3" name="Média en ligne 2" title="🐛Lecture : Petit Crocodile à PERDU sa dent">
            <a:hlinkClick r:id="" action="ppaction://media"/>
            <a:extLst>
              <a:ext uri="{FF2B5EF4-FFF2-40B4-BE49-F238E27FC236}">
                <a16:creationId xmlns:a16="http://schemas.microsoft.com/office/drawing/2014/main" id="{6D73E3F9-D450-4590-BBC4-EEE9E8F34A7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1797" y="1951892"/>
            <a:ext cx="5246468" cy="296425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EE37793-E1AE-4F3F-8645-14CD52323C24}"/>
              </a:ext>
            </a:extLst>
          </p:cNvPr>
          <p:cNvSpPr txBox="1"/>
          <p:nvPr/>
        </p:nvSpPr>
        <p:spPr>
          <a:xfrm>
            <a:off x="379828" y="5205046"/>
            <a:ext cx="5078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linkClick r:id="rId4"/>
              </a:rPr>
              <a:t>www.youtube.com/watch?v=h8ZoJogvzqE</a:t>
            </a:r>
            <a:endParaRPr lang="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CB54D9F-CD02-441B-828C-FFCB585FEE20}"/>
              </a:ext>
            </a:extLst>
          </p:cNvPr>
          <p:cNvSpPr txBox="1"/>
          <p:nvPr/>
        </p:nvSpPr>
        <p:spPr>
          <a:xfrm>
            <a:off x="6142891" y="2151727"/>
            <a:ext cx="57622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Qu’est-il arrivé au petit crocodile ?</a:t>
            </a:r>
            <a:endParaRPr lang="es-ES" sz="2000" dirty="0">
              <a:solidFill>
                <a:schemeClr val="tx2"/>
              </a:solidFill>
              <a:effectLst/>
              <a:latin typeface="Abadi" panose="020B06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 viendra voir le petit crocodile pour lui apporter une pièce de monnaie ?</a:t>
            </a:r>
            <a:endParaRPr lang="es-ES" sz="2000" dirty="0">
              <a:solidFill>
                <a:schemeClr val="tx2"/>
              </a:solidFill>
              <a:effectLst/>
              <a:latin typeface="Abadi" panose="020B06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Pourquoi la petite souris-a-t-elle peur de venir rendre visite au crocodile ?</a:t>
            </a:r>
            <a:endParaRPr lang="es-ES" sz="2000" dirty="0">
              <a:solidFill>
                <a:schemeClr val="tx2"/>
              </a:solidFill>
              <a:effectLst/>
              <a:latin typeface="Abadi" panose="020B06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petit crocodile mange-t-il la souris ?</a:t>
            </a:r>
            <a:endParaRPr lang="fr" sz="2000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51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1DB70C-5556-46C3-952E-AFFD13C480C0}"/>
              </a:ext>
            </a:extLst>
          </p:cNvPr>
          <p:cNvSpPr txBox="1">
            <a:spLocks/>
          </p:cNvSpPr>
          <p:nvPr/>
        </p:nvSpPr>
        <p:spPr>
          <a:xfrm>
            <a:off x="2067156" y="-23848"/>
            <a:ext cx="8057688" cy="18288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000" dirty="0">
                <a:solidFill>
                  <a:schemeClr val="accent3"/>
                </a:solidFill>
                <a:latin typeface="Always Together" pitchFamily="50" charset="0"/>
              </a:rPr>
              <a:t>Défi 2</a:t>
            </a:r>
          </a:p>
          <a:p>
            <a:pPr algn="ctr"/>
            <a:r>
              <a:rPr lang="fr-FR" dirty="0">
                <a:solidFill>
                  <a:schemeClr val="accent3"/>
                </a:solidFill>
                <a:latin typeface="Always Together" pitchFamily="50" charset="0"/>
              </a:rPr>
              <a:t>Écrit deux mots en capitales d’imprimerie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CB54D9F-CD02-441B-828C-FFCB585FEE20}"/>
              </a:ext>
            </a:extLst>
          </p:cNvPr>
          <p:cNvSpPr txBox="1"/>
          <p:nvPr/>
        </p:nvSpPr>
        <p:spPr>
          <a:xfrm>
            <a:off x="5522859" y="3762782"/>
            <a:ext cx="2958907" cy="113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</a:t>
            </a:r>
            <a:r>
              <a:rPr lang="es-ES" sz="2000" dirty="0" err="1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peux</a:t>
            </a:r>
            <a:r>
              <a:rPr lang="es-ES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d’abord</a:t>
            </a:r>
            <a:r>
              <a:rPr lang="es-ES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écrire</a:t>
            </a:r>
            <a:r>
              <a:rPr lang="es-ES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</a:t>
            </a:r>
            <a:r>
              <a:rPr lang="es-ES" sz="2000" dirty="0" err="1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mots</a:t>
            </a:r>
            <a:r>
              <a:rPr lang="es-ES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</a:t>
            </a:r>
            <a:r>
              <a:rPr lang="es-ES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une </a:t>
            </a:r>
            <a:r>
              <a:rPr lang="es-ES" sz="2000" dirty="0" err="1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assiette</a:t>
            </a:r>
            <a:r>
              <a:rPr lang="es-ES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dirty="0" err="1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semoule</a:t>
            </a:r>
            <a:r>
              <a:rPr lang="es-ES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" sz="2000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E0CCD4-0F86-49DA-B2A2-04A92F3408E2}"/>
              </a:ext>
            </a:extLst>
          </p:cNvPr>
          <p:cNvSpPr txBox="1"/>
          <p:nvPr/>
        </p:nvSpPr>
        <p:spPr>
          <a:xfrm>
            <a:off x="286825" y="2443280"/>
            <a:ext cx="2145232" cy="105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6000" dirty="0">
                <a:solidFill>
                  <a:schemeClr val="tx2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FÉE</a:t>
            </a:r>
            <a:endParaRPr lang="fr" sz="6000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Image 6" descr="Résultat de recherche d'images pour &quot;fée dessin&quot;&quot;">
            <a:extLst>
              <a:ext uri="{FF2B5EF4-FFF2-40B4-BE49-F238E27FC236}">
                <a16:creationId xmlns:a16="http://schemas.microsoft.com/office/drawing/2014/main" id="{69EDE7EC-2D1F-43C2-8832-F689BDD9B3C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t="20776" b="11387"/>
          <a:stretch/>
        </p:blipFill>
        <p:spPr bwMode="auto">
          <a:xfrm>
            <a:off x="2964058" y="2316672"/>
            <a:ext cx="1323416" cy="13102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 descr="Une image contenant texte, dessin&#10;&#10;Description générée automatiquement">
            <a:extLst>
              <a:ext uri="{FF2B5EF4-FFF2-40B4-BE49-F238E27FC236}">
                <a16:creationId xmlns:a16="http://schemas.microsoft.com/office/drawing/2014/main" id="{2E028252-D38F-4EF2-A04A-3C8B339497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76" y="4541328"/>
            <a:ext cx="1116872" cy="118098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C845524-D2E0-4990-81B2-8D71B5C1C992}"/>
              </a:ext>
            </a:extLst>
          </p:cNvPr>
          <p:cNvSpPr txBox="1"/>
          <p:nvPr/>
        </p:nvSpPr>
        <p:spPr>
          <a:xfrm>
            <a:off x="286825" y="4523742"/>
            <a:ext cx="2145232" cy="105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6000" dirty="0">
                <a:solidFill>
                  <a:schemeClr val="tx2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ILE</a:t>
            </a:r>
            <a:endParaRPr lang="fr" sz="6000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554AF91-2A3C-448C-A608-1C961A9CE4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92"/>
          <a:stretch/>
        </p:blipFill>
        <p:spPr>
          <a:xfrm>
            <a:off x="5522859" y="1687381"/>
            <a:ext cx="2958906" cy="200547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6E7BE0D-869F-4FC7-B473-1486DFCAF842}"/>
              </a:ext>
            </a:extLst>
          </p:cNvPr>
          <p:cNvSpPr txBox="1"/>
          <p:nvPr/>
        </p:nvSpPr>
        <p:spPr>
          <a:xfrm>
            <a:off x="8994830" y="3762782"/>
            <a:ext cx="2958907" cy="778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</a:t>
            </a:r>
            <a:r>
              <a:rPr lang="es-ES" sz="2000" dirty="0" err="1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peux</a:t>
            </a:r>
            <a:r>
              <a:rPr lang="es-ES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ensuite</a:t>
            </a:r>
            <a:r>
              <a:rPr lang="es-ES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</a:t>
            </a:r>
            <a:r>
              <a:rPr lang="es-ES" sz="2000" dirty="0" err="1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écrire</a:t>
            </a:r>
            <a:r>
              <a:rPr lang="es-ES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sur une </a:t>
            </a:r>
            <a:r>
              <a:rPr lang="es-ES" sz="2000" dirty="0" err="1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feuille</a:t>
            </a:r>
            <a:r>
              <a:rPr lang="es-ES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dirty="0" err="1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papier</a:t>
            </a:r>
            <a:r>
              <a:rPr lang="es-ES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" sz="2000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  <p:pic>
        <p:nvPicPr>
          <p:cNvPr id="1026" name="Picture 2" descr="éduscol">
            <a:extLst>
              <a:ext uri="{FF2B5EF4-FFF2-40B4-BE49-F238E27FC236}">
                <a16:creationId xmlns:a16="http://schemas.microsoft.com/office/drawing/2014/main" id="{F5BED33E-9B27-4C7F-A50C-E27F6B40C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897" y="1687381"/>
            <a:ext cx="2900772" cy="199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0CB17E0-7E7D-46F9-9060-E2F0B62B027C}"/>
              </a:ext>
            </a:extLst>
          </p:cNvPr>
          <p:cNvSpPr txBox="1"/>
          <p:nvPr/>
        </p:nvSpPr>
        <p:spPr>
          <a:xfrm>
            <a:off x="9023897" y="4646329"/>
            <a:ext cx="2958907" cy="1486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</a:t>
            </a:r>
            <a:r>
              <a:rPr lang="es-ES" sz="2000" dirty="0" err="1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peux</a:t>
            </a:r>
            <a:r>
              <a:rPr lang="es-ES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</a:t>
            </a:r>
            <a:r>
              <a:rPr lang="es-ES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finir, </a:t>
            </a:r>
            <a:r>
              <a:rPr lang="es-ES" sz="2000" dirty="0" err="1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nommer</a:t>
            </a:r>
            <a:r>
              <a:rPr lang="es-ES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</a:t>
            </a:r>
            <a:r>
              <a:rPr lang="es-ES" sz="2000" dirty="0" err="1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lettres</a:t>
            </a:r>
            <a:r>
              <a:rPr lang="es-ES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dont</a:t>
            </a:r>
            <a:r>
              <a:rPr lang="es-ES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tu as </a:t>
            </a:r>
            <a:r>
              <a:rPr lang="es-ES" sz="2000" dirty="0" err="1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besoin</a:t>
            </a:r>
            <a:r>
              <a:rPr lang="es-ES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</a:t>
            </a:r>
            <a:r>
              <a:rPr lang="es-ES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écrire</a:t>
            </a:r>
            <a:r>
              <a:rPr lang="es-ES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 </a:t>
            </a:r>
            <a:r>
              <a:rPr lang="es-ES" sz="2000" dirty="0" err="1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</a:t>
            </a:r>
            <a:r>
              <a:rPr lang="es-ES" sz="2000" dirty="0">
                <a:solidFill>
                  <a:schemeClr val="tx2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" sz="2000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51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DF24A7-AAD2-43E0-8955-0F94DB673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76" t="41054" r="32619" b="30996"/>
          <a:stretch/>
        </p:blipFill>
        <p:spPr>
          <a:xfrm>
            <a:off x="192313" y="1840904"/>
            <a:ext cx="5675087" cy="279519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F9D23E1-7AF0-414B-93B7-BC486D2395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81" t="40273" r="9531" b="32214"/>
          <a:stretch/>
        </p:blipFill>
        <p:spPr>
          <a:xfrm>
            <a:off x="6040663" y="1588798"/>
            <a:ext cx="5848350" cy="304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6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1DB70C-5556-46C3-952E-AFFD13C480C0}"/>
              </a:ext>
            </a:extLst>
          </p:cNvPr>
          <p:cNvSpPr txBox="1">
            <a:spLocks/>
          </p:cNvSpPr>
          <p:nvPr/>
        </p:nvSpPr>
        <p:spPr>
          <a:xfrm>
            <a:off x="2067156" y="-23848"/>
            <a:ext cx="8057688" cy="18288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000" dirty="0">
                <a:solidFill>
                  <a:schemeClr val="accent3"/>
                </a:solidFill>
                <a:latin typeface="Always Together" pitchFamily="50" charset="0"/>
              </a:rPr>
              <a:t>Défi 3</a:t>
            </a:r>
          </a:p>
          <a:p>
            <a:pPr algn="ctr"/>
            <a:r>
              <a:rPr lang="fr-FR" dirty="0">
                <a:solidFill>
                  <a:schemeClr val="accent3"/>
                </a:solidFill>
                <a:latin typeface="Always Together" pitchFamily="50" charset="0"/>
              </a:rPr>
              <a:t>Joue au jeu du bol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AB49457-07D3-4F55-AD1E-59846BCC34EA}"/>
              </a:ext>
            </a:extLst>
          </p:cNvPr>
          <p:cNvSpPr txBox="1"/>
          <p:nvPr/>
        </p:nvSpPr>
        <p:spPr>
          <a:xfrm>
            <a:off x="6405214" y="1795172"/>
            <a:ext cx="5217160" cy="4169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fr-FR" sz="2000" u="sng" dirty="0">
                <a:solidFill>
                  <a:schemeClr val="tx2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Matériel</a:t>
            </a:r>
            <a:br>
              <a:rPr lang="fr-FR" sz="2000" dirty="0">
                <a:solidFill>
                  <a:schemeClr val="tx2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</a:br>
            <a:r>
              <a:rPr lang="fr-FR" sz="2000" dirty="0">
                <a:solidFill>
                  <a:schemeClr val="tx2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3 à 5 objets identiques (Lego, jetons...)</a:t>
            </a:r>
            <a:br>
              <a:rPr lang="fr-FR" sz="2000" dirty="0">
                <a:solidFill>
                  <a:schemeClr val="tx2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</a:br>
            <a:r>
              <a:rPr lang="fr-FR" sz="2000" dirty="0">
                <a:solidFill>
                  <a:schemeClr val="tx2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1 bol ou un saladier opaque</a:t>
            </a:r>
            <a:endParaRPr lang="es-ES" sz="2000" dirty="0">
              <a:solidFill>
                <a:schemeClr val="tx2"/>
              </a:solidFill>
              <a:latin typeface="Abadi" panose="020B06040201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fr-FR" sz="2000" u="sng" dirty="0">
                <a:solidFill>
                  <a:schemeClr val="tx2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Règle du jeu</a:t>
            </a:r>
            <a:br>
              <a:rPr lang="fr-FR" sz="2000" u="sng" dirty="0">
                <a:solidFill>
                  <a:schemeClr val="tx2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</a:br>
            <a:r>
              <a:rPr lang="fr-FR" sz="2000" dirty="0">
                <a:solidFill>
                  <a:schemeClr val="tx2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Présentez les objets à l’enfant.</a:t>
            </a:r>
            <a:br>
              <a:rPr lang="fr-FR" sz="2000" dirty="0">
                <a:solidFill>
                  <a:schemeClr val="tx2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</a:br>
            <a:r>
              <a:rPr lang="fr-FR" sz="2000" dirty="0">
                <a:solidFill>
                  <a:schemeClr val="tx2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Comptez les objets avec lui.</a:t>
            </a:r>
            <a:br>
              <a:rPr lang="fr-FR" sz="2000" dirty="0">
                <a:solidFill>
                  <a:schemeClr val="tx2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</a:br>
            <a:r>
              <a:rPr lang="fr-FR" sz="2000" dirty="0">
                <a:solidFill>
                  <a:schemeClr val="tx2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Demandez-lui de fermer les yeux.</a:t>
            </a:r>
            <a:br>
              <a:rPr lang="fr-FR" sz="2000" dirty="0">
                <a:solidFill>
                  <a:schemeClr val="tx2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</a:br>
            <a:r>
              <a:rPr lang="fr-FR" sz="2000" dirty="0">
                <a:solidFill>
                  <a:schemeClr val="tx2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Cachez un certain nombre d’objets sous le bol.</a:t>
            </a:r>
            <a:br>
              <a:rPr lang="fr-FR" sz="2000" dirty="0">
                <a:solidFill>
                  <a:schemeClr val="tx2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</a:br>
            <a:r>
              <a:rPr lang="fr-FR" sz="2000" dirty="0">
                <a:solidFill>
                  <a:schemeClr val="tx2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Demandez à l’enfant d’ouvrir les yeux puis de retrouver combien d’objets ont été cachés.</a:t>
            </a:r>
            <a:endParaRPr lang="es-ES" sz="2000" dirty="0">
              <a:solidFill>
                <a:schemeClr val="tx2"/>
              </a:solidFill>
              <a:latin typeface="Abadi" panose="020B06040201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Média en ligne 3" title="Le jeu du bol">
            <a:hlinkClick r:id="" action="ppaction://media"/>
            <a:extLst>
              <a:ext uri="{FF2B5EF4-FFF2-40B4-BE49-F238E27FC236}">
                <a16:creationId xmlns:a16="http://schemas.microsoft.com/office/drawing/2014/main" id="{0DFE8EA7-2B54-426A-BA52-35E7634B826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3662" y="1804952"/>
            <a:ext cx="5603126" cy="316576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359BAB2-70C5-4FE4-9161-AEE31DF84D63}"/>
              </a:ext>
            </a:extLst>
          </p:cNvPr>
          <p:cNvSpPr txBox="1"/>
          <p:nvPr/>
        </p:nvSpPr>
        <p:spPr>
          <a:xfrm>
            <a:off x="296204" y="5180274"/>
            <a:ext cx="5603125" cy="400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</a:pPr>
            <a:r>
              <a:rPr lang="fr-FR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www.youtube.com/watch?v=pDa1ZXgOWcY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70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1DB70C-5556-46C3-952E-AFFD13C480C0}"/>
              </a:ext>
            </a:extLst>
          </p:cNvPr>
          <p:cNvSpPr txBox="1">
            <a:spLocks/>
          </p:cNvSpPr>
          <p:nvPr/>
        </p:nvSpPr>
        <p:spPr>
          <a:xfrm>
            <a:off x="2067156" y="-23848"/>
            <a:ext cx="8057688" cy="18288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000" dirty="0">
                <a:solidFill>
                  <a:schemeClr val="accent3"/>
                </a:solidFill>
                <a:latin typeface="Always Together" pitchFamily="50" charset="0"/>
              </a:rPr>
              <a:t>Défi 4</a:t>
            </a:r>
          </a:p>
          <a:p>
            <a:pPr algn="ctr"/>
            <a:r>
              <a:rPr lang="fr-FR" dirty="0">
                <a:solidFill>
                  <a:schemeClr val="accent3"/>
                </a:solidFill>
                <a:latin typeface="Always Together" pitchFamily="50" charset="0"/>
              </a:rPr>
              <a:t>Réalise un mandala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AB49457-07D3-4F55-AD1E-59846BCC34EA}"/>
              </a:ext>
            </a:extLst>
          </p:cNvPr>
          <p:cNvSpPr txBox="1"/>
          <p:nvPr/>
        </p:nvSpPr>
        <p:spPr>
          <a:xfrm>
            <a:off x="2376371" y="1715633"/>
            <a:ext cx="8057687" cy="2044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fr-FR" sz="2800" dirty="0">
                <a:solidFill>
                  <a:schemeClr val="tx2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Les mandalas tu adores en colorier à l’école alors essayes d’en réaliser un avec des objets que tu trouveras dans ta maison ! </a:t>
            </a:r>
            <a:br>
              <a:rPr lang="fr-FR" sz="2800" dirty="0">
                <a:solidFill>
                  <a:schemeClr val="tx2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</a:br>
            <a:r>
              <a:rPr lang="fr-FR" sz="2800" dirty="0">
                <a:solidFill>
                  <a:schemeClr val="tx2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Sois créatif !</a:t>
            </a:r>
            <a:endParaRPr lang="es-ES" sz="2800" dirty="0">
              <a:solidFill>
                <a:schemeClr val="tx2"/>
              </a:solidFill>
              <a:latin typeface="Abadi" panose="020B06040201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3.png">
            <a:extLst>
              <a:ext uri="{FF2B5EF4-FFF2-40B4-BE49-F238E27FC236}">
                <a16:creationId xmlns:a16="http://schemas.microsoft.com/office/drawing/2014/main" id="{86A57E93-CF65-49BA-A0B7-13ED8B555089}"/>
              </a:ext>
            </a:extLst>
          </p:cNvPr>
          <p:cNvPicPr/>
          <p:nvPr/>
        </p:nvPicPr>
        <p:blipFill>
          <a:blip r:embed="rId2"/>
          <a:srcRect l="53607" t="20049" r="1297" b="3757"/>
          <a:stretch>
            <a:fillRect/>
          </a:stretch>
        </p:blipFill>
        <p:spPr>
          <a:xfrm>
            <a:off x="4466380" y="4079256"/>
            <a:ext cx="2820597" cy="2778744"/>
          </a:xfrm>
          <a:prstGeom prst="ellipse">
            <a:avLst/>
          </a:prstGeom>
          <a:noFill/>
          <a:ln>
            <a:noFill/>
            <a:prstDash/>
          </a:ln>
        </p:spPr>
      </p:pic>
      <p:pic>
        <p:nvPicPr>
          <p:cNvPr id="7" name="image7.png">
            <a:extLst>
              <a:ext uri="{FF2B5EF4-FFF2-40B4-BE49-F238E27FC236}">
                <a16:creationId xmlns:a16="http://schemas.microsoft.com/office/drawing/2014/main" id="{4BF5E4D3-8C99-484B-B578-3083016F5941}"/>
              </a:ext>
            </a:extLst>
          </p:cNvPr>
          <p:cNvPicPr/>
          <p:nvPr/>
        </p:nvPicPr>
        <p:blipFill>
          <a:blip r:embed="rId3"/>
          <a:srcRect l="5545" t="12120"/>
          <a:stretch>
            <a:fillRect/>
          </a:stretch>
        </p:blipFill>
        <p:spPr>
          <a:xfrm>
            <a:off x="8207289" y="3999239"/>
            <a:ext cx="3835109" cy="2858761"/>
          </a:xfrm>
          <a:prstGeom prst="ellipse">
            <a:avLst/>
          </a:prstGeom>
          <a:noFill/>
          <a:ln>
            <a:noFill/>
            <a:prstDash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A8657E1-23BF-478F-9CA2-5890B05B76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32" r="9323"/>
          <a:stretch/>
        </p:blipFill>
        <p:spPr>
          <a:xfrm rot="4880768">
            <a:off x="257562" y="3608222"/>
            <a:ext cx="3000760" cy="334185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3364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1DB70C-5556-46C3-952E-AFFD13C480C0}"/>
              </a:ext>
            </a:extLst>
          </p:cNvPr>
          <p:cNvSpPr txBox="1">
            <a:spLocks/>
          </p:cNvSpPr>
          <p:nvPr/>
        </p:nvSpPr>
        <p:spPr>
          <a:xfrm>
            <a:off x="2067156" y="-23848"/>
            <a:ext cx="8057688" cy="18288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000" dirty="0">
                <a:solidFill>
                  <a:schemeClr val="accent3"/>
                </a:solidFill>
                <a:latin typeface="Always Together" pitchFamily="50" charset="0"/>
              </a:rPr>
              <a:t>Défi 5</a:t>
            </a:r>
          </a:p>
          <a:p>
            <a:pPr algn="ctr"/>
            <a:r>
              <a:rPr lang="fr-FR" dirty="0">
                <a:solidFill>
                  <a:schemeClr val="accent3"/>
                </a:solidFill>
                <a:latin typeface="Always Together" pitchFamily="50" charset="0"/>
              </a:rPr>
              <a:t>Construit ta silhouette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AB49457-07D3-4F55-AD1E-59846BCC34EA}"/>
              </a:ext>
            </a:extLst>
          </p:cNvPr>
          <p:cNvSpPr txBox="1"/>
          <p:nvPr/>
        </p:nvSpPr>
        <p:spPr>
          <a:xfrm>
            <a:off x="4728145" y="2094574"/>
            <a:ext cx="3528600" cy="3464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fr-FR" sz="2400" dirty="0">
                <a:solidFill>
                  <a:schemeClr val="tx2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Réalise le contour de ton corps ou de celui de ton frère ou de ta sœur avec des objets que tu trouveras chez toi. Ajoute-lui ensuite un nez, une bouche, des yeux, des oreilles... </a:t>
            </a:r>
            <a:endParaRPr lang="es-ES" sz="2400" dirty="0">
              <a:solidFill>
                <a:schemeClr val="tx2"/>
              </a:solidFill>
              <a:latin typeface="Abadi" panose="020B06040201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84326BC-32B6-466B-844C-8260BFD7FE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256745" y="1804952"/>
            <a:ext cx="3528599" cy="4043398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D8D6FFA-3BCC-4CC9-86AA-BFBCEE875B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834"/>
          <a:stretch/>
        </p:blipFill>
        <p:spPr>
          <a:xfrm>
            <a:off x="406656" y="1804952"/>
            <a:ext cx="4275719" cy="404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2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3 bonnes raisons de dire et faire dire des devinettes | L'École de Mes Rêves">
            <a:extLst>
              <a:ext uri="{FF2B5EF4-FFF2-40B4-BE49-F238E27FC236}">
                <a16:creationId xmlns:a16="http://schemas.microsoft.com/office/drawing/2014/main" id="{EC7046B3-63C6-4593-94C4-F347F1FDB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5" t="14776" r="7183" b="14776"/>
          <a:stretch/>
        </p:blipFill>
        <p:spPr bwMode="auto">
          <a:xfrm>
            <a:off x="2666999" y="439628"/>
            <a:ext cx="7258051" cy="597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18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Illustration Nature 16: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60_TF03431377_TF03431377.potx" id="{F05F1E57-AC66-42B0-9DE6-2615D392D1F4}" vid="{13E0EB68-91B4-47CB-AAA7-D055D1B77095}"/>
    </a:ext>
  </a:extLst>
</a:theme>
</file>

<file path=ppt/theme/theme2.xml><?xml version="1.0" encoding="utf-8"?>
<a:theme xmlns:a="http://schemas.openxmlformats.org/drawingml/2006/main" name="Thème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Nature, modèle paysage illustré (grand écran)</Template>
  <TotalTime>147</TotalTime>
  <Words>339</Words>
  <Application>Microsoft Office PowerPoint</Application>
  <PresentationFormat>Grand écran</PresentationFormat>
  <Paragraphs>28</Paragraphs>
  <Slides>9</Slides>
  <Notes>1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Abadi</vt:lpstr>
      <vt:lpstr>Always Together</vt:lpstr>
      <vt:lpstr>Arial</vt:lpstr>
      <vt:lpstr>Arial Rounded MT Bold</vt:lpstr>
      <vt:lpstr>Segoe Print</vt:lpstr>
      <vt:lpstr>Illustration Nature 16:9</vt:lpstr>
      <vt:lpstr>Défis du Mardi 23 mars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Défis du Mardi 23 mars</dc:title>
  <dc:creator>Camille Serrano</dc:creator>
  <cp:lastModifiedBy>Camille Serrano</cp:lastModifiedBy>
  <cp:revision>11</cp:revision>
  <dcterms:created xsi:type="dcterms:W3CDTF">2021-03-23T07:28:10Z</dcterms:created>
  <dcterms:modified xsi:type="dcterms:W3CDTF">2021-03-23T10:05:42Z</dcterms:modified>
</cp:coreProperties>
</file>