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71" r:id="rId3"/>
    <p:sldId id="267" r:id="rId4"/>
    <p:sldId id="264" r:id="rId5"/>
    <p:sldId id="268" r:id="rId6"/>
    <p:sldId id="269" r:id="rId7"/>
    <p:sldId id="270" r:id="rId8"/>
    <p:sldId id="261" r:id="rId9"/>
    <p:sldId id="266" r:id="rId10"/>
    <p:sldId id="272" r:id="rId11"/>
    <p:sldId id="262" r:id="rId12"/>
    <p:sldId id="263" r:id="rId13"/>
    <p:sldId id="273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24/03/2021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24/03/2021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24/03/2021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lozvEioTGQ?feature=oembed" TargetMode="External"/><Relationship Id="rId4" Type="http://schemas.openxmlformats.org/officeDocument/2006/relationships/hyperlink" Target="http://www.youtube.com/watch?v=WlozvEioTG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Qn1JO2_Psm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45106" y="1600200"/>
            <a:ext cx="8057688" cy="1828800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fr-FR" sz="8000" dirty="0">
                <a:solidFill>
                  <a:schemeClr val="accent3"/>
                </a:solidFill>
                <a:latin typeface="Always Together" pitchFamily="50" charset="0"/>
              </a:rPr>
              <a:t>Défis </a:t>
            </a:r>
            <a:r>
              <a:rPr lang="fr-FR" sz="8000">
                <a:solidFill>
                  <a:schemeClr val="accent3"/>
                </a:solidFill>
                <a:latin typeface="Always Together" pitchFamily="50" charset="0"/>
              </a:rPr>
              <a:t>du Lundi 29 </a:t>
            </a:r>
            <a:r>
              <a:rPr lang="fr-FR" sz="8000" dirty="0">
                <a:solidFill>
                  <a:schemeClr val="accent3"/>
                </a:solidFill>
                <a:latin typeface="Always Together" pitchFamily="50" charset="0"/>
              </a:rPr>
              <a:t>mars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FB8DD5-A2D6-42C7-913B-C2F1722C6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26" y="3372729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5533EB-FA42-4146-A257-59E7BD0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87" y="1143272"/>
            <a:ext cx="6553200" cy="27908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532376-F8A2-4EC3-BB85-CFFBF1D5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987" y="1267097"/>
            <a:ext cx="2105025" cy="2667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92EA16-89D6-4497-9D76-59C65B2BF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87" y="3934097"/>
            <a:ext cx="1933575" cy="24193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BC3A0B-A71A-4D2C-AF79-7AF1D25F8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887" y="3819797"/>
            <a:ext cx="67151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1917498" y="42203"/>
            <a:ext cx="8357004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4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Décore – Peins l’empreinte de ta main réalisée en pâte à sel</a:t>
            </a:r>
          </a:p>
        </p:txBody>
      </p:sp>
      <p:pic>
        <p:nvPicPr>
          <p:cNvPr id="5" name="Image 4" descr="Empreintes de mains en pâte à sel - Les Lutins Créatifs, bricolage pour  enfants.">
            <a:extLst>
              <a:ext uri="{FF2B5EF4-FFF2-40B4-BE49-F238E27FC236}">
                <a16:creationId xmlns:a16="http://schemas.microsoft.com/office/drawing/2014/main" id="{6013E4F2-D147-405C-8F67-4C561BDC9F98}"/>
              </a:ext>
            </a:extLst>
          </p:cNvPr>
          <p:cNvPicPr/>
          <p:nvPr/>
        </p:nvPicPr>
        <p:blipFill>
          <a:blip r:embed="rId2"/>
          <a:srcRect l="21175" t="7264" r="20947" b="7706"/>
          <a:stretch>
            <a:fillRect/>
          </a:stretch>
        </p:blipFill>
        <p:spPr>
          <a:xfrm>
            <a:off x="4374418" y="1871003"/>
            <a:ext cx="4206873" cy="405789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336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67886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accent3"/>
                </a:solidFill>
                <a:latin typeface="Always Together" pitchFamily="50" charset="0"/>
              </a:rPr>
              <a:t>Défi 5</a:t>
            </a:r>
          </a:p>
          <a:p>
            <a:pPr algn="ctr"/>
            <a:r>
              <a:rPr lang="fr-FR" sz="3200" dirty="0">
                <a:solidFill>
                  <a:schemeClr val="accent3"/>
                </a:solidFill>
                <a:latin typeface="Always Together" pitchFamily="50" charset="0"/>
              </a:rPr>
              <a:t>Écoute, chante, danse et essaie de mémoriser les paroles de cette chanson : </a:t>
            </a:r>
            <a:r>
              <a:rPr lang="fr-FR" sz="3200" b="1" u="sng" dirty="0">
                <a:solidFill>
                  <a:schemeClr val="accent3"/>
                </a:solidFill>
                <a:latin typeface="Always Together" pitchFamily="50" charset="0"/>
              </a:rPr>
              <a:t>C’est le printemps </a:t>
            </a:r>
            <a:r>
              <a:rPr lang="fr-FR" sz="3200" dirty="0">
                <a:solidFill>
                  <a:schemeClr val="accent3"/>
                </a:solidFill>
                <a:latin typeface="Always Together" pitchFamily="50" charset="0"/>
              </a:rPr>
              <a:t>– Henri Dès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422676" y="1818193"/>
            <a:ext cx="3823211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“Le matin, le matin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Ne rime plus avec chagrin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À midi, à midi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Je n'aurai pas plus de soucis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À 4 heures, à 4 heures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Ça rime avec tartine au beurre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Et le soir, et le soir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Ça rime toujours avec espoir”</a:t>
            </a:r>
            <a:endParaRPr lang="fr-FR" sz="2000" dirty="0">
              <a:solidFill>
                <a:schemeClr val="tx2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Média en ligne 2" title="Henri Dès - C'est le Printemps">
            <a:hlinkClick r:id="" action="ppaction://media"/>
            <a:extLst>
              <a:ext uri="{FF2B5EF4-FFF2-40B4-BE49-F238E27FC236}">
                <a16:creationId xmlns:a16="http://schemas.microsoft.com/office/drawing/2014/main" id="{06B354A5-9CC1-4F84-9433-2353597BC6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1918454"/>
            <a:ext cx="5410029" cy="40575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169C767-EA81-4DE4-9726-9126C3D8CEC7}"/>
              </a:ext>
            </a:extLst>
          </p:cNvPr>
          <p:cNvSpPr txBox="1"/>
          <p:nvPr/>
        </p:nvSpPr>
        <p:spPr>
          <a:xfrm>
            <a:off x="309489" y="58668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dirty="0">
                <a:hlinkClick r:id="rId4"/>
              </a:rPr>
              <a:t>www.youtube.com/watch?v=WlozvEioTGQ</a:t>
            </a:r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8442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67886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accent3"/>
                </a:solidFill>
                <a:latin typeface="Always Together" pitchFamily="50" charset="0"/>
              </a:rPr>
              <a:t>Défi 6</a:t>
            </a:r>
          </a:p>
          <a:p>
            <a:pPr algn="ctr"/>
            <a:r>
              <a:rPr lang="fr-FR" sz="3200" dirty="0">
                <a:solidFill>
                  <a:schemeClr val="accent3"/>
                </a:solidFill>
                <a:latin typeface="Always Together" pitchFamily="50" charset="0"/>
              </a:rPr>
              <a:t>Joue au jeu « Touche, touche couleurs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408608" y="1958213"/>
            <a:ext cx="4838641" cy="366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L’enfant doit toucher un objet de la couleur que vous allez annoncer. Ils pourront la.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Commencez par une couleur facilement identifiable : rouge – jaune – bleu – vert – violet - orange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Recommencez en nommant des couleurs plus complexes : beige, marron foncé / marron clair.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19A240A-A6A1-4A36-AF67-6BD2FF10A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t="6636" r="13891" b="10004"/>
          <a:stretch/>
        </p:blipFill>
        <p:spPr>
          <a:xfrm>
            <a:off x="6339195" y="1958213"/>
            <a:ext cx="5322922" cy="37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0"/>
            <a:ext cx="8057688" cy="1828800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1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Écoute une histoire : </a:t>
            </a:r>
            <a:r>
              <a:rPr lang="fr-FR" b="1" u="sng" dirty="0">
                <a:solidFill>
                  <a:schemeClr val="accent3"/>
                </a:solidFill>
                <a:latin typeface="Always Together" pitchFamily="50" charset="0"/>
              </a:rPr>
              <a:t>Pas beau Coco !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 Réponds aux questions suivantes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E37793-E1AE-4F3F-8645-14CD52323C24}"/>
              </a:ext>
            </a:extLst>
          </p:cNvPr>
          <p:cNvSpPr txBox="1"/>
          <p:nvPr/>
        </p:nvSpPr>
        <p:spPr>
          <a:xfrm>
            <a:off x="456026" y="5036232"/>
            <a:ext cx="533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2"/>
              </a:rPr>
              <a:t>www.youtube.com/watch?v=Qn1JO2_Psmc</a:t>
            </a:r>
            <a:endParaRPr lang="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B54D9F-CD02-441B-828C-FFCB585FEE20}"/>
              </a:ext>
            </a:extLst>
          </p:cNvPr>
          <p:cNvSpPr txBox="1"/>
          <p:nvPr/>
        </p:nvSpPr>
        <p:spPr>
          <a:xfrm>
            <a:off x="6096000" y="1828800"/>
            <a:ext cx="5762284" cy="283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fait Léo au début de l’histoire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perroquet le trouve-t-il beau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Trouve-t-il beau les amis de Léo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Croco s’est-il déguisé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 est la réaction de Coco 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fait alors Croco ?</a:t>
            </a:r>
            <a:endParaRPr lang="fr-FR" sz="2000" dirty="0">
              <a:solidFill>
                <a:schemeClr val="tx2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3159B4-15DB-4C36-A028-197699396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2" y="1821768"/>
            <a:ext cx="5331655" cy="29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23848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2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Écrit les chiffres de 6 à 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B54D9F-CD02-441B-828C-FFCB585FEE20}"/>
              </a:ext>
            </a:extLst>
          </p:cNvPr>
          <p:cNvSpPr txBox="1"/>
          <p:nvPr/>
        </p:nvSpPr>
        <p:spPr>
          <a:xfrm>
            <a:off x="5522859" y="3762782"/>
            <a:ext cx="2958907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d’abord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chiffres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assiette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semoule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554AF91-2A3C-448C-A608-1C961A9CE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2"/>
          <a:stretch/>
        </p:blipFill>
        <p:spPr>
          <a:xfrm>
            <a:off x="5522859" y="1687381"/>
            <a:ext cx="2958906" cy="200547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6E7BE0D-869F-4FC7-B473-1486DFCAF842}"/>
              </a:ext>
            </a:extLst>
          </p:cNvPr>
          <p:cNvSpPr txBox="1"/>
          <p:nvPr/>
        </p:nvSpPr>
        <p:spPr>
          <a:xfrm>
            <a:off x="8994830" y="3762782"/>
            <a:ext cx="2958907" cy="7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ensuite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une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feuille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papier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éduscol">
            <a:extLst>
              <a:ext uri="{FF2B5EF4-FFF2-40B4-BE49-F238E27FC236}">
                <a16:creationId xmlns:a16="http://schemas.microsoft.com/office/drawing/2014/main" id="{F5BED33E-9B27-4C7F-A50C-E27F6B40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97" y="1687381"/>
            <a:ext cx="2900772" cy="19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0CB17E0-7E7D-46F9-9060-E2F0B62B027C}"/>
              </a:ext>
            </a:extLst>
          </p:cNvPr>
          <p:cNvSpPr txBox="1"/>
          <p:nvPr/>
        </p:nvSpPr>
        <p:spPr>
          <a:xfrm>
            <a:off x="8994830" y="5000273"/>
            <a:ext cx="2958907" cy="778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peux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finir, </a:t>
            </a:r>
            <a:r>
              <a:rPr lang="es-ES" sz="2000" dirty="0" err="1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nommer</a:t>
            </a:r>
            <a:r>
              <a:rPr lang="es-ES" sz="2000" dirty="0">
                <a:solidFill>
                  <a:schemeClr val="tx2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</a:t>
            </a:r>
            <a:r>
              <a:rPr lang="es-ES" sz="2000" dirty="0" err="1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chiffres</a:t>
            </a:r>
            <a:r>
              <a:rPr lang="es-ES" sz="2000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" sz="2000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1ABA92-8CD6-46F2-87D2-EE4479701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37" y="1687381"/>
            <a:ext cx="934868" cy="11974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F57FF7-D1A7-4823-BD83-6878B7DA6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78" y="3306916"/>
            <a:ext cx="817796" cy="12476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086AE7E-6708-46FB-8B00-DAB9CFA68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32" y="4976642"/>
            <a:ext cx="1000125" cy="136798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9D6D98-727E-4C9B-BD3F-458878634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69" y="3343783"/>
            <a:ext cx="8953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16D63B-3391-4313-BC22-A2DBA01E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072" y="0"/>
            <a:ext cx="7576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E0E601-0FE3-42BC-9B00-DFFE5C5D4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302" y="0"/>
            <a:ext cx="8047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6BEE87-835F-40F8-ACDA-3742D8DEC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515" y="0"/>
            <a:ext cx="7550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166D05-A6DC-4A9A-B6FF-B181287A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18" y="0"/>
            <a:ext cx="7548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B70C-5556-46C3-952E-AFFD13C480C0}"/>
              </a:ext>
            </a:extLst>
          </p:cNvPr>
          <p:cNvSpPr txBox="1">
            <a:spLocks/>
          </p:cNvSpPr>
          <p:nvPr/>
        </p:nvSpPr>
        <p:spPr>
          <a:xfrm>
            <a:off x="2067156" y="-23848"/>
            <a:ext cx="8057688" cy="18288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3"/>
                </a:solidFill>
                <a:latin typeface="Always Together" pitchFamily="50" charset="0"/>
              </a:rPr>
              <a:t>Défi 3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lways Together" pitchFamily="50" charset="0"/>
              </a:rPr>
              <a:t>Joue au jeu du memory des nombres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B49457-07D3-4F55-AD1E-59846BCC34EA}"/>
              </a:ext>
            </a:extLst>
          </p:cNvPr>
          <p:cNvSpPr txBox="1"/>
          <p:nvPr/>
        </p:nvSpPr>
        <p:spPr>
          <a:xfrm>
            <a:off x="4264254" y="1650208"/>
            <a:ext cx="7758098" cy="573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Matériel</a:t>
            </a:r>
            <a:b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Des bouts de papier sur lesquels sont écrits les chiffres de 1 à 5.</a:t>
            </a:r>
            <a:b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Des bouts de papier sur lesquels vous avez dessiné des dés avec 1 à 5 points dessus.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Règle du jeu</a:t>
            </a:r>
            <a:br>
              <a:rPr lang="es-ES" u="sng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Disposer les cartes face cachée sur la table.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Retourner deux cartes, si elles sont identiques, le joueur peut alors les conserver.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u="sng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du jeu</a:t>
            </a:r>
            <a:b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Avoir le plus de paires à la fin de la partie.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fr-FR" u="sng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Variante</a:t>
            </a:r>
            <a:br>
              <a:rPr lang="fr-FR" u="sng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chemeClr val="tx2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Jouer avec des cartes sur lesquelles sont écrites / dessinées des quantités plus importantes (1 à 6 – 1 à 7 – 1 à 8 – 1 à 9)</a:t>
            </a:r>
            <a:endParaRPr lang="fr-FR" dirty="0">
              <a:solidFill>
                <a:schemeClr val="tx2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endParaRPr lang="fr-FR" sz="2000" u="sng" dirty="0">
              <a:solidFill>
                <a:schemeClr val="tx2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1BBDCA-2AB2-4DC9-A522-2710AD9CC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8" t="35972" r="28809" b="15327"/>
          <a:stretch/>
        </p:blipFill>
        <p:spPr>
          <a:xfrm>
            <a:off x="0" y="2764894"/>
            <a:ext cx="4048699" cy="19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A8FA1C4-9A5C-46DD-B38A-B0280C43F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996"/>
            <a:ext cx="8905875" cy="25622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927F53-8BE9-41A4-BAA7-C0BB4AC7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218" y="1186996"/>
            <a:ext cx="2200275" cy="25431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F95CB0-DB41-4426-9454-F652EC91B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3" y="3749221"/>
            <a:ext cx="4257675" cy="2552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550048C-8CD2-44E0-AAD5-02E805F3E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088" y="3749221"/>
            <a:ext cx="67437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280</TotalTime>
  <Words>393</Words>
  <Application>Microsoft Office PowerPoint</Application>
  <PresentationFormat>Grand écran</PresentationFormat>
  <Paragraphs>42</Paragraphs>
  <Slides>13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Abadi</vt:lpstr>
      <vt:lpstr>Always Together</vt:lpstr>
      <vt:lpstr>Arial</vt:lpstr>
      <vt:lpstr>Calibri</vt:lpstr>
      <vt:lpstr>Segoe Print</vt:lpstr>
      <vt:lpstr>Illustration Nature 16:9</vt:lpstr>
      <vt:lpstr>Défis du Lundi 29 mars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Défis du Mardi 23 mars</dc:title>
  <dc:creator>Camille Serrano</dc:creator>
  <cp:lastModifiedBy>Camille Serrano</cp:lastModifiedBy>
  <cp:revision>19</cp:revision>
  <dcterms:created xsi:type="dcterms:W3CDTF">2021-03-23T07:28:10Z</dcterms:created>
  <dcterms:modified xsi:type="dcterms:W3CDTF">2021-03-24T12:32:21Z</dcterms:modified>
</cp:coreProperties>
</file>