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7" r:id="rId5"/>
    <p:sldId id="264" r:id="rId6"/>
    <p:sldId id="268" r:id="rId7"/>
    <p:sldId id="269" r:id="rId8"/>
    <p:sldId id="270" r:id="rId9"/>
    <p:sldId id="271" r:id="rId10"/>
    <p:sldId id="261" r:id="rId11"/>
    <p:sldId id="265" r:id="rId12"/>
    <p:sldId id="266" r:id="rId13"/>
    <p:sldId id="262" r:id="rId14"/>
    <p:sldId id="272" r:id="rId15"/>
    <p:sldId id="263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24/03/2021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24/03/2021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ZGHtLw4ZP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ZGHtLw4ZPY?feature=oembed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45106" y="1600200"/>
            <a:ext cx="8057688" cy="182880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fr-FR" sz="8000" dirty="0">
                <a:solidFill>
                  <a:schemeClr val="accent3"/>
                </a:solidFill>
                <a:latin typeface="Always Together" pitchFamily="50" charset="0"/>
              </a:rPr>
              <a:t>Défis du Jeudi 25 mars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FB8DD5-A2D6-42C7-913B-C2F1722C6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26" y="3372729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23848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3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Joue au jeu des gâteaux d’anniversaire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4152590" y="1804952"/>
            <a:ext cx="7758098" cy="457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Matériel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Une feuille blanche par joueur avec un gâteau dessiné dessus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Des bouts de papier sur lesquels vous avez écrit les chiffres 1 à 5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Des bougies ou tout autre objet qui peut en symboliser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Règle du jeu</a:t>
            </a:r>
            <a:br>
              <a:rPr lang="es-ES" sz="2000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es-ES" sz="2000" dirty="0" err="1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Distribuer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10 </a:t>
            </a:r>
            <a:r>
              <a:rPr lang="es-ES" sz="2000" dirty="0" err="1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bougies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à </a:t>
            </a:r>
            <a:r>
              <a:rPr lang="es-ES" sz="2000" dirty="0" err="1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chacun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des </a:t>
            </a:r>
            <a:r>
              <a:rPr lang="es-ES" sz="2000" dirty="0" err="1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joueurs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.</a:t>
            </a:r>
            <a:b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Chacun son tour, tirer une carte.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Placer le bon nombre de bougies sur un des gâteaux.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u="sng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du jeu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Être le premier à avoir placé toutes les bougies sur son gâteau.</a:t>
            </a:r>
            <a:endParaRPr lang="es-ES" sz="2000" dirty="0">
              <a:solidFill>
                <a:schemeClr val="tx2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fr-FR" sz="2000" u="sng" dirty="0">
              <a:solidFill>
                <a:schemeClr val="tx2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837798-307F-4EA9-933E-D010775B5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>
          <a:xfrm>
            <a:off x="281312" y="2981454"/>
            <a:ext cx="3571687" cy="20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A0EE00-30AB-4DFD-9E02-A7EFBDA19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>
          <a:xfrm>
            <a:off x="1452386" y="847854"/>
            <a:ext cx="9728962" cy="56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A0EE00-30AB-4DFD-9E02-A7EFBDA19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>
          <a:xfrm>
            <a:off x="1452386" y="847854"/>
            <a:ext cx="9728962" cy="56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23848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4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Décore ton œuf en chocolat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336557" y="2129242"/>
            <a:ext cx="5360858" cy="373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8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Demande à un adulte de te dessiner des œufs en chocolat sur une feuille.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8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Décore-les avec les graphismes de ton choix tracés aux feutres puis peins-les avec de la peinture que tu as à la maison.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84B07-3D23-402A-AF85-2E7F37196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0202" y="2040971"/>
            <a:ext cx="5645241" cy="382410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336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0E2969-B907-41C0-91F7-4F6B0DF3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9018" y="-1435807"/>
            <a:ext cx="6873964" cy="97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186455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accent3"/>
                </a:solidFill>
                <a:latin typeface="Always Together" pitchFamily="50" charset="0"/>
              </a:rPr>
              <a:t>Défi 5</a:t>
            </a:r>
          </a:p>
          <a:p>
            <a:pPr algn="ctr"/>
            <a:r>
              <a:rPr lang="fr-FR" sz="3200" dirty="0">
                <a:solidFill>
                  <a:schemeClr val="accent3"/>
                </a:solidFill>
                <a:latin typeface="Always Together" pitchFamily="50" charset="0"/>
              </a:rPr>
              <a:t>Participe à une chasse aux trésors à la découverte de tes 5 sens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186081" y="1220665"/>
            <a:ext cx="8268108" cy="5492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Toucher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Chercher tout ce qui est piquant, rugueux, lisse, granuleux, doux dans la maison.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Sentir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Découvrir les produits alimentaires de la maison : café, parfum, épices, fromages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Goûter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Rechercher des produits salés, sucrés, amers, acides.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Ecouter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Fermer les yeux et écouter les bruits de la maison, ceux du quartier fenêtres fermées, fenêtres ouvertes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Voir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Trouver dans la maison un objet de couleur rouge, jaune, un objet rayé...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010FAF-3783-4473-B8D7-D9F832AE0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"/>
          <a:stretch/>
        </p:blipFill>
        <p:spPr>
          <a:xfrm>
            <a:off x="8172450" y="2093710"/>
            <a:ext cx="4019550" cy="40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mur, habits, intérieur&#10;&#10;Description générée automatiquement">
            <a:extLst>
              <a:ext uri="{FF2B5EF4-FFF2-40B4-BE49-F238E27FC236}">
                <a16:creationId xmlns:a16="http://schemas.microsoft.com/office/drawing/2014/main" id="{9392CB31-2766-499D-8CCF-FCC98324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17231"/>
          <a:stretch/>
        </p:blipFill>
        <p:spPr>
          <a:xfrm rot="21141583" flipH="1">
            <a:off x="358974" y="931806"/>
            <a:ext cx="4137953" cy="5676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0CA09BE2-AE67-41E0-879A-12A277AC58FA}"/>
              </a:ext>
            </a:extLst>
          </p:cNvPr>
          <p:cNvSpPr/>
          <p:nvPr/>
        </p:nvSpPr>
        <p:spPr>
          <a:xfrm rot="1153313">
            <a:off x="4955673" y="178558"/>
            <a:ext cx="5743399" cy="4088208"/>
          </a:xfrm>
          <a:prstGeom prst="wedgeEllipseCallou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" sz="2800" dirty="0">
                <a:solidFill>
                  <a:schemeClr val="tx2"/>
                </a:solidFill>
                <a:latin typeface="Always Together" pitchFamily="50" charset="0"/>
              </a:rPr>
              <a:t>Bonjour les enfants ! J’espère que vous allez bien ! Voici de nouvelles activités que vous pouvez faire en famille. Amusez-vous bien ! N’hésitez-pas à m’envoyer des photos ! A très bientôt !</a:t>
            </a:r>
          </a:p>
        </p:txBody>
      </p:sp>
      <p:pic>
        <p:nvPicPr>
          <p:cNvPr id="3" name="Image 2" descr="Une image contenant navire de navigation, drapeau&#10;&#10;Description générée automatiquement">
            <a:extLst>
              <a:ext uri="{FF2B5EF4-FFF2-40B4-BE49-F238E27FC236}">
                <a16:creationId xmlns:a16="http://schemas.microsoft.com/office/drawing/2014/main" id="{A9346ECE-740B-4E7F-A9CD-3DD9BCA57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3750" l="9766" r="89844">
                        <a14:foregroundMark x1="58594" y1="7813" x2="61719" y2="11328"/>
                        <a14:foregroundMark x1="28516" y1="91016" x2="72656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722" flipH="1">
            <a:off x="698693" y="-107119"/>
            <a:ext cx="2142980" cy="21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0"/>
            <a:ext cx="8057688" cy="1828800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1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Écoute une histoire : </a:t>
            </a:r>
            <a:r>
              <a:rPr lang="fr-FR" b="1" u="sng" dirty="0">
                <a:solidFill>
                  <a:schemeClr val="accent3"/>
                </a:solidFill>
                <a:latin typeface="Always Together" pitchFamily="50" charset="0"/>
              </a:rPr>
              <a:t>La grenouille à grande bouche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Réponds aux questions suivantes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E37793-E1AE-4F3F-8645-14CD52323C24}"/>
              </a:ext>
            </a:extLst>
          </p:cNvPr>
          <p:cNvSpPr txBox="1"/>
          <p:nvPr/>
        </p:nvSpPr>
        <p:spPr>
          <a:xfrm>
            <a:off x="456026" y="5036232"/>
            <a:ext cx="53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www.youtube.com/watch?v=FZGHtLw4ZPY</a:t>
            </a:r>
            <a:endParaRPr lang="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54D9F-CD02-441B-828C-FFCB585FEE20}"/>
              </a:ext>
            </a:extLst>
          </p:cNvPr>
          <p:cNvSpPr txBox="1"/>
          <p:nvPr/>
        </p:nvSpPr>
        <p:spPr>
          <a:xfrm>
            <a:off x="6096000" y="1828800"/>
            <a:ext cx="5762284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gobe la grenouille à grande bouche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Où-vit la grenouille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quoi en-a-t-elle marre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sont les animaux qu’elle rencontre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mange les animaux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Aime-t-elle ce que mange les animaux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passe-t-il-à la fin de l’histoire ?</a:t>
            </a:r>
          </a:p>
          <a:p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6" name="Média en ligne 5" title="La Grenouille à grande bouche - Histoire racontée">
            <a:hlinkClick r:id="" action="ppaction://media"/>
            <a:extLst>
              <a:ext uri="{FF2B5EF4-FFF2-40B4-BE49-F238E27FC236}">
                <a16:creationId xmlns:a16="http://schemas.microsoft.com/office/drawing/2014/main" id="{E20917B6-B650-480A-82DE-B7A5B3A4E6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940" y="1958353"/>
            <a:ext cx="5205828" cy="29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23848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2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Écrit les chiffres de 1 à 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54D9F-CD02-441B-828C-FFCB585FEE20}"/>
              </a:ext>
            </a:extLst>
          </p:cNvPr>
          <p:cNvSpPr txBox="1"/>
          <p:nvPr/>
        </p:nvSpPr>
        <p:spPr>
          <a:xfrm>
            <a:off x="5522859" y="3762782"/>
            <a:ext cx="2958907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d’abord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chiffres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assiette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semoule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554AF91-2A3C-448C-A608-1C961A9CE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2"/>
          <a:stretch/>
        </p:blipFill>
        <p:spPr>
          <a:xfrm>
            <a:off x="5522859" y="1687381"/>
            <a:ext cx="2958906" cy="200547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6E7BE0D-869F-4FC7-B473-1486DFCAF842}"/>
              </a:ext>
            </a:extLst>
          </p:cNvPr>
          <p:cNvSpPr txBox="1"/>
          <p:nvPr/>
        </p:nvSpPr>
        <p:spPr>
          <a:xfrm>
            <a:off x="8994830" y="3762782"/>
            <a:ext cx="2958907" cy="7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ensuite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une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papier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éduscol">
            <a:extLst>
              <a:ext uri="{FF2B5EF4-FFF2-40B4-BE49-F238E27FC236}">
                <a16:creationId xmlns:a16="http://schemas.microsoft.com/office/drawing/2014/main" id="{F5BED33E-9B27-4C7F-A50C-E27F6B40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97" y="1687381"/>
            <a:ext cx="2900772" cy="19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0CB17E0-7E7D-46F9-9060-E2F0B62B027C}"/>
              </a:ext>
            </a:extLst>
          </p:cNvPr>
          <p:cNvSpPr txBox="1"/>
          <p:nvPr/>
        </p:nvSpPr>
        <p:spPr>
          <a:xfrm>
            <a:off x="8994830" y="5000273"/>
            <a:ext cx="2958907" cy="7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finir,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nommer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</a:t>
            </a:r>
            <a:r>
              <a:rPr lang="es-ES" sz="2000" dirty="0" err="1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chiffres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108A3D-E052-44EB-9F55-A1F9D5EC7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31" y="1687381"/>
            <a:ext cx="1038225" cy="12287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603192-6060-4F7C-9493-D4591201F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5" y="3338281"/>
            <a:ext cx="819150" cy="1219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DC00AE-7F23-4C6A-AE67-EC786E8F1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05" y="5000273"/>
            <a:ext cx="828675" cy="1219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EBD9BF-0C1A-481F-A0EC-0629EF377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587" y="2478167"/>
            <a:ext cx="933450" cy="12001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5318275-FE46-466B-9765-8846CB00B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581" y="4148538"/>
            <a:ext cx="10001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A9ED3A-4E03-47EF-A13A-1DC3DDFA2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8" y="0"/>
            <a:ext cx="7968344" cy="68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88C834-89D3-470F-95F1-F5856995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0"/>
            <a:ext cx="805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0A0C46-3347-4D15-958B-E0095D1B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0"/>
            <a:ext cx="806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C556F0-2369-46F0-A96C-382409F0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885" y="-10989"/>
            <a:ext cx="7612230" cy="68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B7BC78-1F89-4C40-AF0C-5652C65C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47" y="0"/>
            <a:ext cx="8059905" cy="68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202</TotalTime>
  <Words>396</Words>
  <Application>Microsoft Office PowerPoint</Application>
  <PresentationFormat>Grand écran</PresentationFormat>
  <Paragraphs>35</Paragraphs>
  <Slides>15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Abadi</vt:lpstr>
      <vt:lpstr>Always Together</vt:lpstr>
      <vt:lpstr>Arial</vt:lpstr>
      <vt:lpstr>Calibri</vt:lpstr>
      <vt:lpstr>Segoe Print</vt:lpstr>
      <vt:lpstr>Illustration Nature 16:9</vt:lpstr>
      <vt:lpstr>Défis du Jeudi 25 mars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Défis du Mardi 23 mars</dc:title>
  <dc:creator>Camille Serrano</dc:creator>
  <cp:lastModifiedBy>Camille Serrano</cp:lastModifiedBy>
  <cp:revision>19</cp:revision>
  <dcterms:created xsi:type="dcterms:W3CDTF">2021-03-23T07:28:10Z</dcterms:created>
  <dcterms:modified xsi:type="dcterms:W3CDTF">2021-03-24T14:00:41Z</dcterms:modified>
</cp:coreProperties>
</file>