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</p:sldIdLst>
  <p:sldSz cx="12192000" cy="6858000"/>
  <p:notesSz cx="6858000" cy="9144000"/>
  <p:photoAlbum layout="2pic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3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3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465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8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40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21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416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8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328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86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492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2894-D4C8-4FB0-9266-23DA602A1598}" type="datetimeFigureOut">
              <a:rPr lang="fr-FR" smtClean="0"/>
              <a:t>05/07/2018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005FE-C4BD-462B-A030-A688A5FB8A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407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Préparation d’un repas à moindre déchets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 smtClean="0"/>
          </a:p>
          <a:p>
            <a:r>
              <a:rPr lang="fr-FR" dirty="0" smtClean="0"/>
              <a:t>organisée  par l’équipe </a:t>
            </a:r>
            <a:r>
              <a:rPr lang="fr-FR" dirty="0" err="1" smtClean="0"/>
              <a:t>Ecolycée</a:t>
            </a:r>
            <a:r>
              <a:rPr lang="fr-FR" dirty="0" smtClean="0"/>
              <a:t> 2017-2018 en collaboration avec la ferme d’</a:t>
            </a:r>
            <a:r>
              <a:rPr lang="fr-FR" dirty="0" err="1" smtClean="0"/>
              <a:t>Ecancourt</a:t>
            </a:r>
            <a:r>
              <a:rPr lang="fr-FR" dirty="0"/>
              <a:t> </a:t>
            </a:r>
            <a:r>
              <a:rPr lang="fr-FR" dirty="0" smtClean="0"/>
              <a:t>et le PNR du </a:t>
            </a:r>
            <a:r>
              <a:rPr lang="fr-FR" dirty="0" err="1" smtClean="0"/>
              <a:t>Véxin</a:t>
            </a:r>
            <a:r>
              <a:rPr lang="fr-FR" dirty="0" smtClean="0"/>
              <a:t>.</a:t>
            </a:r>
          </a:p>
          <a:p>
            <a:r>
              <a:rPr lang="fr-FR" dirty="0" smtClean="0"/>
              <a:t>Le 11 mai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726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46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00" y="1200150"/>
            <a:ext cx="5943600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IMG_7931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7900" y="1200150"/>
            <a:ext cx="5943600" cy="4457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1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8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373" y="1314450"/>
            <a:ext cx="5639289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IMG_79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4897" y="1200150"/>
            <a:ext cx="5943600" cy="44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506" y="365237"/>
            <a:ext cx="4529721" cy="603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41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79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500" y="1200150"/>
            <a:ext cx="5943600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isPhoto="1"/>
        </p:nvSpPr>
        <p:spPr>
          <a:xfrm>
            <a:off x="6210300" y="457200"/>
            <a:ext cx="5638800" cy="5943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fr-FR" sz="3200" dirty="0" smtClean="0"/>
              <a:t>Salade de notre potager, mayonnaise et frites faites maison, poulet grillé par le boucher et déchets dévorés par les poules et compostés…</a:t>
            </a:r>
          </a:p>
          <a:p>
            <a:pPr algn="l"/>
            <a:endParaRPr lang="fr-FR" sz="3200" dirty="0" smtClean="0"/>
          </a:p>
          <a:p>
            <a:pPr algn="l"/>
            <a:r>
              <a:rPr lang="fr-FR" sz="3200" dirty="0" smtClean="0"/>
              <a:t>Le temps d’un repas nous avons pu vivre ce qu’est l’économie circulaire.</a:t>
            </a:r>
          </a:p>
          <a:p>
            <a:pPr algn="l"/>
            <a:endParaRPr lang="fr-FR" sz="3200" dirty="0"/>
          </a:p>
          <a:p>
            <a:pPr algn="l"/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43701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65</Words>
  <Application>Microsoft Office PowerPoint</Application>
  <PresentationFormat>Grand écran</PresentationFormat>
  <Paragraphs>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Préparation d’un repas à moindre déchets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Préparation d’un repas à moindre déchets</dc:title>
  <dc:creator>Olivier Cimper</dc:creator>
  <cp:lastModifiedBy>Olivier Cimper</cp:lastModifiedBy>
  <cp:revision>4</cp:revision>
  <dcterms:created xsi:type="dcterms:W3CDTF">2018-06-12T16:28:59Z</dcterms:created>
  <dcterms:modified xsi:type="dcterms:W3CDTF">2018-07-05T06:35:45Z</dcterms:modified>
</cp:coreProperties>
</file>