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E2"/>
    <a:srgbClr val="FF7111"/>
    <a:srgbClr val="FF6600"/>
    <a:srgbClr val="FF3B0D"/>
    <a:srgbClr val="009592"/>
    <a:srgbClr val="FF822D"/>
    <a:srgbClr val="FF7619"/>
    <a:srgbClr val="FF964F"/>
    <a:srgbClr val="81DEFF"/>
    <a:srgbClr val="43C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2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79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4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79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8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1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1" y="1576104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5" y="2253386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1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06/04/2021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1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79" y="5051293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1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1" y="1100629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06/04/2021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5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9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://www.aibcn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Capture d’écran 2018-01-31 à 09.15.30.png">
            <a:extLst>
              <a:ext uri="{FF2B5EF4-FFF2-40B4-BE49-F238E27FC236}">
                <a16:creationId xmlns:a16="http://schemas.microsoft.com/office/drawing/2014/main" xmlns="" id="{8DCB6AF6-F1AE-4EFB-A4BD-8CCA0EB23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4869160"/>
            <a:ext cx="3589865" cy="1820187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229C02D5-4586-43DC-9DCD-D57000446C64}"/>
              </a:ext>
            </a:extLst>
          </p:cNvPr>
          <p:cNvSpPr txBox="1"/>
          <p:nvPr/>
        </p:nvSpPr>
        <p:spPr>
          <a:xfrm>
            <a:off x="156171" y="2160874"/>
            <a:ext cx="884644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 Narrow" panose="020B0606020202030204" pitchFamily="34" charset="0"/>
              </a:rPr>
              <a:t>L’AIBCN Collège Mermoz organise une </a:t>
            </a:r>
            <a:r>
              <a:rPr lang="fr-FR" sz="3000" b="1" dirty="0">
                <a:latin typeface="Arial Narrow" panose="020B0606020202030204" pitchFamily="34" charset="0"/>
              </a:rPr>
              <a:t>présentation du collège</a:t>
            </a:r>
            <a:r>
              <a:rPr lang="fr-FR" sz="2800" b="1" dirty="0">
                <a:latin typeface="Arial Narrow" panose="020B0606020202030204" pitchFamily="34" charset="0"/>
              </a:rPr>
              <a:t>  </a:t>
            </a:r>
            <a:r>
              <a:rPr lang="fr-FR" sz="2800" dirty="0">
                <a:latin typeface="Arial Narrow" panose="020B0606020202030204" pitchFamily="34" charset="0"/>
              </a:rPr>
              <a:t>avec son organisation et ses différentes </a:t>
            </a:r>
            <a:r>
              <a:rPr lang="fr-FR" sz="2800" b="1" dirty="0">
                <a:latin typeface="Arial Narrow" panose="020B0606020202030204" pitchFamily="34" charset="0"/>
              </a:rPr>
              <a:t>options de langues </a:t>
            </a:r>
          </a:p>
          <a:p>
            <a:endParaRPr lang="fr-F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fr-FR" sz="3200" b="1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Arial Narrow" panose="020B0606020202030204" pitchFamily="34" charset="0"/>
              </a:rPr>
              <a:t>JEUDI 8 AVRIL de 18h30 </a:t>
            </a:r>
            <a:r>
              <a:rPr lang="fr-FR" sz="3200" b="1" dirty="0">
                <a:latin typeface="Arial Narrow" panose="020B0606020202030204" pitchFamily="34" charset="0"/>
              </a:rPr>
              <a:t>à 19h30 en visio-conférence</a:t>
            </a:r>
          </a:p>
          <a:p>
            <a:pPr algn="ctr"/>
            <a:r>
              <a:rPr lang="fr-FR" sz="3200" dirty="0">
                <a:latin typeface="Arial Narrow" panose="020B0606020202030204" pitchFamily="34" charset="0"/>
              </a:rPr>
              <a:t>Organisé sur </a:t>
            </a:r>
            <a:r>
              <a:rPr lang="fr-FR" sz="3200" b="1" dirty="0">
                <a:latin typeface="Arial Narrow" panose="020B0606020202030204" pitchFamily="34" charset="0"/>
              </a:rPr>
              <a:t>TEAMS*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3083A91B-EAB8-47ED-912F-68FAB725358A}"/>
              </a:ext>
            </a:extLst>
          </p:cNvPr>
          <p:cNvSpPr txBox="1"/>
          <p:nvPr/>
        </p:nvSpPr>
        <p:spPr>
          <a:xfrm>
            <a:off x="1532291" y="1531799"/>
            <a:ext cx="70001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TOUS les parents</a:t>
            </a:r>
            <a:r>
              <a:rPr lang="fr-FR" sz="2800" b="1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d’élèves de CM2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C48E315F-9736-4C4C-9053-70316B232B2F}"/>
              </a:ext>
            </a:extLst>
          </p:cNvPr>
          <p:cNvSpPr txBox="1"/>
          <p:nvPr/>
        </p:nvSpPr>
        <p:spPr>
          <a:xfrm>
            <a:off x="4572000" y="616239"/>
            <a:ext cx="3251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VISIO-CONFÉRENCE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C85E958C-C12F-453F-B3AA-5C49E24B95C7}"/>
              </a:ext>
            </a:extLst>
          </p:cNvPr>
          <p:cNvSpPr txBox="1"/>
          <p:nvPr/>
        </p:nvSpPr>
        <p:spPr>
          <a:xfrm>
            <a:off x="4572000" y="93478"/>
            <a:ext cx="25658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 COLLÈGE </a:t>
            </a:r>
          </a:p>
        </p:txBody>
      </p:sp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C9C14BBA-B0EA-40E6-A336-305C92E604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1" y="54782"/>
            <a:ext cx="4423404" cy="1438320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4488A0C4-2331-46A3-8E60-4312260B0728}"/>
              </a:ext>
            </a:extLst>
          </p:cNvPr>
          <p:cNvSpPr txBox="1"/>
          <p:nvPr/>
        </p:nvSpPr>
        <p:spPr>
          <a:xfrm>
            <a:off x="127311" y="4368798"/>
            <a:ext cx="88266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i="1" dirty="0">
                <a:latin typeface="Arial Narrow" panose="020B0606020202030204" pitchFamily="34" charset="0"/>
              </a:rPr>
              <a:t>Un temps d’échange aura lieu à la suite de la présentation</a:t>
            </a:r>
            <a:endParaRPr lang="fr-FR" sz="2400" b="1" dirty="0">
              <a:latin typeface="Arial Narrow" panose="020B060602020203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33BE1478-CDEA-475F-96D1-F09A01D9FBC5}"/>
              </a:ext>
            </a:extLst>
          </p:cNvPr>
          <p:cNvSpPr txBox="1"/>
          <p:nvPr/>
        </p:nvSpPr>
        <p:spPr>
          <a:xfrm>
            <a:off x="-1087" y="6043016"/>
            <a:ext cx="32403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dirty="0">
                <a:latin typeface="Arial Narrow" panose="020B0606020202030204" pitchFamily="34" charset="0"/>
              </a:rPr>
              <a:t>*lien disponible sur </a:t>
            </a:r>
            <a:r>
              <a:rPr lang="fr-FR" sz="1800" b="1" dirty="0">
                <a:latin typeface="Arial Narrow" panose="020B0606020202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www.aibcn.fr</a:t>
            </a:r>
            <a:r>
              <a:rPr lang="fr-FR" sz="1800" b="1" dirty="0">
                <a:latin typeface="Arial Narrow" panose="020B0606020202030204" pitchFamily="34" charset="0"/>
              </a:rPr>
              <a:t> (page événements)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92CB8030-7453-495E-9C16-54A31111EC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460" y="4869160"/>
            <a:ext cx="1905000" cy="1905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EECED5EB-899F-47FC-B07E-E210E11A9601}"/>
              </a:ext>
            </a:extLst>
          </p:cNvPr>
          <p:cNvSpPr txBox="1"/>
          <p:nvPr/>
        </p:nvSpPr>
        <p:spPr>
          <a:xfrm>
            <a:off x="43779" y="5194478"/>
            <a:ext cx="2869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FLASHEZ-MOI 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18A7C5E3-DB43-43BA-BD04-81CAEFB5A6DF}"/>
              </a:ext>
            </a:extLst>
          </p:cNvPr>
          <p:cNvSpPr/>
          <p:nvPr/>
        </p:nvSpPr>
        <p:spPr>
          <a:xfrm>
            <a:off x="2594796" y="4907841"/>
            <a:ext cx="637537" cy="1135176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409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9084</TotalTime>
  <Words>62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Angles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anne-claire payo</dc:creator>
  <cp:lastModifiedBy>Jean-Louis</cp:lastModifiedBy>
  <cp:revision>138</cp:revision>
  <dcterms:created xsi:type="dcterms:W3CDTF">2020-11-02T20:21:40Z</dcterms:created>
  <dcterms:modified xsi:type="dcterms:W3CDTF">2021-04-06T07:03:26Z</dcterms:modified>
</cp:coreProperties>
</file>