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50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5309D2-C1BF-7C46-81BC-8DA3BA7AE600}" type="doc">
      <dgm:prSet loTypeId="urn:microsoft.com/office/officeart/2005/8/layout/lProcess3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CD5E5BC-B570-9E4F-90A1-1A22DAD90CD5}">
      <dgm:prSet phldrT="[Texte]"/>
      <dgm:spPr/>
      <dgm:t>
        <a:bodyPr/>
        <a:lstStyle/>
        <a:p>
          <a:r>
            <a:rPr lang="fr-FR" dirty="0" smtClean="0"/>
            <a:t>M.PIVANO</a:t>
          </a:r>
          <a:endParaRPr lang="fr-FR" dirty="0"/>
        </a:p>
      </dgm:t>
    </dgm:pt>
    <dgm:pt modelId="{1E68B821-543F-3149-BA7C-5D9729F72DC5}" type="parTrans" cxnId="{7228DA57-FAC9-AF49-B00B-582D1D48D18B}">
      <dgm:prSet/>
      <dgm:spPr/>
      <dgm:t>
        <a:bodyPr/>
        <a:lstStyle/>
        <a:p>
          <a:endParaRPr lang="fr-FR"/>
        </a:p>
      </dgm:t>
    </dgm:pt>
    <dgm:pt modelId="{689716F8-0ED9-294D-B0AF-50F21264DA17}" type="sibTrans" cxnId="{7228DA57-FAC9-AF49-B00B-582D1D48D18B}">
      <dgm:prSet/>
      <dgm:spPr/>
      <dgm:t>
        <a:bodyPr/>
        <a:lstStyle/>
        <a:p>
          <a:endParaRPr lang="fr-FR"/>
        </a:p>
      </dgm:t>
    </dgm:pt>
    <dgm:pt modelId="{B91C5C4D-95B9-C649-AC2A-7385F0E1A6A0}">
      <dgm:prSet phldrT="[Texte]"/>
      <dgm:spPr/>
      <dgm:t>
        <a:bodyPr/>
        <a:lstStyle/>
        <a:p>
          <a:r>
            <a:rPr lang="fr-FR" dirty="0" smtClean="0"/>
            <a:t>AED</a:t>
          </a:r>
          <a:endParaRPr lang="fr-FR" dirty="0"/>
        </a:p>
      </dgm:t>
    </dgm:pt>
    <dgm:pt modelId="{8597AB99-F87A-384C-9A03-3A25E3C52345}" type="parTrans" cxnId="{0F8B0DF7-2E7D-DD42-9CE7-6CBC5F28A13D}">
      <dgm:prSet/>
      <dgm:spPr/>
      <dgm:t>
        <a:bodyPr/>
        <a:lstStyle/>
        <a:p>
          <a:endParaRPr lang="fr-FR"/>
        </a:p>
      </dgm:t>
    </dgm:pt>
    <dgm:pt modelId="{9420DF7E-D3F5-F140-8E6E-D50B38C78318}" type="sibTrans" cxnId="{0F8B0DF7-2E7D-DD42-9CE7-6CBC5F28A13D}">
      <dgm:prSet/>
      <dgm:spPr/>
      <dgm:t>
        <a:bodyPr/>
        <a:lstStyle/>
        <a:p>
          <a:endParaRPr lang="fr-FR"/>
        </a:p>
      </dgm:t>
    </dgm:pt>
    <dgm:pt modelId="{8415E382-F84F-844D-B84C-368D7950E0AE}">
      <dgm:prSet phldrT="[Texte]"/>
      <dgm:spPr/>
      <dgm:t>
        <a:bodyPr/>
        <a:lstStyle/>
        <a:p>
          <a:r>
            <a:rPr lang="fr-FR" dirty="0" smtClean="0"/>
            <a:t>DR HINE</a:t>
          </a:r>
          <a:endParaRPr lang="fr-FR" dirty="0"/>
        </a:p>
      </dgm:t>
    </dgm:pt>
    <dgm:pt modelId="{30395165-4022-D94E-B9DD-E442213E6888}" type="parTrans" cxnId="{E9A69DDF-EF96-3741-8990-82EB807A0BD2}">
      <dgm:prSet/>
      <dgm:spPr/>
      <dgm:t>
        <a:bodyPr/>
        <a:lstStyle/>
        <a:p>
          <a:endParaRPr lang="fr-FR"/>
        </a:p>
      </dgm:t>
    </dgm:pt>
    <dgm:pt modelId="{220D9F5F-8FFC-9C40-9886-4FA087E3EEDD}" type="sibTrans" cxnId="{E9A69DDF-EF96-3741-8990-82EB807A0BD2}">
      <dgm:prSet/>
      <dgm:spPr/>
      <dgm:t>
        <a:bodyPr/>
        <a:lstStyle/>
        <a:p>
          <a:endParaRPr lang="fr-FR"/>
        </a:p>
      </dgm:t>
    </dgm:pt>
    <dgm:pt modelId="{A95EC965-A28D-0E4D-9F36-3733EF2703E2}">
      <dgm:prSet phldrT="[Texte]"/>
      <dgm:spPr/>
      <dgm:t>
        <a:bodyPr/>
        <a:lstStyle/>
        <a:p>
          <a:r>
            <a:rPr lang="fr-FR" dirty="0" smtClean="0"/>
            <a:t>A.PENELLE</a:t>
          </a:r>
          <a:endParaRPr lang="fr-FR" dirty="0"/>
        </a:p>
      </dgm:t>
    </dgm:pt>
    <dgm:pt modelId="{7F6ABB92-FD98-6946-9264-085AC533B2CA}" type="parTrans" cxnId="{73196AAE-8444-C24C-8350-79351002582A}">
      <dgm:prSet/>
      <dgm:spPr/>
      <dgm:t>
        <a:bodyPr/>
        <a:lstStyle/>
        <a:p>
          <a:endParaRPr lang="fr-FR"/>
        </a:p>
      </dgm:t>
    </dgm:pt>
    <dgm:pt modelId="{6FA2173C-B7D7-234F-A181-EDDAC807A58A}" type="sibTrans" cxnId="{73196AAE-8444-C24C-8350-79351002582A}">
      <dgm:prSet/>
      <dgm:spPr/>
      <dgm:t>
        <a:bodyPr/>
        <a:lstStyle/>
        <a:p>
          <a:endParaRPr lang="fr-FR"/>
        </a:p>
      </dgm:t>
    </dgm:pt>
    <dgm:pt modelId="{85E9C604-8E2E-6340-93B1-D59CFA3E4279}">
      <dgm:prSet phldrT="[Texte]"/>
      <dgm:spPr/>
      <dgm:t>
        <a:bodyPr/>
        <a:lstStyle/>
        <a:p>
          <a:r>
            <a:rPr lang="fr-FR" dirty="0" smtClean="0"/>
            <a:t>VIE SCOLAIRE</a:t>
          </a:r>
        </a:p>
        <a:p>
          <a:endParaRPr lang="fr-FR" dirty="0"/>
        </a:p>
      </dgm:t>
    </dgm:pt>
    <dgm:pt modelId="{636DAFDE-347C-5645-8690-314F72E21159}" type="parTrans" cxnId="{195E6467-66A5-2C44-9149-53F9F4D46B67}">
      <dgm:prSet/>
      <dgm:spPr/>
      <dgm:t>
        <a:bodyPr/>
        <a:lstStyle/>
        <a:p>
          <a:endParaRPr lang="fr-FR"/>
        </a:p>
      </dgm:t>
    </dgm:pt>
    <dgm:pt modelId="{1B4C248F-5607-4D4E-9637-BFC6C6940AF1}" type="sibTrans" cxnId="{195E6467-66A5-2C44-9149-53F9F4D46B67}">
      <dgm:prSet/>
      <dgm:spPr/>
      <dgm:t>
        <a:bodyPr/>
        <a:lstStyle/>
        <a:p>
          <a:endParaRPr lang="fr-FR"/>
        </a:p>
      </dgm:t>
    </dgm:pt>
    <dgm:pt modelId="{44F332EE-346C-5F4D-A64B-14685EAD6F48}">
      <dgm:prSet/>
      <dgm:spPr/>
      <dgm:t>
        <a:bodyPr/>
        <a:lstStyle/>
        <a:p>
          <a:r>
            <a:rPr lang="fr-FR" dirty="0" smtClean="0"/>
            <a:t>INFIRMERIE</a:t>
          </a:r>
          <a:endParaRPr lang="fr-FR" dirty="0"/>
        </a:p>
      </dgm:t>
    </dgm:pt>
    <dgm:pt modelId="{7E5F5DEF-0BC8-5D4C-BE05-1FA59E84E00E}" type="parTrans" cxnId="{6AEDA313-81ED-6F43-ADD0-02F14392438B}">
      <dgm:prSet/>
      <dgm:spPr/>
      <dgm:t>
        <a:bodyPr/>
        <a:lstStyle/>
        <a:p>
          <a:endParaRPr lang="fr-FR"/>
        </a:p>
      </dgm:t>
    </dgm:pt>
    <dgm:pt modelId="{232D879B-1766-D24D-8C63-14CCD08438FF}" type="sibTrans" cxnId="{6AEDA313-81ED-6F43-ADD0-02F14392438B}">
      <dgm:prSet/>
      <dgm:spPr/>
      <dgm:t>
        <a:bodyPr/>
        <a:lstStyle/>
        <a:p>
          <a:endParaRPr lang="fr-FR"/>
        </a:p>
      </dgm:t>
    </dgm:pt>
    <dgm:pt modelId="{29F4512A-CCF5-0D4A-B194-AF7DA3027364}">
      <dgm:prSet/>
      <dgm:spPr/>
      <dgm:t>
        <a:bodyPr/>
        <a:lstStyle/>
        <a:p>
          <a:r>
            <a:rPr lang="fr-FR" dirty="0" smtClean="0"/>
            <a:t>DIRECTION</a:t>
          </a:r>
          <a:endParaRPr lang="fr-FR" dirty="0"/>
        </a:p>
      </dgm:t>
    </dgm:pt>
    <dgm:pt modelId="{BE65D3C1-700A-EF43-8DDF-30D87C62FFBF}" type="parTrans" cxnId="{131D286F-2885-574A-BCA3-1FE9FB8A79F5}">
      <dgm:prSet/>
      <dgm:spPr/>
      <dgm:t>
        <a:bodyPr/>
        <a:lstStyle/>
        <a:p>
          <a:endParaRPr lang="fr-FR"/>
        </a:p>
      </dgm:t>
    </dgm:pt>
    <dgm:pt modelId="{5063A327-B2A7-2F48-A4E0-85303C68C90C}" type="sibTrans" cxnId="{131D286F-2885-574A-BCA3-1FE9FB8A79F5}">
      <dgm:prSet/>
      <dgm:spPr/>
      <dgm:t>
        <a:bodyPr/>
        <a:lstStyle/>
        <a:p>
          <a:endParaRPr lang="fr-FR"/>
        </a:p>
      </dgm:t>
    </dgm:pt>
    <dgm:pt modelId="{C14A7F00-D4D0-E24F-89BA-41ECF8E90897}">
      <dgm:prSet/>
      <dgm:spPr/>
      <dgm:t>
        <a:bodyPr/>
        <a:lstStyle/>
        <a:p>
          <a:r>
            <a:rPr lang="fr-FR" dirty="0" smtClean="0"/>
            <a:t>C.PERET</a:t>
          </a:r>
          <a:endParaRPr lang="fr-FR" dirty="0"/>
        </a:p>
      </dgm:t>
    </dgm:pt>
    <dgm:pt modelId="{0E04DC0A-4BFB-DB41-9AED-1E4AE52EAF51}" type="parTrans" cxnId="{CA0D8D91-B780-C34E-8387-8720B3AED74A}">
      <dgm:prSet/>
      <dgm:spPr/>
      <dgm:t>
        <a:bodyPr/>
        <a:lstStyle/>
        <a:p>
          <a:endParaRPr lang="fr-FR"/>
        </a:p>
      </dgm:t>
    </dgm:pt>
    <dgm:pt modelId="{333385A0-8AD2-E740-BE1B-978595747B18}" type="sibTrans" cxnId="{CA0D8D91-B780-C34E-8387-8720B3AED74A}">
      <dgm:prSet/>
      <dgm:spPr/>
      <dgm:t>
        <a:bodyPr/>
        <a:lstStyle/>
        <a:p>
          <a:endParaRPr lang="fr-FR"/>
        </a:p>
      </dgm:t>
    </dgm:pt>
    <dgm:pt modelId="{09E68267-87FA-BA4E-98B7-93B3189B8856}">
      <dgm:prSet/>
      <dgm:spPr/>
      <dgm:t>
        <a:bodyPr/>
        <a:lstStyle/>
        <a:p>
          <a:r>
            <a:rPr lang="fr-FR" dirty="0" smtClean="0"/>
            <a:t>I.ATANASIU</a:t>
          </a:r>
          <a:endParaRPr lang="fr-FR" dirty="0"/>
        </a:p>
      </dgm:t>
    </dgm:pt>
    <dgm:pt modelId="{44116FF8-5D80-D24B-86B2-290F64179119}" type="parTrans" cxnId="{80D461E5-30EA-4542-A180-936F631A5AB8}">
      <dgm:prSet/>
      <dgm:spPr/>
      <dgm:t>
        <a:bodyPr/>
        <a:lstStyle/>
        <a:p>
          <a:endParaRPr lang="fr-FR"/>
        </a:p>
      </dgm:t>
    </dgm:pt>
    <dgm:pt modelId="{8848D220-64D1-C342-B961-94410E579271}" type="sibTrans" cxnId="{80D461E5-30EA-4542-A180-936F631A5AB8}">
      <dgm:prSet/>
      <dgm:spPr/>
      <dgm:t>
        <a:bodyPr/>
        <a:lstStyle/>
        <a:p>
          <a:endParaRPr lang="fr-FR"/>
        </a:p>
      </dgm:t>
    </dgm:pt>
    <dgm:pt modelId="{95480C4E-F242-5047-9C1E-F4142CC14C3C}">
      <dgm:prSet/>
      <dgm:spPr/>
      <dgm:t>
        <a:bodyPr/>
        <a:lstStyle/>
        <a:p>
          <a:r>
            <a:rPr lang="fr-FR" dirty="0" smtClean="0"/>
            <a:t>MEDIATEUR</a:t>
          </a:r>
          <a:endParaRPr lang="fr-FR" dirty="0"/>
        </a:p>
      </dgm:t>
    </dgm:pt>
    <dgm:pt modelId="{FD46961F-CEF2-D74E-9E58-F396E241516B}" type="parTrans" cxnId="{C712917A-228D-7E4E-B23E-6F8E04881EC8}">
      <dgm:prSet/>
      <dgm:spPr/>
      <dgm:t>
        <a:bodyPr/>
        <a:lstStyle/>
        <a:p>
          <a:endParaRPr lang="fr-FR"/>
        </a:p>
      </dgm:t>
    </dgm:pt>
    <dgm:pt modelId="{5A714358-B3BC-6E49-BE8C-3C00FADB6F11}" type="sibTrans" cxnId="{C712917A-228D-7E4E-B23E-6F8E04881EC8}">
      <dgm:prSet/>
      <dgm:spPr/>
      <dgm:t>
        <a:bodyPr/>
        <a:lstStyle/>
        <a:p>
          <a:endParaRPr lang="fr-FR"/>
        </a:p>
      </dgm:t>
    </dgm:pt>
    <dgm:pt modelId="{BC837B01-2BA7-934F-B666-F981C118921B}">
      <dgm:prSet/>
      <dgm:spPr/>
      <dgm:t>
        <a:bodyPr/>
        <a:lstStyle/>
        <a:p>
          <a:r>
            <a:rPr lang="fr-FR" dirty="0" smtClean="0"/>
            <a:t>E.PERNAT</a:t>
          </a:r>
          <a:endParaRPr lang="fr-FR" dirty="0"/>
        </a:p>
      </dgm:t>
    </dgm:pt>
    <dgm:pt modelId="{E47AA537-B0EF-C843-914A-67063B44D108}" type="parTrans" cxnId="{0C167AFF-7AB7-D948-AFE9-0562F64376F4}">
      <dgm:prSet/>
      <dgm:spPr/>
      <dgm:t>
        <a:bodyPr/>
        <a:lstStyle/>
        <a:p>
          <a:endParaRPr lang="fr-FR"/>
        </a:p>
      </dgm:t>
    </dgm:pt>
    <dgm:pt modelId="{CF237FB2-0E58-E449-95A8-4AB3EFFF95C6}" type="sibTrans" cxnId="{0C167AFF-7AB7-D948-AFE9-0562F64376F4}">
      <dgm:prSet/>
      <dgm:spPr/>
      <dgm:t>
        <a:bodyPr/>
        <a:lstStyle/>
        <a:p>
          <a:endParaRPr lang="fr-FR"/>
        </a:p>
      </dgm:t>
    </dgm:pt>
    <dgm:pt modelId="{EAFACC60-143E-3A4A-AA39-D51B5200C1E0}">
      <dgm:prSet/>
      <dgm:spPr/>
      <dgm:t>
        <a:bodyPr/>
        <a:lstStyle/>
        <a:p>
          <a:r>
            <a:rPr lang="fr-FR" dirty="0" smtClean="0"/>
            <a:t>AS&amp;PSY.EN</a:t>
          </a:r>
          <a:endParaRPr lang="fr-FR" dirty="0"/>
        </a:p>
      </dgm:t>
    </dgm:pt>
    <dgm:pt modelId="{497F9A79-8D4F-8044-9632-6EF78F2DBC48}" type="parTrans" cxnId="{F3EFD4C2-569A-5D44-93A3-6E2CD92D8E9F}">
      <dgm:prSet/>
      <dgm:spPr/>
      <dgm:t>
        <a:bodyPr/>
        <a:lstStyle/>
        <a:p>
          <a:endParaRPr lang="fr-FR"/>
        </a:p>
      </dgm:t>
    </dgm:pt>
    <dgm:pt modelId="{5F7DEACD-EAFE-0148-9813-5C9AB0B71034}" type="sibTrans" cxnId="{F3EFD4C2-569A-5D44-93A3-6E2CD92D8E9F}">
      <dgm:prSet/>
      <dgm:spPr/>
      <dgm:t>
        <a:bodyPr/>
        <a:lstStyle/>
        <a:p>
          <a:endParaRPr lang="fr-FR"/>
        </a:p>
      </dgm:t>
    </dgm:pt>
    <dgm:pt modelId="{F3BF5C19-33B9-FD42-87D0-291D8974F189}">
      <dgm:prSet/>
      <dgm:spPr/>
      <dgm:t>
        <a:bodyPr/>
        <a:lstStyle/>
        <a:p>
          <a:r>
            <a:rPr lang="fr-FR" dirty="0" smtClean="0"/>
            <a:t>H.BAYASLI</a:t>
          </a:r>
          <a:endParaRPr lang="fr-FR" dirty="0"/>
        </a:p>
      </dgm:t>
    </dgm:pt>
    <dgm:pt modelId="{7C857FD3-4556-E840-86C1-DF0791CF025D}" type="parTrans" cxnId="{B3261AEB-3F79-F44F-853F-8477C51D7469}">
      <dgm:prSet/>
      <dgm:spPr/>
      <dgm:t>
        <a:bodyPr/>
        <a:lstStyle/>
        <a:p>
          <a:endParaRPr lang="fr-FR"/>
        </a:p>
      </dgm:t>
    </dgm:pt>
    <dgm:pt modelId="{DE58034D-D615-DF4A-A20E-9BD6661D3E05}" type="sibTrans" cxnId="{B3261AEB-3F79-F44F-853F-8477C51D7469}">
      <dgm:prSet/>
      <dgm:spPr/>
      <dgm:t>
        <a:bodyPr/>
        <a:lstStyle/>
        <a:p>
          <a:endParaRPr lang="fr-FR"/>
        </a:p>
      </dgm:t>
    </dgm:pt>
    <dgm:pt modelId="{082B95A1-68C1-E649-9BD3-ADDC305BD68D}">
      <dgm:prSet/>
      <dgm:spPr/>
      <dgm:t>
        <a:bodyPr/>
        <a:lstStyle/>
        <a:p>
          <a:r>
            <a:rPr lang="fr-FR" dirty="0" smtClean="0"/>
            <a:t>A.PRAT</a:t>
          </a:r>
          <a:endParaRPr lang="fr-FR" dirty="0"/>
        </a:p>
      </dgm:t>
    </dgm:pt>
    <dgm:pt modelId="{FBF1AEEA-FAFD-BE4D-8EB5-0F2A52A6C5F4}" type="sibTrans" cxnId="{884AB5D6-55FF-1843-89F6-430067F1D082}">
      <dgm:prSet/>
      <dgm:spPr/>
      <dgm:t>
        <a:bodyPr/>
        <a:lstStyle/>
        <a:p>
          <a:endParaRPr lang="fr-FR"/>
        </a:p>
      </dgm:t>
    </dgm:pt>
    <dgm:pt modelId="{05FE91AE-675E-634F-9EAB-34B29B3FCD15}" type="parTrans" cxnId="{884AB5D6-55FF-1843-89F6-430067F1D082}">
      <dgm:prSet/>
      <dgm:spPr/>
      <dgm:t>
        <a:bodyPr/>
        <a:lstStyle/>
        <a:p>
          <a:endParaRPr lang="fr-FR"/>
        </a:p>
      </dgm:t>
    </dgm:pt>
    <dgm:pt modelId="{94B11F8B-1D0E-CB44-82F8-7AC0381CEA8A}" type="pres">
      <dgm:prSet presAssocID="{C75309D2-C1BF-7C46-81BC-8DA3BA7AE60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149530E-4B70-DF4C-8C3E-3DFB029CE5BF}" type="pres">
      <dgm:prSet presAssocID="{29F4512A-CCF5-0D4A-B194-AF7DA3027364}" presName="horFlow" presStyleCnt="0"/>
      <dgm:spPr/>
    </dgm:pt>
    <dgm:pt modelId="{3759B79C-637F-C247-8FD6-50BED952CED6}" type="pres">
      <dgm:prSet presAssocID="{29F4512A-CCF5-0D4A-B194-AF7DA3027364}" presName="bigChev" presStyleLbl="node1" presStyleIdx="0" presStyleCnt="4"/>
      <dgm:spPr/>
      <dgm:t>
        <a:bodyPr/>
        <a:lstStyle/>
        <a:p>
          <a:endParaRPr lang="fr-FR"/>
        </a:p>
      </dgm:t>
    </dgm:pt>
    <dgm:pt modelId="{A0D5A89A-87CC-5740-A900-CFBFEFA59C06}" type="pres">
      <dgm:prSet presAssocID="{7F6ABB92-FD98-6946-9264-085AC533B2CA}" presName="parTrans" presStyleCnt="0"/>
      <dgm:spPr/>
    </dgm:pt>
    <dgm:pt modelId="{70D85620-0CC9-044C-BA9A-61A7E4E83033}" type="pres">
      <dgm:prSet presAssocID="{A95EC965-A28D-0E4D-9F36-3733EF2703E2}" presName="node" presStyleLbl="alignAccFollowNode1" presStyleIdx="0" presStyleCnt="10" custLinFactNeighborX="0" custLinFactNeighborY="17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C7DA9A-9AF3-D84F-ABE4-65F3F9D65E71}" type="pres">
      <dgm:prSet presAssocID="{6FA2173C-B7D7-234F-A181-EDDAC807A58A}" presName="sibTrans" presStyleCnt="0"/>
      <dgm:spPr/>
    </dgm:pt>
    <dgm:pt modelId="{34B182B7-75E1-2B4B-89C6-2402FB406EBB}" type="pres">
      <dgm:prSet presAssocID="{C14A7F00-D4D0-E24F-89BA-41ECF8E90897}" presName="node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979867-F421-844A-BA83-645D5B7A44E6}" type="pres">
      <dgm:prSet presAssocID="{333385A0-8AD2-E740-BE1B-978595747B18}" presName="sibTrans" presStyleCnt="0"/>
      <dgm:spPr/>
    </dgm:pt>
    <dgm:pt modelId="{9636F317-1DA0-254F-8695-70EE8684EDED}" type="pres">
      <dgm:prSet presAssocID="{09E68267-87FA-BA4E-98B7-93B3189B8856}" presName="node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74B58D-0C28-854B-9D64-50F7EA8E18C0}" type="pres">
      <dgm:prSet presAssocID="{29F4512A-CCF5-0D4A-B194-AF7DA3027364}" presName="vSp" presStyleCnt="0"/>
      <dgm:spPr/>
    </dgm:pt>
    <dgm:pt modelId="{4241E2B8-7AF9-E441-9492-027E71346D63}" type="pres">
      <dgm:prSet presAssocID="{85E9C604-8E2E-6340-93B1-D59CFA3E4279}" presName="horFlow" presStyleCnt="0"/>
      <dgm:spPr/>
    </dgm:pt>
    <dgm:pt modelId="{3935366B-77E2-AD4C-9AAC-6E770FBA3570}" type="pres">
      <dgm:prSet presAssocID="{85E9C604-8E2E-6340-93B1-D59CFA3E4279}" presName="bigChev" presStyleLbl="node1" presStyleIdx="1" presStyleCnt="4"/>
      <dgm:spPr/>
      <dgm:t>
        <a:bodyPr/>
        <a:lstStyle/>
        <a:p>
          <a:endParaRPr lang="fr-FR"/>
        </a:p>
      </dgm:t>
    </dgm:pt>
    <dgm:pt modelId="{8D58458E-45A9-7D41-A219-810520B3A9F2}" type="pres">
      <dgm:prSet presAssocID="{1E68B821-543F-3149-BA7C-5D9729F72DC5}" presName="parTrans" presStyleCnt="0"/>
      <dgm:spPr/>
    </dgm:pt>
    <dgm:pt modelId="{12EE71FF-DCA5-634F-9294-DFAD2B189F46}" type="pres">
      <dgm:prSet presAssocID="{2CD5E5BC-B570-9E4F-90A1-1A22DAD90CD5}" presName="node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9C3C2D-A83F-2F41-B33E-598386D70BC3}" type="pres">
      <dgm:prSet presAssocID="{689716F8-0ED9-294D-B0AF-50F21264DA17}" presName="sibTrans" presStyleCnt="0"/>
      <dgm:spPr/>
    </dgm:pt>
    <dgm:pt modelId="{D36D3A8C-A598-FA44-A1AF-3FAF11F60A17}" type="pres">
      <dgm:prSet presAssocID="{B91C5C4D-95B9-C649-AC2A-7385F0E1A6A0}" presName="node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C9D916-2B01-1042-BBC8-DF930378AEE4}" type="pres">
      <dgm:prSet presAssocID="{9420DF7E-D3F5-F140-8E6E-D50B38C78318}" presName="sibTrans" presStyleCnt="0"/>
      <dgm:spPr/>
    </dgm:pt>
    <dgm:pt modelId="{DEFCD65B-7786-4441-A749-81232E6A6F5B}" type="pres">
      <dgm:prSet presAssocID="{95480C4E-F242-5047-9C1E-F4142CC14C3C}" presName="node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0331C5-05C2-D74A-A846-B47C60F304C8}" type="pres">
      <dgm:prSet presAssocID="{85E9C604-8E2E-6340-93B1-D59CFA3E4279}" presName="vSp" presStyleCnt="0"/>
      <dgm:spPr/>
    </dgm:pt>
    <dgm:pt modelId="{2EB96C5E-8445-5346-A672-7BC21ED459E2}" type="pres">
      <dgm:prSet presAssocID="{44F332EE-346C-5F4D-A64B-14685EAD6F48}" presName="horFlow" presStyleCnt="0"/>
      <dgm:spPr/>
    </dgm:pt>
    <dgm:pt modelId="{6070682C-7616-6449-917D-61D0DD9A3456}" type="pres">
      <dgm:prSet presAssocID="{44F332EE-346C-5F4D-A64B-14685EAD6F48}" presName="bigChev" presStyleLbl="node1" presStyleIdx="2" presStyleCnt="4"/>
      <dgm:spPr/>
      <dgm:t>
        <a:bodyPr/>
        <a:lstStyle/>
        <a:p>
          <a:endParaRPr lang="fr-FR"/>
        </a:p>
      </dgm:t>
    </dgm:pt>
    <dgm:pt modelId="{9A29816D-B6B6-E34B-82D7-2B64F3DCFE29}" type="pres">
      <dgm:prSet presAssocID="{E47AA537-B0EF-C843-914A-67063B44D108}" presName="parTrans" presStyleCnt="0"/>
      <dgm:spPr/>
    </dgm:pt>
    <dgm:pt modelId="{16C6292F-8C3D-0940-8E4F-D1C949699197}" type="pres">
      <dgm:prSet presAssocID="{BC837B01-2BA7-934F-B666-F981C118921B}" presName="node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4C9870-F657-6C4C-99F7-371ACEA324B4}" type="pres">
      <dgm:prSet presAssocID="{CF237FB2-0E58-E449-95A8-4AB3EFFF95C6}" presName="sibTrans" presStyleCnt="0"/>
      <dgm:spPr/>
    </dgm:pt>
    <dgm:pt modelId="{FD0F56C4-8AAA-4347-B243-4FBD2B0041C5}" type="pres">
      <dgm:prSet presAssocID="{8415E382-F84F-844D-B84C-368D7950E0AE}" presName="node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F4492F-4462-254E-A56D-10478FD7160C}" type="pres">
      <dgm:prSet presAssocID="{44F332EE-346C-5F4D-A64B-14685EAD6F48}" presName="vSp" presStyleCnt="0"/>
      <dgm:spPr/>
    </dgm:pt>
    <dgm:pt modelId="{8E7E2E6A-2EAB-1B40-A904-F4E5C5CC49AC}" type="pres">
      <dgm:prSet presAssocID="{EAFACC60-143E-3A4A-AA39-D51B5200C1E0}" presName="horFlow" presStyleCnt="0"/>
      <dgm:spPr/>
    </dgm:pt>
    <dgm:pt modelId="{4976F41E-EADE-8941-9A18-0834EBE1E35A}" type="pres">
      <dgm:prSet presAssocID="{EAFACC60-143E-3A4A-AA39-D51B5200C1E0}" presName="bigChev" presStyleLbl="node1" presStyleIdx="3" presStyleCnt="4" custLinFactNeighborX="-195" custLinFactNeighborY="789"/>
      <dgm:spPr/>
      <dgm:t>
        <a:bodyPr/>
        <a:lstStyle/>
        <a:p>
          <a:endParaRPr lang="fr-FR"/>
        </a:p>
      </dgm:t>
    </dgm:pt>
    <dgm:pt modelId="{CEB00B5F-64A1-6B4D-B209-39D2D5BCF36F}" type="pres">
      <dgm:prSet presAssocID="{05FE91AE-675E-634F-9EAB-34B29B3FCD15}" presName="parTrans" presStyleCnt="0"/>
      <dgm:spPr/>
    </dgm:pt>
    <dgm:pt modelId="{EBA6DE16-371F-614D-8AD8-31829D2961B7}" type="pres">
      <dgm:prSet presAssocID="{082B95A1-68C1-E649-9BD3-ADDC305BD68D}" presName="node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822884-C41D-A04E-A972-B566058D42F4}" type="pres">
      <dgm:prSet presAssocID="{FBF1AEEA-FAFD-BE4D-8EB5-0F2A52A6C5F4}" presName="sibTrans" presStyleCnt="0"/>
      <dgm:spPr/>
    </dgm:pt>
    <dgm:pt modelId="{BC776DB5-C67F-9B4E-B1FA-5874863AFDDB}" type="pres">
      <dgm:prSet presAssocID="{F3BF5C19-33B9-FD42-87D0-291D8974F189}" presName="node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A0D8D91-B780-C34E-8387-8720B3AED74A}" srcId="{29F4512A-CCF5-0D4A-B194-AF7DA3027364}" destId="{C14A7F00-D4D0-E24F-89BA-41ECF8E90897}" srcOrd="1" destOrd="0" parTransId="{0E04DC0A-4BFB-DB41-9AED-1E4AE52EAF51}" sibTransId="{333385A0-8AD2-E740-BE1B-978595747B18}"/>
    <dgm:cxn modelId="{532A79E3-8B9A-374B-A278-43E20A545DF5}" type="presOf" srcId="{C75309D2-C1BF-7C46-81BC-8DA3BA7AE600}" destId="{94B11F8B-1D0E-CB44-82F8-7AC0381CEA8A}" srcOrd="0" destOrd="0" presId="urn:microsoft.com/office/officeart/2005/8/layout/lProcess3"/>
    <dgm:cxn modelId="{7228DA57-FAC9-AF49-B00B-582D1D48D18B}" srcId="{85E9C604-8E2E-6340-93B1-D59CFA3E4279}" destId="{2CD5E5BC-B570-9E4F-90A1-1A22DAD90CD5}" srcOrd="0" destOrd="0" parTransId="{1E68B821-543F-3149-BA7C-5D9729F72DC5}" sibTransId="{689716F8-0ED9-294D-B0AF-50F21264DA17}"/>
    <dgm:cxn modelId="{C4C3F875-A431-8D4E-A8D6-8BA9FB3A0EF1}" type="presOf" srcId="{C14A7F00-D4D0-E24F-89BA-41ECF8E90897}" destId="{34B182B7-75E1-2B4B-89C6-2402FB406EBB}" srcOrd="0" destOrd="0" presId="urn:microsoft.com/office/officeart/2005/8/layout/lProcess3"/>
    <dgm:cxn modelId="{0C167AFF-7AB7-D948-AFE9-0562F64376F4}" srcId="{44F332EE-346C-5F4D-A64B-14685EAD6F48}" destId="{BC837B01-2BA7-934F-B666-F981C118921B}" srcOrd="0" destOrd="0" parTransId="{E47AA537-B0EF-C843-914A-67063B44D108}" sibTransId="{CF237FB2-0E58-E449-95A8-4AB3EFFF95C6}"/>
    <dgm:cxn modelId="{99D4312C-85C3-1646-A487-CC5807FF0390}" type="presOf" srcId="{44F332EE-346C-5F4D-A64B-14685EAD6F48}" destId="{6070682C-7616-6449-917D-61D0DD9A3456}" srcOrd="0" destOrd="0" presId="urn:microsoft.com/office/officeart/2005/8/layout/lProcess3"/>
    <dgm:cxn modelId="{0CBCABD8-0C2C-D94E-8FE3-2E90E9ED1677}" type="presOf" srcId="{29F4512A-CCF5-0D4A-B194-AF7DA3027364}" destId="{3759B79C-637F-C247-8FD6-50BED952CED6}" srcOrd="0" destOrd="0" presId="urn:microsoft.com/office/officeart/2005/8/layout/lProcess3"/>
    <dgm:cxn modelId="{5261E49F-4EDE-ED40-8014-E40D1F8E12A2}" type="presOf" srcId="{F3BF5C19-33B9-FD42-87D0-291D8974F189}" destId="{BC776DB5-C67F-9B4E-B1FA-5874863AFDDB}" srcOrd="0" destOrd="0" presId="urn:microsoft.com/office/officeart/2005/8/layout/lProcess3"/>
    <dgm:cxn modelId="{195E6467-66A5-2C44-9149-53F9F4D46B67}" srcId="{C75309D2-C1BF-7C46-81BC-8DA3BA7AE600}" destId="{85E9C604-8E2E-6340-93B1-D59CFA3E4279}" srcOrd="1" destOrd="0" parTransId="{636DAFDE-347C-5645-8690-314F72E21159}" sibTransId="{1B4C248F-5607-4D4E-9637-BFC6C6940AF1}"/>
    <dgm:cxn modelId="{C5ED1DD1-833C-B54B-A564-871DF4C0ECE7}" type="presOf" srcId="{8415E382-F84F-844D-B84C-368D7950E0AE}" destId="{FD0F56C4-8AAA-4347-B243-4FBD2B0041C5}" srcOrd="0" destOrd="0" presId="urn:microsoft.com/office/officeart/2005/8/layout/lProcess3"/>
    <dgm:cxn modelId="{48192172-7C3E-3D43-B13D-DC89C8913AB4}" type="presOf" srcId="{09E68267-87FA-BA4E-98B7-93B3189B8856}" destId="{9636F317-1DA0-254F-8695-70EE8684EDED}" srcOrd="0" destOrd="0" presId="urn:microsoft.com/office/officeart/2005/8/layout/lProcess3"/>
    <dgm:cxn modelId="{0F8B0DF7-2E7D-DD42-9CE7-6CBC5F28A13D}" srcId="{85E9C604-8E2E-6340-93B1-D59CFA3E4279}" destId="{B91C5C4D-95B9-C649-AC2A-7385F0E1A6A0}" srcOrd="1" destOrd="0" parTransId="{8597AB99-F87A-384C-9A03-3A25E3C52345}" sibTransId="{9420DF7E-D3F5-F140-8E6E-D50B38C78318}"/>
    <dgm:cxn modelId="{80D461E5-30EA-4542-A180-936F631A5AB8}" srcId="{29F4512A-CCF5-0D4A-B194-AF7DA3027364}" destId="{09E68267-87FA-BA4E-98B7-93B3189B8856}" srcOrd="2" destOrd="0" parTransId="{44116FF8-5D80-D24B-86B2-290F64179119}" sibTransId="{8848D220-64D1-C342-B961-94410E579271}"/>
    <dgm:cxn modelId="{131D286F-2885-574A-BCA3-1FE9FB8A79F5}" srcId="{C75309D2-C1BF-7C46-81BC-8DA3BA7AE600}" destId="{29F4512A-CCF5-0D4A-B194-AF7DA3027364}" srcOrd="0" destOrd="0" parTransId="{BE65D3C1-700A-EF43-8DDF-30D87C62FFBF}" sibTransId="{5063A327-B2A7-2F48-A4E0-85303C68C90C}"/>
    <dgm:cxn modelId="{E9A69DDF-EF96-3741-8990-82EB807A0BD2}" srcId="{44F332EE-346C-5F4D-A64B-14685EAD6F48}" destId="{8415E382-F84F-844D-B84C-368D7950E0AE}" srcOrd="1" destOrd="0" parTransId="{30395165-4022-D94E-B9DD-E442213E6888}" sibTransId="{220D9F5F-8FFC-9C40-9886-4FA087E3EEDD}"/>
    <dgm:cxn modelId="{6AEDA313-81ED-6F43-ADD0-02F14392438B}" srcId="{C75309D2-C1BF-7C46-81BC-8DA3BA7AE600}" destId="{44F332EE-346C-5F4D-A64B-14685EAD6F48}" srcOrd="2" destOrd="0" parTransId="{7E5F5DEF-0BC8-5D4C-BE05-1FA59E84E00E}" sibTransId="{232D879B-1766-D24D-8C63-14CCD08438FF}"/>
    <dgm:cxn modelId="{73196AAE-8444-C24C-8350-79351002582A}" srcId="{29F4512A-CCF5-0D4A-B194-AF7DA3027364}" destId="{A95EC965-A28D-0E4D-9F36-3733EF2703E2}" srcOrd="0" destOrd="0" parTransId="{7F6ABB92-FD98-6946-9264-085AC533B2CA}" sibTransId="{6FA2173C-B7D7-234F-A181-EDDAC807A58A}"/>
    <dgm:cxn modelId="{64CF0249-29D4-CA4C-850E-F428C3D790CC}" type="presOf" srcId="{082B95A1-68C1-E649-9BD3-ADDC305BD68D}" destId="{EBA6DE16-371F-614D-8AD8-31829D2961B7}" srcOrd="0" destOrd="0" presId="urn:microsoft.com/office/officeart/2005/8/layout/lProcess3"/>
    <dgm:cxn modelId="{6A9AB926-ED14-1D43-9C40-9B6D4ED3271D}" type="presOf" srcId="{B91C5C4D-95B9-C649-AC2A-7385F0E1A6A0}" destId="{D36D3A8C-A598-FA44-A1AF-3FAF11F60A17}" srcOrd="0" destOrd="0" presId="urn:microsoft.com/office/officeart/2005/8/layout/lProcess3"/>
    <dgm:cxn modelId="{F3EFD4C2-569A-5D44-93A3-6E2CD92D8E9F}" srcId="{C75309D2-C1BF-7C46-81BC-8DA3BA7AE600}" destId="{EAFACC60-143E-3A4A-AA39-D51B5200C1E0}" srcOrd="3" destOrd="0" parTransId="{497F9A79-8D4F-8044-9632-6EF78F2DBC48}" sibTransId="{5F7DEACD-EAFE-0148-9813-5C9AB0B71034}"/>
    <dgm:cxn modelId="{DC362F17-3FE2-5E40-8950-A7F13A2BE631}" type="presOf" srcId="{EAFACC60-143E-3A4A-AA39-D51B5200C1E0}" destId="{4976F41E-EADE-8941-9A18-0834EBE1E35A}" srcOrd="0" destOrd="0" presId="urn:microsoft.com/office/officeart/2005/8/layout/lProcess3"/>
    <dgm:cxn modelId="{8111B5DE-9383-BD4F-8DB0-F9FB41C03FE7}" type="presOf" srcId="{BC837B01-2BA7-934F-B666-F981C118921B}" destId="{16C6292F-8C3D-0940-8E4F-D1C949699197}" srcOrd="0" destOrd="0" presId="urn:microsoft.com/office/officeart/2005/8/layout/lProcess3"/>
    <dgm:cxn modelId="{884AB5D6-55FF-1843-89F6-430067F1D082}" srcId="{EAFACC60-143E-3A4A-AA39-D51B5200C1E0}" destId="{082B95A1-68C1-E649-9BD3-ADDC305BD68D}" srcOrd="0" destOrd="0" parTransId="{05FE91AE-675E-634F-9EAB-34B29B3FCD15}" sibTransId="{FBF1AEEA-FAFD-BE4D-8EB5-0F2A52A6C5F4}"/>
    <dgm:cxn modelId="{C712917A-228D-7E4E-B23E-6F8E04881EC8}" srcId="{85E9C604-8E2E-6340-93B1-D59CFA3E4279}" destId="{95480C4E-F242-5047-9C1E-F4142CC14C3C}" srcOrd="2" destOrd="0" parTransId="{FD46961F-CEF2-D74E-9E58-F396E241516B}" sibTransId="{5A714358-B3BC-6E49-BE8C-3C00FADB6F11}"/>
    <dgm:cxn modelId="{1F395385-D0C8-6045-B8A6-249D5A600487}" type="presOf" srcId="{A95EC965-A28D-0E4D-9F36-3733EF2703E2}" destId="{70D85620-0CC9-044C-BA9A-61A7E4E83033}" srcOrd="0" destOrd="0" presId="urn:microsoft.com/office/officeart/2005/8/layout/lProcess3"/>
    <dgm:cxn modelId="{B3261AEB-3F79-F44F-853F-8477C51D7469}" srcId="{EAFACC60-143E-3A4A-AA39-D51B5200C1E0}" destId="{F3BF5C19-33B9-FD42-87D0-291D8974F189}" srcOrd="1" destOrd="0" parTransId="{7C857FD3-4556-E840-86C1-DF0791CF025D}" sibTransId="{DE58034D-D615-DF4A-A20E-9BD6661D3E05}"/>
    <dgm:cxn modelId="{B8D379F5-A28A-4F40-8A07-61B015F9386B}" type="presOf" srcId="{2CD5E5BC-B570-9E4F-90A1-1A22DAD90CD5}" destId="{12EE71FF-DCA5-634F-9294-DFAD2B189F46}" srcOrd="0" destOrd="0" presId="urn:microsoft.com/office/officeart/2005/8/layout/lProcess3"/>
    <dgm:cxn modelId="{734B423E-7F0A-B24D-B03C-559B59614BEE}" type="presOf" srcId="{95480C4E-F242-5047-9C1E-F4142CC14C3C}" destId="{DEFCD65B-7786-4441-A749-81232E6A6F5B}" srcOrd="0" destOrd="0" presId="urn:microsoft.com/office/officeart/2005/8/layout/lProcess3"/>
    <dgm:cxn modelId="{4969EDA8-D291-894D-A6D5-611D30CF7387}" type="presOf" srcId="{85E9C604-8E2E-6340-93B1-D59CFA3E4279}" destId="{3935366B-77E2-AD4C-9AAC-6E770FBA3570}" srcOrd="0" destOrd="0" presId="urn:microsoft.com/office/officeart/2005/8/layout/lProcess3"/>
    <dgm:cxn modelId="{EEEB29A3-E720-C34B-A1EE-1BAF30A50C5C}" type="presParOf" srcId="{94B11F8B-1D0E-CB44-82F8-7AC0381CEA8A}" destId="{E149530E-4B70-DF4C-8C3E-3DFB029CE5BF}" srcOrd="0" destOrd="0" presId="urn:microsoft.com/office/officeart/2005/8/layout/lProcess3"/>
    <dgm:cxn modelId="{A3774AA5-C437-4347-8A1C-7C0E9D28A5F7}" type="presParOf" srcId="{E149530E-4B70-DF4C-8C3E-3DFB029CE5BF}" destId="{3759B79C-637F-C247-8FD6-50BED952CED6}" srcOrd="0" destOrd="0" presId="urn:microsoft.com/office/officeart/2005/8/layout/lProcess3"/>
    <dgm:cxn modelId="{721DD620-D150-E04F-A65E-F09576FC114B}" type="presParOf" srcId="{E149530E-4B70-DF4C-8C3E-3DFB029CE5BF}" destId="{A0D5A89A-87CC-5740-A900-CFBFEFA59C06}" srcOrd="1" destOrd="0" presId="urn:microsoft.com/office/officeart/2005/8/layout/lProcess3"/>
    <dgm:cxn modelId="{E3FE9D26-60AF-E246-8458-4288B0E936EB}" type="presParOf" srcId="{E149530E-4B70-DF4C-8C3E-3DFB029CE5BF}" destId="{70D85620-0CC9-044C-BA9A-61A7E4E83033}" srcOrd="2" destOrd="0" presId="urn:microsoft.com/office/officeart/2005/8/layout/lProcess3"/>
    <dgm:cxn modelId="{AFB926D3-9364-264C-A266-67E908BE0809}" type="presParOf" srcId="{E149530E-4B70-DF4C-8C3E-3DFB029CE5BF}" destId="{D8C7DA9A-9AF3-D84F-ABE4-65F3F9D65E71}" srcOrd="3" destOrd="0" presId="urn:microsoft.com/office/officeart/2005/8/layout/lProcess3"/>
    <dgm:cxn modelId="{0A517D06-4B7E-F046-8089-81FD8A55EAC3}" type="presParOf" srcId="{E149530E-4B70-DF4C-8C3E-3DFB029CE5BF}" destId="{34B182B7-75E1-2B4B-89C6-2402FB406EBB}" srcOrd="4" destOrd="0" presId="urn:microsoft.com/office/officeart/2005/8/layout/lProcess3"/>
    <dgm:cxn modelId="{255C97C8-7F32-5249-9C26-5E23D55D34CF}" type="presParOf" srcId="{E149530E-4B70-DF4C-8C3E-3DFB029CE5BF}" destId="{BC979867-F421-844A-BA83-645D5B7A44E6}" srcOrd="5" destOrd="0" presId="urn:microsoft.com/office/officeart/2005/8/layout/lProcess3"/>
    <dgm:cxn modelId="{A38D8AFA-94F1-D54D-A210-3FD393318AE4}" type="presParOf" srcId="{E149530E-4B70-DF4C-8C3E-3DFB029CE5BF}" destId="{9636F317-1DA0-254F-8695-70EE8684EDED}" srcOrd="6" destOrd="0" presId="urn:microsoft.com/office/officeart/2005/8/layout/lProcess3"/>
    <dgm:cxn modelId="{D94B907C-9DBB-8C4A-A2DE-BB4B5D32155E}" type="presParOf" srcId="{94B11F8B-1D0E-CB44-82F8-7AC0381CEA8A}" destId="{9E74B58D-0C28-854B-9D64-50F7EA8E18C0}" srcOrd="1" destOrd="0" presId="urn:microsoft.com/office/officeart/2005/8/layout/lProcess3"/>
    <dgm:cxn modelId="{911FCB64-E961-B645-AFB3-41CC4B949DDC}" type="presParOf" srcId="{94B11F8B-1D0E-CB44-82F8-7AC0381CEA8A}" destId="{4241E2B8-7AF9-E441-9492-027E71346D63}" srcOrd="2" destOrd="0" presId="urn:microsoft.com/office/officeart/2005/8/layout/lProcess3"/>
    <dgm:cxn modelId="{ADBC7913-BC58-3B4F-9A8F-4FEF5F095398}" type="presParOf" srcId="{4241E2B8-7AF9-E441-9492-027E71346D63}" destId="{3935366B-77E2-AD4C-9AAC-6E770FBA3570}" srcOrd="0" destOrd="0" presId="urn:microsoft.com/office/officeart/2005/8/layout/lProcess3"/>
    <dgm:cxn modelId="{0B6E13AC-A1D9-7149-8BB8-9446ED71A4EF}" type="presParOf" srcId="{4241E2B8-7AF9-E441-9492-027E71346D63}" destId="{8D58458E-45A9-7D41-A219-810520B3A9F2}" srcOrd="1" destOrd="0" presId="urn:microsoft.com/office/officeart/2005/8/layout/lProcess3"/>
    <dgm:cxn modelId="{2F1BFC96-48F4-F34E-B049-216554E02292}" type="presParOf" srcId="{4241E2B8-7AF9-E441-9492-027E71346D63}" destId="{12EE71FF-DCA5-634F-9294-DFAD2B189F46}" srcOrd="2" destOrd="0" presId="urn:microsoft.com/office/officeart/2005/8/layout/lProcess3"/>
    <dgm:cxn modelId="{2E83DCD3-B7AE-974C-A352-9E0EC5963A4A}" type="presParOf" srcId="{4241E2B8-7AF9-E441-9492-027E71346D63}" destId="{F19C3C2D-A83F-2F41-B33E-598386D70BC3}" srcOrd="3" destOrd="0" presId="urn:microsoft.com/office/officeart/2005/8/layout/lProcess3"/>
    <dgm:cxn modelId="{13439618-6FE1-B843-9127-72FAA95C5C17}" type="presParOf" srcId="{4241E2B8-7AF9-E441-9492-027E71346D63}" destId="{D36D3A8C-A598-FA44-A1AF-3FAF11F60A17}" srcOrd="4" destOrd="0" presId="urn:microsoft.com/office/officeart/2005/8/layout/lProcess3"/>
    <dgm:cxn modelId="{B9AD7276-E190-9C43-B7BF-854EC3A03C2D}" type="presParOf" srcId="{4241E2B8-7AF9-E441-9492-027E71346D63}" destId="{F9C9D916-2B01-1042-BBC8-DF930378AEE4}" srcOrd="5" destOrd="0" presId="urn:microsoft.com/office/officeart/2005/8/layout/lProcess3"/>
    <dgm:cxn modelId="{E377ED8B-A889-0743-B673-46A02299679C}" type="presParOf" srcId="{4241E2B8-7AF9-E441-9492-027E71346D63}" destId="{DEFCD65B-7786-4441-A749-81232E6A6F5B}" srcOrd="6" destOrd="0" presId="urn:microsoft.com/office/officeart/2005/8/layout/lProcess3"/>
    <dgm:cxn modelId="{4D0DC73D-FAD5-514F-8E93-918088E41C3E}" type="presParOf" srcId="{94B11F8B-1D0E-CB44-82F8-7AC0381CEA8A}" destId="{8E0331C5-05C2-D74A-A846-B47C60F304C8}" srcOrd="3" destOrd="0" presId="urn:microsoft.com/office/officeart/2005/8/layout/lProcess3"/>
    <dgm:cxn modelId="{58C08BD8-B6DA-AD45-BFBC-9C94218F822E}" type="presParOf" srcId="{94B11F8B-1D0E-CB44-82F8-7AC0381CEA8A}" destId="{2EB96C5E-8445-5346-A672-7BC21ED459E2}" srcOrd="4" destOrd="0" presId="urn:microsoft.com/office/officeart/2005/8/layout/lProcess3"/>
    <dgm:cxn modelId="{83ECC848-FC2F-6941-8A7C-681EDCD4701B}" type="presParOf" srcId="{2EB96C5E-8445-5346-A672-7BC21ED459E2}" destId="{6070682C-7616-6449-917D-61D0DD9A3456}" srcOrd="0" destOrd="0" presId="urn:microsoft.com/office/officeart/2005/8/layout/lProcess3"/>
    <dgm:cxn modelId="{8A2EAB81-9D46-B343-842B-D88C38033B84}" type="presParOf" srcId="{2EB96C5E-8445-5346-A672-7BC21ED459E2}" destId="{9A29816D-B6B6-E34B-82D7-2B64F3DCFE29}" srcOrd="1" destOrd="0" presId="urn:microsoft.com/office/officeart/2005/8/layout/lProcess3"/>
    <dgm:cxn modelId="{6DDD7FB2-4E99-C847-836E-2C26E8A9A1F7}" type="presParOf" srcId="{2EB96C5E-8445-5346-A672-7BC21ED459E2}" destId="{16C6292F-8C3D-0940-8E4F-D1C949699197}" srcOrd="2" destOrd="0" presId="urn:microsoft.com/office/officeart/2005/8/layout/lProcess3"/>
    <dgm:cxn modelId="{B5C636D3-2ABC-414D-841A-399E77E1773A}" type="presParOf" srcId="{2EB96C5E-8445-5346-A672-7BC21ED459E2}" destId="{514C9870-F657-6C4C-99F7-371ACEA324B4}" srcOrd="3" destOrd="0" presId="urn:microsoft.com/office/officeart/2005/8/layout/lProcess3"/>
    <dgm:cxn modelId="{C1AE16A0-462D-594E-B3B8-173A33C30DF6}" type="presParOf" srcId="{2EB96C5E-8445-5346-A672-7BC21ED459E2}" destId="{FD0F56C4-8AAA-4347-B243-4FBD2B0041C5}" srcOrd="4" destOrd="0" presId="urn:microsoft.com/office/officeart/2005/8/layout/lProcess3"/>
    <dgm:cxn modelId="{DABC0090-E530-C741-AC20-706F191A04D8}" type="presParOf" srcId="{94B11F8B-1D0E-CB44-82F8-7AC0381CEA8A}" destId="{07F4492F-4462-254E-A56D-10478FD7160C}" srcOrd="5" destOrd="0" presId="urn:microsoft.com/office/officeart/2005/8/layout/lProcess3"/>
    <dgm:cxn modelId="{91F91425-1E62-3A4B-873B-454FD38320ED}" type="presParOf" srcId="{94B11F8B-1D0E-CB44-82F8-7AC0381CEA8A}" destId="{8E7E2E6A-2EAB-1B40-A904-F4E5C5CC49AC}" srcOrd="6" destOrd="0" presId="urn:microsoft.com/office/officeart/2005/8/layout/lProcess3"/>
    <dgm:cxn modelId="{D14908CD-3EEC-9748-A9C6-DBFE7A76F157}" type="presParOf" srcId="{8E7E2E6A-2EAB-1B40-A904-F4E5C5CC49AC}" destId="{4976F41E-EADE-8941-9A18-0834EBE1E35A}" srcOrd="0" destOrd="0" presId="urn:microsoft.com/office/officeart/2005/8/layout/lProcess3"/>
    <dgm:cxn modelId="{ADC46441-1FA4-5E49-B0A0-118687B26BF9}" type="presParOf" srcId="{8E7E2E6A-2EAB-1B40-A904-F4E5C5CC49AC}" destId="{CEB00B5F-64A1-6B4D-B209-39D2D5BCF36F}" srcOrd="1" destOrd="0" presId="urn:microsoft.com/office/officeart/2005/8/layout/lProcess3"/>
    <dgm:cxn modelId="{F7F7978B-A01E-5B4A-B6B5-5A0D7EA5C827}" type="presParOf" srcId="{8E7E2E6A-2EAB-1B40-A904-F4E5C5CC49AC}" destId="{EBA6DE16-371F-614D-8AD8-31829D2961B7}" srcOrd="2" destOrd="0" presId="urn:microsoft.com/office/officeart/2005/8/layout/lProcess3"/>
    <dgm:cxn modelId="{E3A716B4-95C8-004F-BA5E-7DE1DB7820A4}" type="presParOf" srcId="{8E7E2E6A-2EAB-1B40-A904-F4E5C5CC49AC}" destId="{04822884-C41D-A04E-A972-B566058D42F4}" srcOrd="3" destOrd="0" presId="urn:microsoft.com/office/officeart/2005/8/layout/lProcess3"/>
    <dgm:cxn modelId="{D545C858-CAB9-1B4E-A311-132D3E6D70FA}" type="presParOf" srcId="{8E7E2E6A-2EAB-1B40-A904-F4E5C5CC49AC}" destId="{BC776DB5-C67F-9B4E-B1FA-5874863AFDD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9B79C-637F-C247-8FD6-50BED952CED6}">
      <dsp:nvSpPr>
        <dsp:cNvPr id="0" name=""/>
        <dsp:cNvSpPr/>
      </dsp:nvSpPr>
      <dsp:spPr>
        <a:xfrm>
          <a:off x="4712" y="7625"/>
          <a:ext cx="2417624" cy="967049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innerShdw blurRad="190500" dir="13500000">
            <a:srgbClr val="000000">
              <a:alpha val="50000"/>
            </a:srgbClr>
          </a:innerShdw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DIRECTION</a:t>
          </a:r>
          <a:endParaRPr lang="fr-FR" sz="1900" kern="1200" dirty="0"/>
        </a:p>
      </dsp:txBody>
      <dsp:txXfrm>
        <a:off x="488237" y="7625"/>
        <a:ext cx="1450575" cy="967049"/>
      </dsp:txXfrm>
    </dsp:sp>
    <dsp:sp modelId="{70D85620-0CC9-044C-BA9A-61A7E4E83033}">
      <dsp:nvSpPr>
        <dsp:cNvPr id="0" name=""/>
        <dsp:cNvSpPr/>
      </dsp:nvSpPr>
      <dsp:spPr>
        <a:xfrm>
          <a:off x="2108045" y="103678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A.PENELLE</a:t>
          </a:r>
          <a:endParaRPr lang="fr-FR" sz="1700" kern="1200" dirty="0"/>
        </a:p>
      </dsp:txBody>
      <dsp:txXfrm>
        <a:off x="2509371" y="103678"/>
        <a:ext cx="1203977" cy="802651"/>
      </dsp:txXfrm>
    </dsp:sp>
    <dsp:sp modelId="{34B182B7-75E1-2B4B-89C6-2402FB406EBB}">
      <dsp:nvSpPr>
        <dsp:cNvPr id="0" name=""/>
        <dsp:cNvSpPr/>
      </dsp:nvSpPr>
      <dsp:spPr>
        <a:xfrm>
          <a:off x="3833745" y="89824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C.PERET</a:t>
          </a:r>
          <a:endParaRPr lang="fr-FR" sz="1700" kern="1200" dirty="0"/>
        </a:p>
      </dsp:txBody>
      <dsp:txXfrm>
        <a:off x="4235071" y="89824"/>
        <a:ext cx="1203977" cy="802651"/>
      </dsp:txXfrm>
    </dsp:sp>
    <dsp:sp modelId="{9636F317-1DA0-254F-8695-70EE8684EDED}">
      <dsp:nvSpPr>
        <dsp:cNvPr id="0" name=""/>
        <dsp:cNvSpPr/>
      </dsp:nvSpPr>
      <dsp:spPr>
        <a:xfrm>
          <a:off x="5559446" y="89824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I.ATANASIU</a:t>
          </a:r>
          <a:endParaRPr lang="fr-FR" sz="1700" kern="1200" dirty="0"/>
        </a:p>
      </dsp:txBody>
      <dsp:txXfrm>
        <a:off x="5960772" y="89824"/>
        <a:ext cx="1203977" cy="802651"/>
      </dsp:txXfrm>
    </dsp:sp>
    <dsp:sp modelId="{3935366B-77E2-AD4C-9AAC-6E770FBA3570}">
      <dsp:nvSpPr>
        <dsp:cNvPr id="0" name=""/>
        <dsp:cNvSpPr/>
      </dsp:nvSpPr>
      <dsp:spPr>
        <a:xfrm>
          <a:off x="4712" y="1110062"/>
          <a:ext cx="2417624" cy="967049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innerShdw blurRad="190500" dir="13500000">
            <a:srgbClr val="000000">
              <a:alpha val="50000"/>
            </a:srgbClr>
          </a:innerShdw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VIE SCOLAIRE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 dirty="0"/>
        </a:p>
      </dsp:txBody>
      <dsp:txXfrm>
        <a:off x="488237" y="1110062"/>
        <a:ext cx="1450575" cy="967049"/>
      </dsp:txXfrm>
    </dsp:sp>
    <dsp:sp modelId="{12EE71FF-DCA5-634F-9294-DFAD2B189F46}">
      <dsp:nvSpPr>
        <dsp:cNvPr id="0" name=""/>
        <dsp:cNvSpPr/>
      </dsp:nvSpPr>
      <dsp:spPr>
        <a:xfrm>
          <a:off x="2108045" y="1192261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M.PIVANO</a:t>
          </a:r>
          <a:endParaRPr lang="fr-FR" sz="1700" kern="1200" dirty="0"/>
        </a:p>
      </dsp:txBody>
      <dsp:txXfrm>
        <a:off x="2509371" y="1192261"/>
        <a:ext cx="1203977" cy="802651"/>
      </dsp:txXfrm>
    </dsp:sp>
    <dsp:sp modelId="{D36D3A8C-A598-FA44-A1AF-3FAF11F60A17}">
      <dsp:nvSpPr>
        <dsp:cNvPr id="0" name=""/>
        <dsp:cNvSpPr/>
      </dsp:nvSpPr>
      <dsp:spPr>
        <a:xfrm>
          <a:off x="3833745" y="1192261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AED</a:t>
          </a:r>
          <a:endParaRPr lang="fr-FR" sz="1700" kern="1200" dirty="0"/>
        </a:p>
      </dsp:txBody>
      <dsp:txXfrm>
        <a:off x="4235071" y="1192261"/>
        <a:ext cx="1203977" cy="802651"/>
      </dsp:txXfrm>
    </dsp:sp>
    <dsp:sp modelId="{DEFCD65B-7786-4441-A749-81232E6A6F5B}">
      <dsp:nvSpPr>
        <dsp:cNvPr id="0" name=""/>
        <dsp:cNvSpPr/>
      </dsp:nvSpPr>
      <dsp:spPr>
        <a:xfrm>
          <a:off x="5559446" y="1192261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MEDIATEUR</a:t>
          </a:r>
          <a:endParaRPr lang="fr-FR" sz="1700" kern="1200" dirty="0"/>
        </a:p>
      </dsp:txBody>
      <dsp:txXfrm>
        <a:off x="5960772" y="1192261"/>
        <a:ext cx="1203977" cy="802651"/>
      </dsp:txXfrm>
    </dsp:sp>
    <dsp:sp modelId="{6070682C-7616-6449-917D-61D0DD9A3456}">
      <dsp:nvSpPr>
        <dsp:cNvPr id="0" name=""/>
        <dsp:cNvSpPr/>
      </dsp:nvSpPr>
      <dsp:spPr>
        <a:xfrm>
          <a:off x="4712" y="2212498"/>
          <a:ext cx="2417624" cy="967049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innerShdw blurRad="190500" dir="13500000">
            <a:srgbClr val="000000">
              <a:alpha val="50000"/>
            </a:srgbClr>
          </a:innerShdw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INFIRMERIE</a:t>
          </a:r>
          <a:endParaRPr lang="fr-FR" sz="1900" kern="1200" dirty="0"/>
        </a:p>
      </dsp:txBody>
      <dsp:txXfrm>
        <a:off x="488237" y="2212498"/>
        <a:ext cx="1450575" cy="967049"/>
      </dsp:txXfrm>
    </dsp:sp>
    <dsp:sp modelId="{16C6292F-8C3D-0940-8E4F-D1C949699197}">
      <dsp:nvSpPr>
        <dsp:cNvPr id="0" name=""/>
        <dsp:cNvSpPr/>
      </dsp:nvSpPr>
      <dsp:spPr>
        <a:xfrm>
          <a:off x="2108045" y="2294698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E.PERNAT</a:t>
          </a:r>
          <a:endParaRPr lang="fr-FR" sz="1700" kern="1200" dirty="0"/>
        </a:p>
      </dsp:txBody>
      <dsp:txXfrm>
        <a:off x="2509371" y="2294698"/>
        <a:ext cx="1203977" cy="802651"/>
      </dsp:txXfrm>
    </dsp:sp>
    <dsp:sp modelId="{FD0F56C4-8AAA-4347-B243-4FBD2B0041C5}">
      <dsp:nvSpPr>
        <dsp:cNvPr id="0" name=""/>
        <dsp:cNvSpPr/>
      </dsp:nvSpPr>
      <dsp:spPr>
        <a:xfrm>
          <a:off x="3833745" y="2294698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DR HINE</a:t>
          </a:r>
          <a:endParaRPr lang="fr-FR" sz="1700" kern="1200" dirty="0"/>
        </a:p>
      </dsp:txBody>
      <dsp:txXfrm>
        <a:off x="4235071" y="2294698"/>
        <a:ext cx="1203977" cy="802651"/>
      </dsp:txXfrm>
    </dsp:sp>
    <dsp:sp modelId="{4976F41E-EADE-8941-9A18-0834EBE1E35A}">
      <dsp:nvSpPr>
        <dsp:cNvPr id="0" name=""/>
        <dsp:cNvSpPr/>
      </dsp:nvSpPr>
      <dsp:spPr>
        <a:xfrm>
          <a:off x="4099" y="3322561"/>
          <a:ext cx="2417624" cy="967049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innerShdw blurRad="190500" dir="13500000">
            <a:srgbClr val="000000">
              <a:alpha val="50000"/>
            </a:srgbClr>
          </a:innerShdw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AS&amp;PSY.EN</a:t>
          </a:r>
          <a:endParaRPr lang="fr-FR" sz="1900" kern="1200" dirty="0"/>
        </a:p>
      </dsp:txBody>
      <dsp:txXfrm>
        <a:off x="487624" y="3322561"/>
        <a:ext cx="1450575" cy="967049"/>
      </dsp:txXfrm>
    </dsp:sp>
    <dsp:sp modelId="{EBA6DE16-371F-614D-8AD8-31829D2961B7}">
      <dsp:nvSpPr>
        <dsp:cNvPr id="0" name=""/>
        <dsp:cNvSpPr/>
      </dsp:nvSpPr>
      <dsp:spPr>
        <a:xfrm>
          <a:off x="2108045" y="3397134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A.PRAT</a:t>
          </a:r>
          <a:endParaRPr lang="fr-FR" sz="1700" kern="1200" dirty="0"/>
        </a:p>
      </dsp:txBody>
      <dsp:txXfrm>
        <a:off x="2509371" y="3397134"/>
        <a:ext cx="1203977" cy="802651"/>
      </dsp:txXfrm>
    </dsp:sp>
    <dsp:sp modelId="{BC776DB5-C67F-9B4E-B1FA-5874863AFDDB}">
      <dsp:nvSpPr>
        <dsp:cNvPr id="0" name=""/>
        <dsp:cNvSpPr/>
      </dsp:nvSpPr>
      <dsp:spPr>
        <a:xfrm>
          <a:off x="3833745" y="3397134"/>
          <a:ext cx="2006628" cy="8026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H.BAYASLI</a:t>
          </a:r>
          <a:endParaRPr lang="fr-FR" sz="1700" kern="1200" dirty="0"/>
        </a:p>
      </dsp:txBody>
      <dsp:txXfrm>
        <a:off x="4235071" y="3397134"/>
        <a:ext cx="1203977" cy="802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COLLEGE DESCARTES</a:t>
            </a:r>
            <a:br>
              <a:rPr lang="fr-FR" dirty="0" smtClean="0"/>
            </a:br>
            <a:r>
              <a:rPr lang="fr-FR" dirty="0" smtClean="0"/>
              <a:t>ANTONY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10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ORGANIGRAMME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188672"/>
              </p:ext>
            </p:extLst>
          </p:nvPr>
        </p:nvGraphicFramePr>
        <p:xfrm>
          <a:off x="792162" y="1761565"/>
          <a:ext cx="7570787" cy="4289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76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 smtClean="0"/>
              <a:t>LA STRUCTURE DU COLLEGE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6 classes par niveau</a:t>
            </a:r>
          </a:p>
          <a:p>
            <a:r>
              <a:rPr lang="fr-FR" dirty="0" smtClean="0"/>
              <a:t> Bi langue Allemand et Italien dès la 6ème</a:t>
            </a:r>
          </a:p>
          <a:p>
            <a:r>
              <a:rPr lang="fr-FR" dirty="0" smtClean="0"/>
              <a:t>1  dispositif ULIS TSA (Troubles spécifiques des apprentissages)</a:t>
            </a:r>
          </a:p>
          <a:p>
            <a:r>
              <a:rPr lang="fr-FR" dirty="0" smtClean="0"/>
              <a:t>Effectif total : 710 élèves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619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HORAIRES DE 6ème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618363"/>
              </p:ext>
            </p:extLst>
          </p:nvPr>
        </p:nvGraphicFramePr>
        <p:xfrm>
          <a:off x="792163" y="1762125"/>
          <a:ext cx="7570788" cy="4450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85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MATIERE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HORAIRE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FRANCAIS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4,5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MATHEMATIQUES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4,5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HISTOIRE/GEOGRAPHIE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ALLEMAND BILANGUE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(3)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SVT</a:t>
                      </a:r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dirty="0" smtClean="0"/>
                        <a:t>4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TECHNOLOGIE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ENSEIGNEMENTS ARTISTIQUES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 HEURES/SEMAINE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34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L’ACCOMPAGNEMENT PERSONNALISE EN 6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l’accompagnement personnalisé est inclus dans les 26 h de cours des élèves.</a:t>
            </a:r>
          </a:p>
          <a:p>
            <a:r>
              <a:rPr lang="fr-FR" dirty="0" smtClean="0"/>
              <a:t>1 heure d’AP en EPS pour permettre aux enseignants d’encadrer les groupes de piscine.</a:t>
            </a:r>
          </a:p>
          <a:p>
            <a:r>
              <a:rPr lang="fr-FR" dirty="0" smtClean="0"/>
              <a:t>1 heure d’AP en français</a:t>
            </a:r>
          </a:p>
          <a:p>
            <a:r>
              <a:rPr lang="fr-FR" dirty="0" smtClean="0"/>
              <a:t>1 heure d’AP en maths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368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OPTIONS ET L.V. AU COLLEGE DESCARTES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2224" y="1761565"/>
            <a:ext cx="7710726" cy="4828293"/>
          </a:xfrm>
          <a:ln>
            <a:solidFill>
              <a:schemeClr val="accent4"/>
            </a:solidFill>
          </a:ln>
        </p:spPr>
        <p:txBody>
          <a:bodyPr numCol="2">
            <a:normAutofit/>
          </a:bodyPr>
          <a:lstStyle/>
          <a:p>
            <a:r>
              <a:rPr lang="fr-FR" dirty="0" smtClean="0"/>
              <a:t>En 5</a:t>
            </a:r>
            <a:r>
              <a:rPr lang="fr-FR" baseline="30000" dirty="0" smtClean="0"/>
              <a:t>ème</a:t>
            </a:r>
            <a:r>
              <a:rPr lang="fr-FR" dirty="0" smtClean="0"/>
              <a:t> : </a:t>
            </a:r>
          </a:p>
          <a:p>
            <a:r>
              <a:rPr lang="fr-FR" dirty="0" smtClean="0"/>
              <a:t>latin</a:t>
            </a:r>
          </a:p>
          <a:p>
            <a:r>
              <a:rPr lang="fr-FR" dirty="0" smtClean="0"/>
              <a:t>- LV2 : allemand, espagnol, italien.</a:t>
            </a:r>
          </a:p>
          <a:p>
            <a:r>
              <a:rPr lang="fr-FR" dirty="0" smtClean="0"/>
              <a:t>En 4</a:t>
            </a:r>
            <a:r>
              <a:rPr lang="fr-FR" baseline="30000" dirty="0" smtClean="0"/>
              <a:t>ème</a:t>
            </a:r>
            <a:r>
              <a:rPr lang="fr-FR" dirty="0" smtClean="0"/>
              <a:t> : </a:t>
            </a:r>
          </a:p>
          <a:p>
            <a:r>
              <a:rPr lang="fr-FR" dirty="0" smtClean="0"/>
              <a:t>Latin</a:t>
            </a:r>
          </a:p>
          <a:p>
            <a:r>
              <a:rPr lang="fr-FR" dirty="0" smtClean="0"/>
              <a:t>En 3</a:t>
            </a:r>
            <a:r>
              <a:rPr lang="fr-FR" baseline="30000" dirty="0" smtClean="0"/>
              <a:t>ème</a:t>
            </a:r>
            <a:r>
              <a:rPr lang="fr-FR" dirty="0" smtClean="0"/>
              <a:t> :</a:t>
            </a:r>
          </a:p>
          <a:p>
            <a:r>
              <a:rPr lang="fr-FR" dirty="0" smtClean="0"/>
              <a:t>Grec , latin</a:t>
            </a:r>
          </a:p>
          <a:p>
            <a:r>
              <a:rPr lang="fr-FR" dirty="0"/>
              <a:t> </a:t>
            </a:r>
            <a:r>
              <a:rPr lang="fr-FR" dirty="0" smtClean="0"/>
              <a:t>spécialité LLCE (Langues, Littératures et cultures étrangères)en allemand et espagnol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16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CDI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Centre de documentation et d’information</a:t>
            </a:r>
          </a:p>
          <a:p>
            <a:r>
              <a:rPr lang="fr-FR" dirty="0" smtClean="0"/>
              <a:t>Lieu de ressources où l’enfant peut lire, emprunter et travailler</a:t>
            </a:r>
          </a:p>
          <a:p>
            <a:r>
              <a:rPr lang="fr-FR" dirty="0" smtClean="0"/>
              <a:t>Ouvert tous les jours </a:t>
            </a:r>
          </a:p>
          <a:p>
            <a:r>
              <a:rPr lang="fr-FR" dirty="0" smtClean="0"/>
              <a:t>Club lecture </a:t>
            </a:r>
          </a:p>
        </p:txBody>
      </p:sp>
    </p:spTree>
    <p:extLst>
      <p:ext uri="{BB962C8B-B14F-4D97-AF65-F5344CB8AC3E}">
        <p14:creationId xmlns:p14="http://schemas.microsoft.com/office/powerpoint/2010/main" val="263343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AVEC LES FAMILLES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Décisions des affectations 6</a:t>
            </a:r>
            <a:r>
              <a:rPr lang="fr-FR" baseline="30000" dirty="0" smtClean="0"/>
              <a:t>ème</a:t>
            </a:r>
            <a:r>
              <a:rPr lang="fr-FR" dirty="0" smtClean="0"/>
              <a:t> à partir du 4 juin 2021</a:t>
            </a:r>
          </a:p>
          <a:p>
            <a:r>
              <a:rPr lang="fr-FR" dirty="0" smtClean="0"/>
              <a:t>Inscriptions au collège du 9 au 18 juin 2021</a:t>
            </a:r>
          </a:p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quinzaine de rentrée : accueil des parents par la direction et les équipes enseignantes</a:t>
            </a:r>
          </a:p>
          <a:p>
            <a:r>
              <a:rPr lang="fr-FR" dirty="0" smtClean="0"/>
              <a:t>Environnement numérique de travail : OZE</a:t>
            </a:r>
          </a:p>
          <a:p>
            <a:r>
              <a:rPr lang="fr-FR" dirty="0" smtClean="0"/>
              <a:t>Carnet de liaison</a:t>
            </a:r>
          </a:p>
        </p:txBody>
      </p:sp>
    </p:spTree>
    <p:extLst>
      <p:ext uri="{BB962C8B-B14F-4D97-AF65-F5344CB8AC3E}">
        <p14:creationId xmlns:p14="http://schemas.microsoft.com/office/powerpoint/2010/main" val="82841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CONSTITUTION DES CLASSES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 les enseignants, la CPE et l’équipe de direction</a:t>
            </a:r>
          </a:p>
          <a:p>
            <a:r>
              <a:rPr lang="fr-FR" dirty="0" smtClean="0"/>
              <a:t>En amont : POSSIBILITE de demander UN ET SEUL camarade dans sa classe</a:t>
            </a:r>
          </a:p>
          <a:p>
            <a:r>
              <a:rPr lang="fr-FR" dirty="0" smtClean="0"/>
              <a:t>Des classes hétérogènes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8889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671</TotalTime>
  <Words>269</Words>
  <Application>Microsoft Office PowerPoint</Application>
  <PresentationFormat>Affichage à l'écran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Candara</vt:lpstr>
      <vt:lpstr>Mistral</vt:lpstr>
      <vt:lpstr>Infusion</vt:lpstr>
      <vt:lpstr>COLLEGE DESCARTES ANTONY</vt:lpstr>
      <vt:lpstr>ORGANIGRAMME</vt:lpstr>
      <vt:lpstr>LA STRUCTURE DU COLLEGE</vt:lpstr>
      <vt:lpstr>LES HORAIRES DE 6ème</vt:lpstr>
      <vt:lpstr>L’ACCOMPAGNEMENT PERSONNALISE EN 6ème </vt:lpstr>
      <vt:lpstr>LES OPTIONS ET L.V. AU COLLEGE DESCARTES</vt:lpstr>
      <vt:lpstr>LE CDI</vt:lpstr>
      <vt:lpstr>RELATION AVEC LES FAMILLES</vt:lpstr>
      <vt:lpstr>CONSTITUTION DES CLASSES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DESCARTES ANTONY</dc:title>
  <dc:creator>pascale alves</dc:creator>
  <cp:lastModifiedBy>genevieve.marchetti</cp:lastModifiedBy>
  <cp:revision>26</cp:revision>
  <dcterms:created xsi:type="dcterms:W3CDTF">2014-02-01T16:54:59Z</dcterms:created>
  <dcterms:modified xsi:type="dcterms:W3CDTF">2021-03-02T13:16:02Z</dcterms:modified>
</cp:coreProperties>
</file>