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57" r:id="rId5"/>
    <p:sldId id="258" r:id="rId6"/>
    <p:sldId id="260" r:id="rId7"/>
    <p:sldId id="261" r:id="rId8"/>
    <p:sldId id="271" r:id="rId9"/>
    <p:sldId id="272" r:id="rId10"/>
    <p:sldId id="262" r:id="rId11"/>
    <p:sldId id="273" r:id="rId12"/>
    <p:sldId id="263" r:id="rId13"/>
    <p:sldId id="264" r:id="rId14"/>
    <p:sldId id="265" r:id="rId15"/>
    <p:sldId id="270" r:id="rId16"/>
    <p:sldId id="266" r:id="rId17"/>
    <p:sldId id="274" r:id="rId18"/>
    <p:sldId id="259" r:id="rId19"/>
    <p:sldId id="275" r:id="rId20"/>
    <p:sldId id="276" r:id="rId21"/>
    <p:sldId id="277"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B5345C8-275F-4B6C-BFD7-621A295DCD44}" type="datetimeFigureOut">
              <a:rPr lang="fr-FR" smtClean="0"/>
              <a:t>18/01/2015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A54BE-0D58-48DE-B297-921BF4FA04D9}" type="slidenum">
              <a:rPr lang="fr-FR" smtClean="0"/>
              <a:t>‹N°›</a:t>
            </a:fld>
            <a:endParaRPr lang="fr-FR"/>
          </a:p>
        </p:txBody>
      </p:sp>
    </p:spTree>
    <p:extLst>
      <p:ext uri="{BB962C8B-B14F-4D97-AF65-F5344CB8AC3E}">
        <p14:creationId xmlns:p14="http://schemas.microsoft.com/office/powerpoint/2010/main" val="3547704495"/>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5345C8-275F-4B6C-BFD7-621A295DCD44}" type="datetimeFigureOut">
              <a:rPr lang="fr-FR" smtClean="0"/>
              <a:t>18/01/2015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A54BE-0D58-48DE-B297-921BF4FA04D9}" type="slidenum">
              <a:rPr lang="fr-FR" smtClean="0"/>
              <a:t>‹N°›</a:t>
            </a:fld>
            <a:endParaRPr lang="fr-FR"/>
          </a:p>
        </p:txBody>
      </p:sp>
    </p:spTree>
    <p:extLst>
      <p:ext uri="{BB962C8B-B14F-4D97-AF65-F5344CB8AC3E}">
        <p14:creationId xmlns:p14="http://schemas.microsoft.com/office/powerpoint/2010/main" val="969738006"/>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5345C8-275F-4B6C-BFD7-621A295DCD44}" type="datetimeFigureOut">
              <a:rPr lang="fr-FR" smtClean="0"/>
              <a:t>18/01/2015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A54BE-0D58-48DE-B297-921BF4FA04D9}" type="slidenum">
              <a:rPr lang="fr-FR" smtClean="0"/>
              <a:t>‹N°›</a:t>
            </a:fld>
            <a:endParaRPr lang="fr-FR"/>
          </a:p>
        </p:txBody>
      </p:sp>
    </p:spTree>
    <p:extLst>
      <p:ext uri="{BB962C8B-B14F-4D97-AF65-F5344CB8AC3E}">
        <p14:creationId xmlns:p14="http://schemas.microsoft.com/office/powerpoint/2010/main" val="331075397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5345C8-275F-4B6C-BFD7-621A295DCD44}" type="datetimeFigureOut">
              <a:rPr lang="fr-FR" smtClean="0"/>
              <a:t>18/01/2015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A54BE-0D58-48DE-B297-921BF4FA04D9}" type="slidenum">
              <a:rPr lang="fr-FR" smtClean="0"/>
              <a:t>‹N°›</a:t>
            </a:fld>
            <a:endParaRPr lang="fr-FR"/>
          </a:p>
        </p:txBody>
      </p:sp>
    </p:spTree>
    <p:extLst>
      <p:ext uri="{BB962C8B-B14F-4D97-AF65-F5344CB8AC3E}">
        <p14:creationId xmlns:p14="http://schemas.microsoft.com/office/powerpoint/2010/main" val="806526217"/>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B5345C8-275F-4B6C-BFD7-621A295DCD44}" type="datetimeFigureOut">
              <a:rPr lang="fr-FR" smtClean="0"/>
              <a:t>18/01/2015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1A54BE-0D58-48DE-B297-921BF4FA04D9}" type="slidenum">
              <a:rPr lang="fr-FR" smtClean="0"/>
              <a:t>‹N°›</a:t>
            </a:fld>
            <a:endParaRPr lang="fr-FR"/>
          </a:p>
        </p:txBody>
      </p:sp>
    </p:spTree>
    <p:extLst>
      <p:ext uri="{BB962C8B-B14F-4D97-AF65-F5344CB8AC3E}">
        <p14:creationId xmlns:p14="http://schemas.microsoft.com/office/powerpoint/2010/main" val="3096271596"/>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B5345C8-275F-4B6C-BFD7-621A295DCD44}" type="datetimeFigureOut">
              <a:rPr lang="fr-FR" smtClean="0"/>
              <a:t>18/01/2015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1A54BE-0D58-48DE-B297-921BF4FA04D9}" type="slidenum">
              <a:rPr lang="fr-FR" smtClean="0"/>
              <a:t>‹N°›</a:t>
            </a:fld>
            <a:endParaRPr lang="fr-FR"/>
          </a:p>
        </p:txBody>
      </p:sp>
    </p:spTree>
    <p:extLst>
      <p:ext uri="{BB962C8B-B14F-4D97-AF65-F5344CB8AC3E}">
        <p14:creationId xmlns:p14="http://schemas.microsoft.com/office/powerpoint/2010/main" val="723839568"/>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B5345C8-275F-4B6C-BFD7-621A295DCD44}" type="datetimeFigureOut">
              <a:rPr lang="fr-FR" smtClean="0"/>
              <a:t>18/01/2015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F1A54BE-0D58-48DE-B297-921BF4FA04D9}" type="slidenum">
              <a:rPr lang="fr-FR" smtClean="0"/>
              <a:t>‹N°›</a:t>
            </a:fld>
            <a:endParaRPr lang="fr-FR"/>
          </a:p>
        </p:txBody>
      </p:sp>
    </p:spTree>
    <p:extLst>
      <p:ext uri="{BB962C8B-B14F-4D97-AF65-F5344CB8AC3E}">
        <p14:creationId xmlns:p14="http://schemas.microsoft.com/office/powerpoint/2010/main" val="3628895616"/>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B5345C8-275F-4B6C-BFD7-621A295DCD44}" type="datetimeFigureOut">
              <a:rPr lang="fr-FR" smtClean="0"/>
              <a:t>18/01/2015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1A54BE-0D58-48DE-B297-921BF4FA04D9}" type="slidenum">
              <a:rPr lang="fr-FR" smtClean="0"/>
              <a:t>‹N°›</a:t>
            </a:fld>
            <a:endParaRPr lang="fr-FR"/>
          </a:p>
        </p:txBody>
      </p:sp>
    </p:spTree>
    <p:extLst>
      <p:ext uri="{BB962C8B-B14F-4D97-AF65-F5344CB8AC3E}">
        <p14:creationId xmlns:p14="http://schemas.microsoft.com/office/powerpoint/2010/main" val="3109329842"/>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5345C8-275F-4B6C-BFD7-621A295DCD44}" type="datetimeFigureOut">
              <a:rPr lang="fr-FR" smtClean="0"/>
              <a:t>18/01/2015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F1A54BE-0D58-48DE-B297-921BF4FA04D9}" type="slidenum">
              <a:rPr lang="fr-FR" smtClean="0"/>
              <a:t>‹N°›</a:t>
            </a:fld>
            <a:endParaRPr lang="fr-FR"/>
          </a:p>
        </p:txBody>
      </p:sp>
    </p:spTree>
    <p:extLst>
      <p:ext uri="{BB962C8B-B14F-4D97-AF65-F5344CB8AC3E}">
        <p14:creationId xmlns:p14="http://schemas.microsoft.com/office/powerpoint/2010/main" val="1071011969"/>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B5345C8-275F-4B6C-BFD7-621A295DCD44}" type="datetimeFigureOut">
              <a:rPr lang="fr-FR" smtClean="0"/>
              <a:t>18/01/2015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1A54BE-0D58-48DE-B297-921BF4FA04D9}" type="slidenum">
              <a:rPr lang="fr-FR" smtClean="0"/>
              <a:t>‹N°›</a:t>
            </a:fld>
            <a:endParaRPr lang="fr-FR"/>
          </a:p>
        </p:txBody>
      </p:sp>
    </p:spTree>
    <p:extLst>
      <p:ext uri="{BB962C8B-B14F-4D97-AF65-F5344CB8AC3E}">
        <p14:creationId xmlns:p14="http://schemas.microsoft.com/office/powerpoint/2010/main" val="2696573945"/>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B5345C8-275F-4B6C-BFD7-621A295DCD44}" type="datetimeFigureOut">
              <a:rPr lang="fr-FR" smtClean="0"/>
              <a:t>18/01/2015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1A54BE-0D58-48DE-B297-921BF4FA04D9}" type="slidenum">
              <a:rPr lang="fr-FR" smtClean="0"/>
              <a:t>‹N°›</a:t>
            </a:fld>
            <a:endParaRPr lang="fr-FR"/>
          </a:p>
        </p:txBody>
      </p:sp>
    </p:spTree>
    <p:extLst>
      <p:ext uri="{BB962C8B-B14F-4D97-AF65-F5344CB8AC3E}">
        <p14:creationId xmlns:p14="http://schemas.microsoft.com/office/powerpoint/2010/main" val="3593248033"/>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345C8-275F-4B6C-BFD7-621A295DCD44}" type="datetimeFigureOut">
              <a:rPr lang="fr-FR" smtClean="0"/>
              <a:t>18/01/2015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A54BE-0D58-48DE-B297-921BF4FA04D9}" type="slidenum">
              <a:rPr lang="fr-FR" smtClean="0"/>
              <a:t>‹N°›</a:t>
            </a:fld>
            <a:endParaRPr lang="fr-FR"/>
          </a:p>
        </p:txBody>
      </p:sp>
    </p:spTree>
    <p:extLst>
      <p:ext uri="{BB962C8B-B14F-4D97-AF65-F5344CB8AC3E}">
        <p14:creationId xmlns:p14="http://schemas.microsoft.com/office/powerpoint/2010/main" val="1198774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92696"/>
            <a:ext cx="5542384" cy="5721973"/>
          </a:xfrm>
        </p:spPr>
        <p:txBody>
          <a:bodyPr>
            <a:normAutofit fontScale="90000"/>
          </a:bodyPr>
          <a:lstStyle/>
          <a:p>
            <a:r>
              <a:rPr lang="fr-FR" sz="4000" b="1" dirty="0" smtClean="0">
                <a:solidFill>
                  <a:srgbClr val="FF0000"/>
                </a:solidFill>
              </a:rPr>
              <a:t>Victor Vasarely</a:t>
            </a:r>
            <a:r>
              <a:rPr lang="fr-FR" sz="4000" dirty="0" smtClean="0"/>
              <a:t>, </a:t>
            </a:r>
            <a:r>
              <a:rPr lang="fr-FR" sz="3200" dirty="0" smtClean="0"/>
              <a:t/>
            </a:r>
            <a:br>
              <a:rPr lang="fr-FR" sz="3200" dirty="0" smtClean="0"/>
            </a:br>
            <a:r>
              <a:rPr lang="fr-FR" sz="3200" i="1" dirty="0" smtClean="0"/>
              <a:t>né le 9 avril 1906 à Pécs </a:t>
            </a:r>
            <a:br>
              <a:rPr lang="fr-FR" sz="3200" i="1" dirty="0" smtClean="0"/>
            </a:br>
            <a:r>
              <a:rPr lang="fr-FR" sz="3200" i="1" dirty="0" smtClean="0"/>
              <a:t>mort le 15 mars 1997 à Paris, </a:t>
            </a:r>
            <a:br>
              <a:rPr lang="fr-FR" sz="3200" i="1" dirty="0" smtClean="0"/>
            </a:br>
            <a:r>
              <a:rPr lang="fr-FR" sz="3200" i="1" dirty="0" smtClean="0"/>
              <a:t>est un plasticien hongrois, naturalisé français en 1961, reconnu comme étant le père de l'art optique</a:t>
            </a:r>
            <a:r>
              <a:rPr lang="fr-FR" sz="3200" i="1" dirty="0" smtClean="0"/>
              <a:t>.</a:t>
            </a:r>
            <a:r>
              <a:rPr lang="fr-FR" sz="2800" dirty="0"/>
              <a:t> </a:t>
            </a:r>
            <a:r>
              <a:rPr lang="fr-FR" sz="2800" dirty="0" smtClean="0"/>
              <a:t/>
            </a:r>
            <a:br>
              <a:rPr lang="fr-FR" sz="2800" dirty="0" smtClean="0"/>
            </a:br>
            <a:r>
              <a:rPr lang="fr-FR" sz="2800" dirty="0" smtClean="0"/>
              <a:t>Vasarely développe </a:t>
            </a:r>
            <a:r>
              <a:rPr lang="fr-FR" sz="2800" dirty="0"/>
              <a:t>son propre </a:t>
            </a:r>
            <a:r>
              <a:rPr lang="fr-FR" sz="2800" dirty="0" smtClean="0"/>
              <a:t>modèle d'art abstrait  géométrique, </a:t>
            </a:r>
            <a:r>
              <a:rPr lang="fr-FR" sz="2800" dirty="0"/>
              <a:t>travaillant dans divers </a:t>
            </a:r>
            <a:r>
              <a:rPr lang="fr-FR" sz="2800" dirty="0" smtClean="0"/>
              <a:t>matériaux </a:t>
            </a:r>
            <a:r>
              <a:rPr lang="fr-FR" sz="2800" dirty="0"/>
              <a:t>mais employant un</a:t>
            </a:r>
            <a:br>
              <a:rPr lang="fr-FR" sz="2800" dirty="0"/>
            </a:br>
            <a:r>
              <a:rPr lang="fr-FR" sz="2800" dirty="0"/>
              <a:t>nombre minimal de formes et de couleurs</a:t>
            </a:r>
            <a:endParaRPr lang="fr-FR" sz="3200" i="1" dirty="0"/>
          </a:p>
        </p:txBody>
      </p:sp>
      <p:pic>
        <p:nvPicPr>
          <p:cNvPr id="1026" name="Picture 2" descr="http://www.galeries-bartoux.com/uploads/medias/Artist/vasarely-victor/.thumbnails/108x149/center/victor-vasare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837" y="3789040"/>
            <a:ext cx="1903139" cy="26256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herese.eveilleau.pagesperso-orange.fr/pages/jeux_mat/Images/vasare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837" y="566987"/>
            <a:ext cx="1903139" cy="271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20409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25049"/>
            <a:ext cx="6264696" cy="6335085"/>
          </a:xfrm>
          <a:prstGeom prst="rect">
            <a:avLst/>
          </a:prstGeom>
        </p:spPr>
      </p:pic>
    </p:spTree>
    <p:extLst>
      <p:ext uri="{BB962C8B-B14F-4D97-AF65-F5344CB8AC3E}">
        <p14:creationId xmlns:p14="http://schemas.microsoft.com/office/powerpoint/2010/main" val="2458454086"/>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negresco.prod.fbcmsv2.fblab.me/wp-content/uploads/sites/35/2012/06/hotel-negresco-nice-vasare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32656"/>
            <a:ext cx="6048672" cy="61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482334"/>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43915"/>
            <a:ext cx="6264695" cy="6241915"/>
          </a:xfrm>
          <a:prstGeom prst="rect">
            <a:avLst/>
          </a:prstGeom>
        </p:spPr>
      </p:pic>
    </p:spTree>
    <p:extLst>
      <p:ext uri="{BB962C8B-B14F-4D97-AF65-F5344CB8AC3E}">
        <p14:creationId xmlns:p14="http://schemas.microsoft.com/office/powerpoint/2010/main" val="3133912774"/>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762" y="188639"/>
            <a:ext cx="6514606" cy="6592161"/>
          </a:xfrm>
          <a:prstGeom prst="rect">
            <a:avLst/>
          </a:prstGeom>
        </p:spPr>
      </p:pic>
    </p:spTree>
    <p:extLst>
      <p:ext uri="{BB962C8B-B14F-4D97-AF65-F5344CB8AC3E}">
        <p14:creationId xmlns:p14="http://schemas.microsoft.com/office/powerpoint/2010/main" val="3863832988"/>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88640"/>
            <a:ext cx="4897776" cy="6525344"/>
          </a:xfrm>
          <a:prstGeom prst="rect">
            <a:avLst/>
          </a:prstGeom>
        </p:spPr>
      </p:pic>
    </p:spTree>
    <p:extLst>
      <p:ext uri="{BB962C8B-B14F-4D97-AF65-F5344CB8AC3E}">
        <p14:creationId xmlns:p14="http://schemas.microsoft.com/office/powerpoint/2010/main" val="2621144614"/>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aleries-bartoux.com/uploads/medias/Artist/vasarely-victor/Works/vasarely-composition-cinetique-victor-vasare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6758493" cy="618626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948264" y="5301208"/>
            <a:ext cx="1800200" cy="923330"/>
          </a:xfrm>
          <a:prstGeom prst="rect">
            <a:avLst/>
          </a:prstGeom>
          <a:noFill/>
        </p:spPr>
        <p:txBody>
          <a:bodyPr wrap="square" rtlCol="0">
            <a:spAutoFit/>
          </a:bodyPr>
          <a:lstStyle/>
          <a:p>
            <a:r>
              <a:rPr lang="fr-FR" b="1" dirty="0" smtClean="0"/>
              <a:t>Composition cinétique</a:t>
            </a:r>
          </a:p>
          <a:p>
            <a:r>
              <a:rPr lang="fr-FR" i="1" dirty="0" smtClean="0"/>
              <a:t>Sculpture en bois</a:t>
            </a:r>
            <a:endParaRPr lang="fr-FR" i="1" dirty="0"/>
          </a:p>
        </p:txBody>
      </p:sp>
    </p:spTree>
    <p:extLst>
      <p:ext uri="{BB962C8B-B14F-4D97-AF65-F5344CB8AC3E}">
        <p14:creationId xmlns:p14="http://schemas.microsoft.com/office/powerpoint/2010/main" val="1655845042"/>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9243" y="332656"/>
            <a:ext cx="6332724" cy="6264696"/>
          </a:xfrm>
          <a:prstGeom prst="rect">
            <a:avLst/>
          </a:prstGeom>
        </p:spPr>
      </p:pic>
    </p:spTree>
    <p:extLst>
      <p:ext uri="{BB962C8B-B14F-4D97-AF65-F5344CB8AC3E}">
        <p14:creationId xmlns:p14="http://schemas.microsoft.com/office/powerpoint/2010/main" val="259094929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7513" y="188640"/>
            <a:ext cx="4726735" cy="6497518"/>
          </a:xfrm>
          <a:prstGeom prst="rect">
            <a:avLst/>
          </a:prstGeom>
        </p:spPr>
      </p:pic>
      <p:sp>
        <p:nvSpPr>
          <p:cNvPr id="3" name="Rectangle 2"/>
          <p:cNvSpPr/>
          <p:nvPr/>
        </p:nvSpPr>
        <p:spPr>
          <a:xfrm>
            <a:off x="6804248" y="6287018"/>
            <a:ext cx="1431610" cy="369332"/>
          </a:xfrm>
          <a:prstGeom prst="rect">
            <a:avLst/>
          </a:prstGeom>
        </p:spPr>
        <p:txBody>
          <a:bodyPr wrap="none">
            <a:spAutoFit/>
          </a:bodyPr>
          <a:lstStyle/>
          <a:p>
            <a:r>
              <a:rPr lang="fr-FR" dirty="0" err="1"/>
              <a:t>Zebra</a:t>
            </a:r>
            <a:r>
              <a:rPr lang="fr-FR" dirty="0"/>
              <a:t> (1938),</a:t>
            </a:r>
            <a:endParaRPr lang="fr-FR" dirty="0"/>
          </a:p>
        </p:txBody>
      </p:sp>
    </p:spTree>
    <p:extLst>
      <p:ext uri="{BB962C8B-B14F-4D97-AF65-F5344CB8AC3E}">
        <p14:creationId xmlns:p14="http://schemas.microsoft.com/office/powerpoint/2010/main" val="1373524083"/>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122" y="188639"/>
            <a:ext cx="5026158" cy="6499343"/>
          </a:xfrm>
          <a:prstGeom prst="rect">
            <a:avLst/>
          </a:prstGeom>
        </p:spPr>
      </p:pic>
    </p:spTree>
    <p:extLst>
      <p:ext uri="{BB962C8B-B14F-4D97-AF65-F5344CB8AC3E}">
        <p14:creationId xmlns:p14="http://schemas.microsoft.com/office/powerpoint/2010/main" val="3655126984"/>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966" y="87829"/>
            <a:ext cx="5836354" cy="6770171"/>
          </a:xfrm>
          <a:prstGeom prst="rect">
            <a:avLst/>
          </a:prstGeom>
        </p:spPr>
      </p:pic>
    </p:spTree>
    <p:extLst>
      <p:ext uri="{BB962C8B-B14F-4D97-AF65-F5344CB8AC3E}">
        <p14:creationId xmlns:p14="http://schemas.microsoft.com/office/powerpoint/2010/main" val="951532911"/>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aleries-bartoux.com/uploads/medias/Artist/vasarely-victor/Works/vasarely-estampe-sur-papier-victor-vasare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4673"/>
            <a:ext cx="6465215" cy="638539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7020272" y="5683773"/>
            <a:ext cx="1887713" cy="923330"/>
          </a:xfrm>
          <a:prstGeom prst="rect">
            <a:avLst/>
          </a:prstGeom>
          <a:noFill/>
        </p:spPr>
        <p:txBody>
          <a:bodyPr wrap="square" rtlCol="0">
            <a:spAutoFit/>
          </a:bodyPr>
          <a:lstStyle/>
          <a:p>
            <a:r>
              <a:rPr lang="fr-FR" b="1" dirty="0" smtClean="0"/>
              <a:t>Sans titre</a:t>
            </a:r>
          </a:p>
          <a:p>
            <a:r>
              <a:rPr lang="fr-FR" i="1" dirty="0" smtClean="0"/>
              <a:t>Estampe originale sur papier</a:t>
            </a:r>
            <a:endParaRPr lang="fr-FR" i="1" dirty="0"/>
          </a:p>
        </p:txBody>
      </p:sp>
    </p:spTree>
    <p:extLst>
      <p:ext uri="{BB962C8B-B14F-4D97-AF65-F5344CB8AC3E}">
        <p14:creationId xmlns:p14="http://schemas.microsoft.com/office/powerpoint/2010/main" val="493090395"/>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79" y="332656"/>
            <a:ext cx="7792671" cy="6264696"/>
          </a:xfrm>
          <a:prstGeom prst="rect">
            <a:avLst/>
          </a:prstGeom>
        </p:spPr>
      </p:pic>
    </p:spTree>
    <p:extLst>
      <p:ext uri="{BB962C8B-B14F-4D97-AF65-F5344CB8AC3E}">
        <p14:creationId xmlns:p14="http://schemas.microsoft.com/office/powerpoint/2010/main" val="290467158"/>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832" y="692693"/>
            <a:ext cx="3873103" cy="2769269"/>
          </a:xfrm>
          <a:prstGeom prst="rect">
            <a:avLst/>
          </a:prstGeom>
          <a:ln>
            <a:solidFill>
              <a:schemeClr val="tx1"/>
            </a:solidFill>
          </a:ln>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811" y="1173507"/>
            <a:ext cx="4324197" cy="2288455"/>
          </a:xfrm>
          <a:prstGeom prst="rect">
            <a:avLst/>
          </a:prstGeom>
        </p:spPr>
      </p:pic>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5629" y="3717032"/>
            <a:ext cx="3872560" cy="2801738"/>
          </a:xfrm>
          <a:prstGeom prst="rect">
            <a:avLst/>
          </a:prstGeom>
          <a:ln>
            <a:solidFill>
              <a:schemeClr val="tx1"/>
            </a:solidFill>
          </a:ln>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832" y="3708821"/>
            <a:ext cx="3889303" cy="2801738"/>
          </a:xfrm>
          <a:prstGeom prst="rect">
            <a:avLst/>
          </a:prstGeom>
        </p:spPr>
      </p:pic>
      <p:sp>
        <p:nvSpPr>
          <p:cNvPr id="6" name="ZoneTexte 5"/>
          <p:cNvSpPr txBox="1"/>
          <p:nvPr/>
        </p:nvSpPr>
        <p:spPr>
          <a:xfrm>
            <a:off x="319811" y="404664"/>
            <a:ext cx="3892149" cy="830997"/>
          </a:xfrm>
          <a:prstGeom prst="rect">
            <a:avLst/>
          </a:prstGeom>
          <a:noFill/>
        </p:spPr>
        <p:txBody>
          <a:bodyPr wrap="square" rtlCol="0">
            <a:spAutoFit/>
          </a:bodyPr>
          <a:lstStyle/>
          <a:p>
            <a:r>
              <a:rPr lang="fr-FR" sz="2400" b="1" dirty="0" smtClean="0"/>
              <a:t>Comment allons-nous procéder ?</a:t>
            </a:r>
            <a:endParaRPr lang="fr-FR" sz="2400" b="1" dirty="0"/>
          </a:p>
        </p:txBody>
      </p:sp>
    </p:spTree>
    <p:extLst>
      <p:ext uri="{BB962C8B-B14F-4D97-AF65-F5344CB8AC3E}">
        <p14:creationId xmlns:p14="http://schemas.microsoft.com/office/powerpoint/2010/main" val="315256635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aleries-bartoux.com/uploads/medias/Artist/vasarely-victor/Works/vasarely-bi-vega-victor-vasare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6632"/>
            <a:ext cx="4336926" cy="654630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820694" y="5805264"/>
            <a:ext cx="1860830" cy="646331"/>
          </a:xfrm>
          <a:prstGeom prst="rect">
            <a:avLst/>
          </a:prstGeom>
          <a:noFill/>
        </p:spPr>
        <p:txBody>
          <a:bodyPr wrap="none" rtlCol="0">
            <a:spAutoFit/>
          </a:bodyPr>
          <a:lstStyle/>
          <a:p>
            <a:r>
              <a:rPr lang="fr-FR" b="1" dirty="0" smtClean="0"/>
              <a:t>Bi Vega</a:t>
            </a:r>
          </a:p>
          <a:p>
            <a:r>
              <a:rPr lang="fr-FR" i="1" dirty="0" smtClean="0"/>
              <a:t>Estampe originale</a:t>
            </a:r>
            <a:endParaRPr lang="fr-FR" i="1" dirty="0"/>
          </a:p>
        </p:txBody>
      </p:sp>
    </p:spTree>
    <p:extLst>
      <p:ext uri="{BB962C8B-B14F-4D97-AF65-F5344CB8AC3E}">
        <p14:creationId xmlns:p14="http://schemas.microsoft.com/office/powerpoint/2010/main" val="4219156066"/>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32656"/>
            <a:ext cx="6264695" cy="6264695"/>
          </a:xfrm>
          <a:prstGeom prst="rect">
            <a:avLst/>
          </a:prstGeom>
        </p:spPr>
      </p:pic>
    </p:spTree>
    <p:extLst>
      <p:ext uri="{BB962C8B-B14F-4D97-AF65-F5344CB8AC3E}">
        <p14:creationId xmlns:p14="http://schemas.microsoft.com/office/powerpoint/2010/main" val="3305129280"/>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45099"/>
            <a:ext cx="6192687" cy="6367802"/>
          </a:xfrm>
          <a:prstGeom prst="rect">
            <a:avLst/>
          </a:prstGeom>
        </p:spPr>
      </p:pic>
    </p:spTree>
    <p:extLst>
      <p:ext uri="{BB962C8B-B14F-4D97-AF65-F5344CB8AC3E}">
        <p14:creationId xmlns:p14="http://schemas.microsoft.com/office/powerpoint/2010/main" val="2241556175"/>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27317"/>
            <a:ext cx="6563215" cy="6542043"/>
          </a:xfrm>
          <a:prstGeom prst="rect">
            <a:avLst/>
          </a:prstGeom>
        </p:spPr>
      </p:pic>
    </p:spTree>
    <p:extLst>
      <p:ext uri="{BB962C8B-B14F-4D97-AF65-F5344CB8AC3E}">
        <p14:creationId xmlns:p14="http://schemas.microsoft.com/office/powerpoint/2010/main" val="1153386406"/>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76064"/>
            <a:ext cx="5668020" cy="6470516"/>
          </a:xfrm>
          <a:prstGeom prst="rect">
            <a:avLst/>
          </a:prstGeom>
        </p:spPr>
      </p:pic>
      <p:sp>
        <p:nvSpPr>
          <p:cNvPr id="3" name="Rectangle 2"/>
          <p:cNvSpPr/>
          <p:nvPr/>
        </p:nvSpPr>
        <p:spPr>
          <a:xfrm>
            <a:off x="6156176" y="5446251"/>
            <a:ext cx="2311698" cy="1200329"/>
          </a:xfrm>
          <a:prstGeom prst="rect">
            <a:avLst/>
          </a:prstGeom>
        </p:spPr>
        <p:txBody>
          <a:bodyPr wrap="square">
            <a:spAutoFit/>
          </a:bodyPr>
          <a:lstStyle/>
          <a:p>
            <a:r>
              <a:rPr lang="en-US" i="1" dirty="0" smtClean="0">
                <a:effectLst/>
              </a:rPr>
              <a:t>Vega-</a:t>
            </a:r>
            <a:r>
              <a:rPr lang="en-US" i="1" dirty="0" err="1" smtClean="0">
                <a:effectLst/>
              </a:rPr>
              <a:t>Arny</a:t>
            </a:r>
            <a:r>
              <a:rPr lang="en-US" i="1" dirty="0" smtClean="0">
                <a:effectLst/>
              </a:rPr>
              <a:t> </a:t>
            </a:r>
            <a:r>
              <a:rPr lang="en-US" dirty="0" smtClean="0">
                <a:effectLst/>
              </a:rPr>
              <a:t>, 1970-72 </a:t>
            </a:r>
            <a:br>
              <a:rPr lang="en-US" dirty="0" smtClean="0">
                <a:effectLst/>
              </a:rPr>
            </a:br>
            <a:r>
              <a:rPr lang="en-US" dirty="0" smtClean="0">
                <a:effectLst/>
              </a:rPr>
              <a:t>Oil on canvas </a:t>
            </a:r>
            <a:br>
              <a:rPr lang="en-US" dirty="0" smtClean="0">
                <a:effectLst/>
              </a:rPr>
            </a:br>
            <a:r>
              <a:rPr lang="en-US" dirty="0" smtClean="0">
                <a:effectLst/>
              </a:rPr>
              <a:t>150 x 150 cm</a:t>
            </a:r>
            <a:br>
              <a:rPr lang="en-US" dirty="0" smtClean="0">
                <a:effectLst/>
              </a:rPr>
            </a:br>
            <a:r>
              <a:rPr lang="en-US" dirty="0" smtClean="0">
                <a:effectLst/>
              </a:rPr>
              <a:t>unique artwork</a:t>
            </a:r>
            <a:endParaRPr lang="fr-FR" dirty="0"/>
          </a:p>
        </p:txBody>
      </p:sp>
    </p:spTree>
    <p:extLst>
      <p:ext uri="{BB962C8B-B14F-4D97-AF65-F5344CB8AC3E}">
        <p14:creationId xmlns:p14="http://schemas.microsoft.com/office/powerpoint/2010/main" val="203305775"/>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ortail Vasare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136904" cy="62551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560" y="6189913"/>
            <a:ext cx="8136904" cy="400110"/>
          </a:xfrm>
          <a:prstGeom prst="rect">
            <a:avLst/>
          </a:prstGeom>
        </p:spPr>
        <p:txBody>
          <a:bodyPr wrap="square">
            <a:spAutoFit/>
          </a:bodyPr>
          <a:lstStyle/>
          <a:p>
            <a:r>
              <a:rPr lang="fr-FR" sz="2000" b="1" dirty="0"/>
              <a:t>Il a </a:t>
            </a:r>
            <a:r>
              <a:rPr lang="fr-FR" sz="2000" b="1" dirty="0" smtClean="0"/>
              <a:t>conçu </a:t>
            </a:r>
            <a:r>
              <a:rPr lang="fr-FR" sz="2000" b="1" dirty="0"/>
              <a:t>ce portail </a:t>
            </a:r>
            <a:r>
              <a:rPr lang="fr-FR" sz="2000" b="1" dirty="0" smtClean="0"/>
              <a:t>d’entrée </a:t>
            </a:r>
            <a:r>
              <a:rPr lang="fr-FR" sz="2000" b="1" dirty="0"/>
              <a:t>pour </a:t>
            </a:r>
            <a:r>
              <a:rPr lang="fr-FR" sz="2000" b="1" dirty="0" smtClean="0"/>
              <a:t>l’Université des </a:t>
            </a:r>
            <a:r>
              <a:rPr lang="fr-FR" sz="2000" b="1" dirty="0"/>
              <a:t>Lettres de Montpellier</a:t>
            </a:r>
            <a:endParaRPr lang="fr-FR" sz="2000" b="1" dirty="0"/>
          </a:p>
        </p:txBody>
      </p:sp>
    </p:spTree>
    <p:extLst>
      <p:ext uri="{BB962C8B-B14F-4D97-AF65-F5344CB8AC3E}">
        <p14:creationId xmlns:p14="http://schemas.microsoft.com/office/powerpoint/2010/main" val="283624180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en/6/69/Fondation_Vasarely,_Aix-en-Provenc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547" b="29892"/>
          <a:stretch/>
        </p:blipFill>
        <p:spPr bwMode="auto">
          <a:xfrm>
            <a:off x="395536" y="884903"/>
            <a:ext cx="8352928" cy="373134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97290" y="4756960"/>
            <a:ext cx="6480720" cy="400110"/>
          </a:xfrm>
          <a:prstGeom prst="rect">
            <a:avLst/>
          </a:prstGeom>
          <a:noFill/>
        </p:spPr>
        <p:txBody>
          <a:bodyPr wrap="square" rtlCol="0">
            <a:spAutoFit/>
          </a:bodyPr>
          <a:lstStyle/>
          <a:p>
            <a:r>
              <a:rPr lang="fr-FR" sz="2000" b="1" dirty="0" smtClean="0"/>
              <a:t>Musée fondation Vasarely à Aix en Provence</a:t>
            </a:r>
            <a:endParaRPr lang="fr-FR" sz="2000" b="1" dirty="0"/>
          </a:p>
        </p:txBody>
      </p:sp>
    </p:spTree>
    <p:extLst>
      <p:ext uri="{BB962C8B-B14F-4D97-AF65-F5344CB8AC3E}">
        <p14:creationId xmlns:p14="http://schemas.microsoft.com/office/powerpoint/2010/main" val="2141962042"/>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48</Words>
  <Application>Microsoft Office PowerPoint</Application>
  <PresentationFormat>Affichage à l'écran (4:3)</PresentationFormat>
  <Paragraphs>12</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Victor Vasarely,  né le 9 avril 1906 à Pécs  mort le 15 mars 1997 à Paris,  est un plasticien hongrois, naturalisé français en 1961, reconnu comme étant le père de l'art optique.  Vasarely développe son propre modèle d'art abstrait  géométrique, travaillant dans divers matériaux mais employant un nombre minimal de formes et de couleurs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 Vasarely,  né le 9 avril 1906 à Pécs  mort le 15 mars 1997 à Paris,  est un plasticien hongrois, naturalisé français en 1961, reconnu comme étant le père de l'art optique.</dc:title>
  <dc:creator>Véronique</dc:creator>
  <cp:lastModifiedBy>Véronique</cp:lastModifiedBy>
  <cp:revision>9</cp:revision>
  <dcterms:created xsi:type="dcterms:W3CDTF">2014-09-14T17:51:33Z</dcterms:created>
  <dcterms:modified xsi:type="dcterms:W3CDTF">2015-01-18T14:03:09Z</dcterms:modified>
</cp:coreProperties>
</file>