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79" r:id="rId2"/>
    <p:sldId id="278"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80" r:id="rId2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sorterViewPr>
    <p:cViewPr>
      <p:scale>
        <a:sx n="100" d="100"/>
        <a:sy n="100" d="100"/>
      </p:scale>
      <p:origin x="0" y="26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5" name="Rectangle à coins arrondis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ectangle à coins arrondis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r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fr-FR" smtClean="0"/>
              <a:t>Modifiez le style du titre</a:t>
            </a:r>
            <a:endParaRPr kumimoji="0" lang="en-US"/>
          </a:p>
        </p:txBody>
      </p:sp>
      <p:sp>
        <p:nvSpPr>
          <p:cNvPr id="20" name="Sous-titr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smtClean="0"/>
              <a:t>Modifiez le style des sous-titres du masque</a:t>
            </a:r>
            <a:endParaRPr kumimoji="0" lang="en-US"/>
          </a:p>
        </p:txBody>
      </p:sp>
      <p:sp>
        <p:nvSpPr>
          <p:cNvPr id="19" name="Espace réservé de la date 18"/>
          <p:cNvSpPr>
            <a:spLocks noGrp="1"/>
          </p:cNvSpPr>
          <p:nvPr>
            <p:ph type="dt" sz="half" idx="10"/>
          </p:nvPr>
        </p:nvSpPr>
        <p:spPr/>
        <p:txBody>
          <a:bodyPr/>
          <a:lstStyle>
            <a:extLst/>
          </a:lstStyle>
          <a:p>
            <a:fld id="{9F29CC2C-223B-4F6E-9CA0-905276FE9EC8}" type="datetimeFigureOut">
              <a:rPr lang="fr-FR" smtClean="0"/>
              <a:t>11/04/2012</a:t>
            </a:fld>
            <a:endParaRPr lang="fr-FR"/>
          </a:p>
        </p:txBody>
      </p:sp>
      <p:sp>
        <p:nvSpPr>
          <p:cNvPr id="8" name="Espace réservé du pied de page 7"/>
          <p:cNvSpPr>
            <a:spLocks noGrp="1"/>
          </p:cNvSpPr>
          <p:nvPr>
            <p:ph type="ftr" sz="quarter" idx="11"/>
          </p:nvPr>
        </p:nvSpPr>
        <p:spPr/>
        <p:txBody>
          <a:bodyPr/>
          <a:lstStyle>
            <a:extLst/>
          </a:lstStyle>
          <a:p>
            <a:endParaRPr lang="fr-FR"/>
          </a:p>
        </p:txBody>
      </p:sp>
      <p:sp>
        <p:nvSpPr>
          <p:cNvPr id="11" name="Espace réservé du numéro de diapositive 10"/>
          <p:cNvSpPr>
            <a:spLocks noGrp="1"/>
          </p:cNvSpPr>
          <p:nvPr>
            <p:ph type="sldNum" sz="quarter" idx="12"/>
          </p:nvPr>
        </p:nvSpPr>
        <p:spPr/>
        <p:txBody>
          <a:bodyPr/>
          <a:lstStyle>
            <a:extLst/>
          </a:lstStyle>
          <a:p>
            <a:fld id="{FC6D4D67-4CAF-4708-B7D8-E7CA4BA39697}" type="slidenum">
              <a:rPr lang="fr-FR" smtClean="0"/>
              <a:t>‹N°›</a:t>
            </a:fld>
            <a:endParaRPr lang="fr-FR"/>
          </a:p>
        </p:txBody>
      </p:sp>
    </p:spTree>
  </p:cSld>
  <p:clrMapOvr>
    <a:masterClrMapping/>
  </p:clrMapOvr>
  <p:transition spd="med" advClick="0" advTm="12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a:xfrm>
            <a:off x="502920" y="4983480"/>
            <a:ext cx="8183880" cy="1051560"/>
          </a:xfrm>
        </p:spPr>
        <p:txBody>
          <a:bodyPr/>
          <a:lstStyle>
            <a:extLs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502920" y="530352"/>
            <a:ext cx="8183880" cy="4187952"/>
          </a:xfrm>
        </p:spPr>
        <p:txBody>
          <a:bodyPr vert="eaVert"/>
          <a:lstStyle>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9F29CC2C-223B-4F6E-9CA0-905276FE9EC8}" type="datetimeFigureOut">
              <a:rPr lang="fr-FR" smtClean="0"/>
              <a:t>11/04/2012</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FC6D4D67-4CAF-4708-B7D8-E7CA4BA39697}" type="slidenum">
              <a:rPr lang="fr-FR" smtClean="0"/>
              <a:t>‹N°›</a:t>
            </a:fld>
            <a:endParaRPr lang="fr-FR"/>
          </a:p>
        </p:txBody>
      </p:sp>
    </p:spTree>
  </p:cSld>
  <p:clrMapOvr>
    <a:masterClrMapping/>
  </p:clrMapOvr>
  <p:transition spd="med" advClick="0" advTm="12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533404"/>
            <a:ext cx="1981200" cy="5257799"/>
          </a:xfrm>
        </p:spPr>
        <p:txBody>
          <a:bodyPr vert="eaVert"/>
          <a:lstStyle>
            <a:extLs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533400" y="533402"/>
            <a:ext cx="5943600" cy="5257801"/>
          </a:xfrm>
        </p:spPr>
        <p:txBody>
          <a:bodyPr vert="eaVert"/>
          <a:lstStyle>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9F29CC2C-223B-4F6E-9CA0-905276FE9EC8}" type="datetimeFigureOut">
              <a:rPr lang="fr-FR" smtClean="0"/>
              <a:t>11/04/2012</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FC6D4D67-4CAF-4708-B7D8-E7CA4BA39697}" type="slidenum">
              <a:rPr lang="fr-FR" smtClean="0"/>
              <a:t>‹N°›</a:t>
            </a:fld>
            <a:endParaRPr lang="fr-FR"/>
          </a:p>
        </p:txBody>
      </p:sp>
    </p:spTree>
  </p:cSld>
  <p:clrMapOvr>
    <a:masterClrMapping/>
  </p:clrMapOvr>
  <p:transition spd="med" advClick="0" advTm="12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02920" y="4983480"/>
            <a:ext cx="8183880" cy="1051560"/>
          </a:xfrm>
        </p:spPr>
        <p:txBody>
          <a:bodyPr/>
          <a:lstStyle>
            <a:extLst/>
          </a:lstStyle>
          <a:p>
            <a:r>
              <a:rPr kumimoji="0" lang="fr-FR" smtClean="0"/>
              <a:t>Modifiez le style du titre</a:t>
            </a:r>
            <a:endParaRPr kumimoji="0" lang="en-US"/>
          </a:p>
        </p:txBody>
      </p:sp>
      <p:sp>
        <p:nvSpPr>
          <p:cNvPr id="3" name="Espace réservé du contenu 2"/>
          <p:cNvSpPr>
            <a:spLocks noGrp="1"/>
          </p:cNvSpPr>
          <p:nvPr>
            <p:ph idx="1"/>
          </p:nvPr>
        </p:nvSpPr>
        <p:spPr>
          <a:xfrm>
            <a:off x="502920" y="530352"/>
            <a:ext cx="8183880" cy="4187952"/>
          </a:xfrm>
        </p:spPr>
        <p:txBody>
          <a:bodyPr/>
          <a:lstStyle>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9F29CC2C-223B-4F6E-9CA0-905276FE9EC8}" type="datetimeFigureOut">
              <a:rPr lang="fr-FR" smtClean="0"/>
              <a:t>11/04/2012</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FC6D4D67-4CAF-4708-B7D8-E7CA4BA39697}" type="slidenum">
              <a:rPr lang="fr-FR" smtClean="0"/>
              <a:t>‹N°›</a:t>
            </a:fld>
            <a:endParaRPr lang="fr-FR"/>
          </a:p>
        </p:txBody>
      </p:sp>
    </p:spTree>
  </p:cSld>
  <p:clrMapOvr>
    <a:masterClrMapping/>
  </p:clrMapOvr>
  <p:transition spd="med" advClick="0" advTm="12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14" name="Rectangle à coins arrondis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ectangle à coins arrondis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r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fr-FR" smtClean="0"/>
              <a:t>Modifiez le style du titre</a:t>
            </a:r>
            <a:endParaRPr kumimoji="0" lang="en-US"/>
          </a:p>
        </p:txBody>
      </p:sp>
      <p:sp>
        <p:nvSpPr>
          <p:cNvPr id="3" name="Espace réservé du texte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fr-FR" smtClean="0"/>
              <a:t>Modifiez les styles du texte du masque</a:t>
            </a:r>
          </a:p>
        </p:txBody>
      </p:sp>
      <p:sp>
        <p:nvSpPr>
          <p:cNvPr id="4" name="Espace réservé de la date 3"/>
          <p:cNvSpPr>
            <a:spLocks noGrp="1"/>
          </p:cNvSpPr>
          <p:nvPr>
            <p:ph type="dt" sz="half" idx="10"/>
          </p:nvPr>
        </p:nvSpPr>
        <p:spPr/>
        <p:txBody>
          <a:bodyPr/>
          <a:lstStyle>
            <a:extLst/>
          </a:lstStyle>
          <a:p>
            <a:fld id="{9F29CC2C-223B-4F6E-9CA0-905276FE9EC8}" type="datetimeFigureOut">
              <a:rPr lang="fr-FR" smtClean="0"/>
              <a:t>11/04/2012</a:t>
            </a:fld>
            <a:endParaRPr lang="fr-FR"/>
          </a:p>
        </p:txBody>
      </p:sp>
      <p:sp>
        <p:nvSpPr>
          <p:cNvPr id="5" name="Espace réservé du pied de page 4"/>
          <p:cNvSpPr>
            <a:spLocks noGrp="1"/>
          </p:cNvSpPr>
          <p:nvPr>
            <p:ph type="ftr" sz="quarter" idx="11"/>
          </p:nvPr>
        </p:nvSpPr>
        <p:spPr/>
        <p:txBody>
          <a:bodyPr/>
          <a:lstStyle>
            <a:extLst/>
          </a:lstStyle>
          <a:p>
            <a:endParaRPr lang="fr-FR"/>
          </a:p>
        </p:txBody>
      </p:sp>
      <p:sp>
        <p:nvSpPr>
          <p:cNvPr id="6" name="Espace réservé du numéro de diapositive 5"/>
          <p:cNvSpPr>
            <a:spLocks noGrp="1"/>
          </p:cNvSpPr>
          <p:nvPr>
            <p:ph type="sldNum" sz="quarter" idx="12"/>
          </p:nvPr>
        </p:nvSpPr>
        <p:spPr/>
        <p:txBody>
          <a:bodyPr/>
          <a:lstStyle>
            <a:extLst/>
          </a:lstStyle>
          <a:p>
            <a:fld id="{FC6D4D67-4CAF-4708-B7D8-E7CA4BA39697}" type="slidenum">
              <a:rPr lang="fr-FR" smtClean="0"/>
              <a:t>‹N°›</a:t>
            </a:fld>
            <a:endParaRPr lang="fr-FR"/>
          </a:p>
        </p:txBody>
      </p:sp>
    </p:spTree>
  </p:cSld>
  <p:clrMapOvr>
    <a:masterClrMapping/>
  </p:clrMapOvr>
  <p:transition spd="med" advClick="0" advTm="12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Modifiez le style du titre</a:t>
            </a:r>
            <a:endParaRPr kumimoji="0" lang="en-US"/>
          </a:p>
        </p:txBody>
      </p:sp>
      <p:sp>
        <p:nvSpPr>
          <p:cNvPr id="3" name="Espace réservé du contenu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9F29CC2C-223B-4F6E-9CA0-905276FE9EC8}" type="datetimeFigureOut">
              <a:rPr lang="fr-FR" smtClean="0"/>
              <a:t>11/04/2012</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FC6D4D67-4CAF-4708-B7D8-E7CA4BA39697}" type="slidenum">
              <a:rPr lang="fr-FR" smtClean="0"/>
              <a:t>‹N°›</a:t>
            </a:fld>
            <a:endParaRPr lang="fr-FR"/>
          </a:p>
        </p:txBody>
      </p:sp>
    </p:spTree>
  </p:cSld>
  <p:clrMapOvr>
    <a:masterClrMapping/>
  </p:clrMapOvr>
  <p:transition spd="med" advClick="0" advTm="12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02920" y="4983480"/>
            <a:ext cx="8183880" cy="1051560"/>
          </a:xfrm>
        </p:spPr>
        <p:txBody>
          <a:bodyPr anchor="b"/>
          <a:lstStyle>
            <a:lvl1pPr>
              <a:defRPr b="1"/>
            </a:lvl1pPr>
            <a:extLst/>
          </a:lstStyle>
          <a:p>
            <a:r>
              <a:rPr kumimoji="0" lang="fr-FR" smtClean="0"/>
              <a:t>Modifiez le style du titre</a:t>
            </a:r>
            <a:endParaRPr kumimoji="0" lang="en-US"/>
          </a:p>
        </p:txBody>
      </p:sp>
      <p:sp>
        <p:nvSpPr>
          <p:cNvPr id="3" name="Espace réservé du texte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Modifiez les styles du texte du masque</a:t>
            </a:r>
          </a:p>
        </p:txBody>
      </p:sp>
      <p:sp>
        <p:nvSpPr>
          <p:cNvPr id="4" name="Espace réservé du texte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Modifiez les styles du texte du masque</a:t>
            </a:r>
          </a:p>
        </p:txBody>
      </p:sp>
      <p:sp>
        <p:nvSpPr>
          <p:cNvPr id="5" name="Espace réservé du contenu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extLst/>
          </a:lstStyle>
          <a:p>
            <a:fld id="{9F29CC2C-223B-4F6E-9CA0-905276FE9EC8}" type="datetimeFigureOut">
              <a:rPr lang="fr-FR" smtClean="0"/>
              <a:t>11/04/2012</a:t>
            </a:fld>
            <a:endParaRPr lang="fr-FR"/>
          </a:p>
        </p:txBody>
      </p:sp>
      <p:sp>
        <p:nvSpPr>
          <p:cNvPr id="8" name="Espace réservé du pied de page 7"/>
          <p:cNvSpPr>
            <a:spLocks noGrp="1"/>
          </p:cNvSpPr>
          <p:nvPr>
            <p:ph type="ftr" sz="quarter" idx="11"/>
          </p:nvPr>
        </p:nvSpPr>
        <p:spPr/>
        <p:txBody>
          <a:bodyPr/>
          <a:lstStyle>
            <a:extLst/>
          </a:lstStyle>
          <a:p>
            <a:endParaRPr lang="fr-FR"/>
          </a:p>
        </p:txBody>
      </p:sp>
      <p:sp>
        <p:nvSpPr>
          <p:cNvPr id="9" name="Espace réservé du numéro de diapositive 8"/>
          <p:cNvSpPr>
            <a:spLocks noGrp="1"/>
          </p:cNvSpPr>
          <p:nvPr>
            <p:ph type="sldNum" sz="quarter" idx="12"/>
          </p:nvPr>
        </p:nvSpPr>
        <p:spPr/>
        <p:txBody>
          <a:bodyPr/>
          <a:lstStyle>
            <a:extLst/>
          </a:lstStyle>
          <a:p>
            <a:fld id="{FC6D4D67-4CAF-4708-B7D8-E7CA4BA39697}" type="slidenum">
              <a:rPr lang="fr-FR" smtClean="0"/>
              <a:t>‹N°›</a:t>
            </a:fld>
            <a:endParaRPr lang="fr-FR"/>
          </a:p>
        </p:txBody>
      </p:sp>
    </p:spTree>
  </p:cSld>
  <p:clrMapOvr>
    <a:masterClrMapping/>
  </p:clrMapOvr>
  <p:transition spd="med" advClick="0" advTm="12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Modifiez le style du titre</a:t>
            </a:r>
            <a:endParaRPr kumimoji="0" lang="en-US"/>
          </a:p>
        </p:txBody>
      </p:sp>
      <p:sp>
        <p:nvSpPr>
          <p:cNvPr id="3" name="Espace réservé de la date 2"/>
          <p:cNvSpPr>
            <a:spLocks noGrp="1"/>
          </p:cNvSpPr>
          <p:nvPr>
            <p:ph type="dt" sz="half" idx="10"/>
          </p:nvPr>
        </p:nvSpPr>
        <p:spPr/>
        <p:txBody>
          <a:bodyPr/>
          <a:lstStyle>
            <a:extLst/>
          </a:lstStyle>
          <a:p>
            <a:fld id="{9F29CC2C-223B-4F6E-9CA0-905276FE9EC8}" type="datetimeFigureOut">
              <a:rPr lang="fr-FR" smtClean="0"/>
              <a:t>11/04/2012</a:t>
            </a:fld>
            <a:endParaRPr lang="fr-FR"/>
          </a:p>
        </p:txBody>
      </p:sp>
      <p:sp>
        <p:nvSpPr>
          <p:cNvPr id="4" name="Espace réservé du pied de page 3"/>
          <p:cNvSpPr>
            <a:spLocks noGrp="1"/>
          </p:cNvSpPr>
          <p:nvPr>
            <p:ph type="ftr" sz="quarter" idx="11"/>
          </p:nvPr>
        </p:nvSpPr>
        <p:spPr/>
        <p:txBody>
          <a:bodyPr/>
          <a:lstStyle>
            <a:extLst/>
          </a:lstStyle>
          <a:p>
            <a:endParaRPr lang="fr-FR"/>
          </a:p>
        </p:txBody>
      </p:sp>
      <p:sp>
        <p:nvSpPr>
          <p:cNvPr id="5" name="Espace réservé du numéro de diapositive 4"/>
          <p:cNvSpPr>
            <a:spLocks noGrp="1"/>
          </p:cNvSpPr>
          <p:nvPr>
            <p:ph type="sldNum" sz="quarter" idx="12"/>
          </p:nvPr>
        </p:nvSpPr>
        <p:spPr/>
        <p:txBody>
          <a:bodyPr/>
          <a:lstStyle>
            <a:extLst/>
          </a:lstStyle>
          <a:p>
            <a:fld id="{FC6D4D67-4CAF-4708-B7D8-E7CA4BA39697}" type="slidenum">
              <a:rPr lang="fr-FR" smtClean="0"/>
              <a:t>‹N°›</a:t>
            </a:fld>
            <a:endParaRPr lang="fr-FR"/>
          </a:p>
        </p:txBody>
      </p:sp>
    </p:spTree>
  </p:cSld>
  <p:clrMapOvr>
    <a:masterClrMapping/>
  </p:clrMapOvr>
  <p:transition spd="med" advClick="0" advTm="12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7" name="Rectangle à coins arrondis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Espace réservé de la date 1"/>
          <p:cNvSpPr>
            <a:spLocks noGrp="1"/>
          </p:cNvSpPr>
          <p:nvPr>
            <p:ph type="dt" sz="half" idx="10"/>
          </p:nvPr>
        </p:nvSpPr>
        <p:spPr/>
        <p:txBody>
          <a:bodyPr/>
          <a:lstStyle>
            <a:extLst/>
          </a:lstStyle>
          <a:p>
            <a:fld id="{9F29CC2C-223B-4F6E-9CA0-905276FE9EC8}" type="datetimeFigureOut">
              <a:rPr lang="fr-FR" smtClean="0"/>
              <a:t>11/04/2012</a:t>
            </a:fld>
            <a:endParaRPr lang="fr-FR"/>
          </a:p>
        </p:txBody>
      </p:sp>
      <p:sp>
        <p:nvSpPr>
          <p:cNvPr id="3" name="Espace réservé du pied de page 2"/>
          <p:cNvSpPr>
            <a:spLocks noGrp="1"/>
          </p:cNvSpPr>
          <p:nvPr>
            <p:ph type="ftr" sz="quarter" idx="11"/>
          </p:nvPr>
        </p:nvSpPr>
        <p:spPr/>
        <p:txBody>
          <a:bodyPr/>
          <a:lstStyle>
            <a:extLst/>
          </a:lstStyle>
          <a:p>
            <a:endParaRPr lang="fr-FR"/>
          </a:p>
        </p:txBody>
      </p:sp>
      <p:sp>
        <p:nvSpPr>
          <p:cNvPr id="4" name="Espace réservé du numéro de diapositive 3"/>
          <p:cNvSpPr>
            <a:spLocks noGrp="1"/>
          </p:cNvSpPr>
          <p:nvPr>
            <p:ph type="sldNum" sz="quarter" idx="12"/>
          </p:nvPr>
        </p:nvSpPr>
        <p:spPr/>
        <p:txBody>
          <a:bodyPr/>
          <a:lstStyle>
            <a:extLst/>
          </a:lstStyle>
          <a:p>
            <a:fld id="{FC6D4D67-4CAF-4708-B7D8-E7CA4BA39697}" type="slidenum">
              <a:rPr lang="fr-FR" smtClean="0"/>
              <a:t>‹N°›</a:t>
            </a:fld>
            <a:endParaRPr lang="fr-FR"/>
          </a:p>
        </p:txBody>
      </p:sp>
    </p:spTree>
  </p:cSld>
  <p:clrMapOvr>
    <a:masterClrMapping/>
  </p:clrMapOvr>
  <p:transition spd="med" advClick="0" advTm="12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fr-FR" smtClean="0"/>
              <a:t>Modifiez le style du titre</a:t>
            </a:r>
            <a:endParaRPr kumimoji="0" lang="en-US"/>
          </a:p>
        </p:txBody>
      </p:sp>
      <p:sp>
        <p:nvSpPr>
          <p:cNvPr id="3" name="Espace réservé du texte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9F29CC2C-223B-4F6E-9CA0-905276FE9EC8}" type="datetimeFigureOut">
              <a:rPr lang="fr-FR" smtClean="0"/>
              <a:t>11/04/2012</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FC6D4D67-4CAF-4708-B7D8-E7CA4BA39697}" type="slidenum">
              <a:rPr lang="fr-FR" smtClean="0"/>
              <a:t>‹N°›</a:t>
            </a:fld>
            <a:endParaRPr lang="fr-FR"/>
          </a:p>
        </p:txBody>
      </p:sp>
    </p:spTree>
  </p:cSld>
  <p:clrMapOvr>
    <a:masterClrMapping/>
  </p:clrMapOvr>
  <p:transition spd="med" advClick="0" advTm="12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5" name="Rectangle à coins arrondis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Arrondir un rectangle à un seul coin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r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fr-FR" smtClean="0"/>
              <a:t>Modifiez le style du titre</a:t>
            </a:r>
            <a:endParaRPr kumimoji="0" lang="en-US"/>
          </a:p>
        </p:txBody>
      </p:sp>
      <p:sp>
        <p:nvSpPr>
          <p:cNvPr id="4" name="Espace réservé du texte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9F29CC2C-223B-4F6E-9CA0-905276FE9EC8}" type="datetimeFigureOut">
              <a:rPr lang="fr-FR" smtClean="0"/>
              <a:t>11/04/2012</a:t>
            </a:fld>
            <a:endParaRPr lang="fr-FR"/>
          </a:p>
        </p:txBody>
      </p:sp>
      <p:sp>
        <p:nvSpPr>
          <p:cNvPr id="6" name="Espace réservé du pied de page 5"/>
          <p:cNvSpPr>
            <a:spLocks noGrp="1"/>
          </p:cNvSpPr>
          <p:nvPr>
            <p:ph type="ftr" sz="quarter" idx="11"/>
          </p:nvPr>
        </p:nvSpPr>
        <p:spPr/>
        <p:txBody>
          <a:bodyPr/>
          <a:lstStyle>
            <a:extLst/>
          </a:lstStyle>
          <a:p>
            <a:endParaRPr lang="fr-FR"/>
          </a:p>
        </p:txBody>
      </p:sp>
      <p:sp>
        <p:nvSpPr>
          <p:cNvPr id="7" name="Espace réservé du numéro de diapositive 6"/>
          <p:cNvSpPr>
            <a:spLocks noGrp="1"/>
          </p:cNvSpPr>
          <p:nvPr>
            <p:ph type="sldNum" sz="quarter" idx="12"/>
          </p:nvPr>
        </p:nvSpPr>
        <p:spPr/>
        <p:txBody>
          <a:bodyPr/>
          <a:lstStyle>
            <a:extLst/>
          </a:lstStyle>
          <a:p>
            <a:fld id="{FC6D4D67-4CAF-4708-B7D8-E7CA4BA39697}" type="slidenum">
              <a:rPr lang="fr-FR" smtClean="0"/>
              <a:t>‹N°›</a:t>
            </a:fld>
            <a:endParaRPr lang="fr-FR"/>
          </a:p>
        </p:txBody>
      </p:sp>
      <p:sp>
        <p:nvSpPr>
          <p:cNvPr id="3" name="Espace réservé pour une image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fr-FR" smtClean="0"/>
              <a:t>Cliquez sur l'icône pour ajouter une image</a:t>
            </a:r>
            <a:endParaRPr kumimoji="0" lang="en-US"/>
          </a:p>
        </p:txBody>
      </p:sp>
    </p:spTree>
  </p:cSld>
  <p:clrMapOvr>
    <a:masterClrMapping/>
  </p:clrMapOvr>
  <p:transition spd="med" advClick="0" advTm="12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à coins arrondis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ectangle à coins arrondis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Espace réservé du titre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fr-FR" smtClean="0"/>
              <a:t>Modifiez le style du titre</a:t>
            </a:r>
            <a:endParaRPr kumimoji="0" lang="en-US"/>
          </a:p>
        </p:txBody>
      </p:sp>
      <p:sp>
        <p:nvSpPr>
          <p:cNvPr id="4" name="Espace réservé du texte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25" name="Espace réservé de la date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9F29CC2C-223B-4F6E-9CA0-905276FE9EC8}" type="datetimeFigureOut">
              <a:rPr lang="fr-FR" smtClean="0"/>
              <a:t>11/04/2012</a:t>
            </a:fld>
            <a:endParaRPr lang="fr-FR"/>
          </a:p>
        </p:txBody>
      </p:sp>
      <p:sp>
        <p:nvSpPr>
          <p:cNvPr id="18" name="Espace réservé du pied de page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fr-FR"/>
          </a:p>
        </p:txBody>
      </p:sp>
      <p:sp>
        <p:nvSpPr>
          <p:cNvPr id="5" name="Espace réservé du numéro de diapositive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FC6D4D67-4CAF-4708-B7D8-E7CA4BA39697}" type="slidenum">
              <a:rPr lang="fr-FR" smtClean="0"/>
              <a:t>‹N°›</a:t>
            </a:fld>
            <a:endParaRPr lang="fr-F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advClick="0" advTm="12000">
    <p:fade/>
  </p:transition>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9673" y="349025"/>
            <a:ext cx="8642109" cy="1077218"/>
          </a:xfrm>
          <a:prstGeom prst="rect">
            <a:avLst/>
          </a:prstGeom>
          <a:noFill/>
        </p:spPr>
        <p:txBody>
          <a:bodyPr wrap="none" lIns="91440" tIns="45720" rIns="91440" bIns="45720">
            <a:spAutoFit/>
          </a:bodyPr>
          <a:lstStyle/>
          <a:p>
            <a:pPr algn="ctr"/>
            <a:r>
              <a:rPr lang="de-DE" sz="32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Deutschland, </a:t>
            </a:r>
            <a:endParaRPr lang="de-DE" sz="32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endParaRPr>
          </a:p>
          <a:p>
            <a:pPr algn="ctr"/>
            <a:r>
              <a:rPr lang="de-DE" sz="3200" b="1" cap="none" spc="0"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das </a:t>
            </a:r>
            <a:r>
              <a:rPr lang="de-DE" sz="32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Land der Dichter und Denker  ….</a:t>
            </a:r>
            <a:endParaRPr lang="fr-FR" sz="32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6" name="ZoneTexte 5"/>
          <p:cNvSpPr txBox="1"/>
          <p:nvPr/>
        </p:nvSpPr>
        <p:spPr>
          <a:xfrm>
            <a:off x="826096" y="1844824"/>
            <a:ext cx="7632848" cy="3416320"/>
          </a:xfrm>
          <a:prstGeom prst="rect">
            <a:avLst/>
          </a:prstGeom>
          <a:noFill/>
        </p:spPr>
        <p:txBody>
          <a:bodyPr wrap="square" rtlCol="0">
            <a:spAutoFit/>
          </a:bodyPr>
          <a:lstStyle/>
          <a:p>
            <a:r>
              <a:rPr lang="de-DE" i="1" dirty="0" smtClean="0">
                <a:solidFill>
                  <a:schemeClr val="bg1"/>
                </a:solidFill>
              </a:rPr>
              <a:t>"</a:t>
            </a:r>
            <a:r>
              <a:rPr lang="de-DE" i="1" dirty="0">
                <a:solidFill>
                  <a:schemeClr val="bg1"/>
                </a:solidFill>
              </a:rPr>
              <a:t>Die Deutschen </a:t>
            </a:r>
            <a:r>
              <a:rPr lang="de-DE" i="1" dirty="0" err="1">
                <a:solidFill>
                  <a:schemeClr val="bg1"/>
                </a:solidFill>
              </a:rPr>
              <a:t>thun</a:t>
            </a:r>
            <a:r>
              <a:rPr lang="de-DE" i="1" dirty="0">
                <a:solidFill>
                  <a:schemeClr val="bg1"/>
                </a:solidFill>
              </a:rPr>
              <a:t> nicht viel, aber sie schreiben desto mehr.</a:t>
            </a:r>
            <a:r>
              <a:rPr lang="de-DE" dirty="0">
                <a:solidFill>
                  <a:schemeClr val="bg1"/>
                </a:solidFill>
              </a:rPr>
              <a:t> [...] </a:t>
            </a:r>
            <a:r>
              <a:rPr lang="de-DE" i="1" dirty="0">
                <a:solidFill>
                  <a:schemeClr val="bg1"/>
                </a:solidFill>
              </a:rPr>
              <a:t>Das sinnige deutsche Volk liebt es zu denken und zu dichten, und zum Schreiben hat es immer Zeit. Es hat sich die Buchdruckerkunst selbst erfunden, und nun arbeitet es unermüdlich an der großen Maschine.</a:t>
            </a:r>
            <a:r>
              <a:rPr lang="de-DE" dirty="0">
                <a:solidFill>
                  <a:schemeClr val="bg1"/>
                </a:solidFill>
              </a:rPr>
              <a:t> [...] </a:t>
            </a:r>
            <a:r>
              <a:rPr lang="de-DE" i="1" dirty="0">
                <a:solidFill>
                  <a:schemeClr val="bg1"/>
                </a:solidFill>
              </a:rPr>
              <a:t>Was wir auch in der einen Hand haben mögen, in der andern haben wir </a:t>
            </a:r>
            <a:r>
              <a:rPr lang="de-DE" i="1" dirty="0" err="1">
                <a:solidFill>
                  <a:schemeClr val="bg1"/>
                </a:solidFill>
              </a:rPr>
              <a:t>gewiß</a:t>
            </a:r>
            <a:r>
              <a:rPr lang="de-DE" i="1" dirty="0">
                <a:solidFill>
                  <a:schemeClr val="bg1"/>
                </a:solidFill>
              </a:rPr>
              <a:t> immer ein Buch"</a:t>
            </a:r>
            <a:r>
              <a:rPr lang="de-DE" dirty="0">
                <a:solidFill>
                  <a:schemeClr val="bg1"/>
                </a:solidFill>
              </a:rPr>
              <a:t>(Menzel 1828).</a:t>
            </a:r>
            <a:endParaRPr lang="fr-FR" dirty="0">
              <a:solidFill>
                <a:schemeClr val="bg1"/>
              </a:solidFill>
            </a:endParaRPr>
          </a:p>
          <a:p>
            <a:r>
              <a:rPr lang="de-DE" dirty="0">
                <a:solidFill>
                  <a:schemeClr val="bg1"/>
                </a:solidFill>
              </a:rPr>
              <a:t> </a:t>
            </a:r>
            <a:endParaRPr lang="fr-FR" dirty="0">
              <a:solidFill>
                <a:schemeClr val="bg1"/>
              </a:solidFill>
            </a:endParaRPr>
          </a:p>
          <a:p>
            <a:r>
              <a:rPr lang="de-DE" dirty="0">
                <a:solidFill>
                  <a:schemeClr val="bg1"/>
                </a:solidFill>
              </a:rPr>
              <a:t>Davon abweichend wird es auch der Baronin de </a:t>
            </a:r>
            <a:r>
              <a:rPr lang="de-DE" dirty="0" smtClean="0">
                <a:solidFill>
                  <a:schemeClr val="bg1"/>
                </a:solidFill>
              </a:rPr>
              <a:t>Stael </a:t>
            </a:r>
            <a:r>
              <a:rPr lang="de-DE" dirty="0">
                <a:solidFill>
                  <a:schemeClr val="bg1"/>
                </a:solidFill>
              </a:rPr>
              <a:t>zugeschrieben, die in ihrem berühmten Buch „De </a:t>
            </a:r>
            <a:r>
              <a:rPr lang="de-DE" dirty="0" err="1">
                <a:solidFill>
                  <a:schemeClr val="bg1"/>
                </a:solidFill>
              </a:rPr>
              <a:t>l’Allemagne</a:t>
            </a:r>
            <a:r>
              <a:rPr lang="de-DE" dirty="0">
                <a:solidFill>
                  <a:schemeClr val="bg1"/>
                </a:solidFill>
              </a:rPr>
              <a:t>“ das 1813 erschien, davon  spricht.</a:t>
            </a:r>
            <a:endParaRPr lang="fr-FR" dirty="0">
              <a:solidFill>
                <a:schemeClr val="bg1"/>
              </a:solidFill>
            </a:endParaRPr>
          </a:p>
          <a:p>
            <a:endParaRPr lang="fr-FR" dirty="0"/>
          </a:p>
        </p:txBody>
      </p:sp>
      <p:sp>
        <p:nvSpPr>
          <p:cNvPr id="8" name="Rectangle 7"/>
          <p:cNvSpPr/>
          <p:nvPr/>
        </p:nvSpPr>
        <p:spPr>
          <a:xfrm>
            <a:off x="377571" y="5261144"/>
            <a:ext cx="8529900" cy="954107"/>
          </a:xfrm>
          <a:prstGeom prst="rect">
            <a:avLst/>
          </a:prstGeom>
          <a:noFill/>
        </p:spPr>
        <p:txBody>
          <a:bodyPr wrap="none" lIns="91440" tIns="45720" rIns="91440" bIns="45720">
            <a:spAutoFit/>
          </a:bodyPr>
          <a:lstStyle/>
          <a:p>
            <a:pPr algn="ctr"/>
            <a:r>
              <a:rPr lang="de-DE" sz="2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Warum wäre </a:t>
            </a:r>
            <a:r>
              <a:rPr lang="de-DE" sz="28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aber Deutschland </a:t>
            </a:r>
            <a:r>
              <a:rPr lang="de-DE" sz="2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nicht das </a:t>
            </a:r>
            <a:endParaRPr lang="de-DE" sz="28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a:p>
            <a:pPr algn="ctr"/>
            <a:r>
              <a:rPr lang="de-DE" sz="28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Land </a:t>
            </a:r>
            <a:r>
              <a:rPr lang="de-DE" sz="2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der Erfinder und Entdecker?</a:t>
            </a:r>
            <a:endParaRPr lang="fr-FR" sz="2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2892779406"/>
      </p:ext>
    </p:extLst>
  </p:cSld>
  <p:clrMapOvr>
    <a:masterClrMapping/>
  </p:clrMapOvr>
  <p:transition spd="med" advClick="0" advTm="13086">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seven\Desktop\1ere_2\R00136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939" y="-122954"/>
            <a:ext cx="9307939" cy="6980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258976"/>
      </p:ext>
    </p:extLst>
  </p:cSld>
  <p:clrMapOvr>
    <a:masterClrMapping/>
  </p:clrMapOvr>
  <p:transition spd="med" advClick="0" advTm="12061">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seven\Desktop\1ere_2\R00136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480" y="0"/>
            <a:ext cx="8988491" cy="674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58031"/>
      </p:ext>
    </p:extLst>
  </p:cSld>
  <p:clrMapOvr>
    <a:masterClrMapping/>
  </p:clrMapOvr>
  <p:transition spd="med" advClick="0" advTm="11066">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seven\Desktop\1ere_2\R00136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808" y="33784"/>
            <a:ext cx="9342329" cy="7006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928106"/>
      </p:ext>
    </p:extLst>
  </p:cSld>
  <p:clrMapOvr>
    <a:masterClrMapping/>
  </p:clrMapOvr>
  <p:transition spd="med" advClick="0" advTm="11514">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seven\Desktop\1ere_2\R00136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6632"/>
            <a:ext cx="9135072" cy="6851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3028146"/>
      </p:ext>
    </p:extLst>
  </p:cSld>
  <p:clrMapOvr>
    <a:masterClrMapping/>
  </p:clrMapOvr>
  <p:transition spd="med" advClick="0" advTm="11637">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seven\Desktop\1ere_2\R00136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536" y="-18345"/>
            <a:ext cx="9555626" cy="7166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429240"/>
      </p:ext>
    </p:extLst>
  </p:cSld>
  <p:clrMapOvr>
    <a:masterClrMapping/>
  </p:clrMapOvr>
  <mc:AlternateContent xmlns:mc="http://schemas.openxmlformats.org/markup-compatibility/2006">
    <mc:Choice xmlns:p14="http://schemas.microsoft.com/office/powerpoint/2010/main" Requires="p14">
      <p:transition spd="slow" p14:dur="800" advClick="0" advTm="18395">
        <p:circle/>
      </p:transition>
    </mc:Choice>
    <mc:Fallback>
      <p:transition spd="slow" advClick="0" advTm="18395">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seven\Desktop\1ere_2\R00136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002"/>
            <a:ext cx="9155119" cy="6866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449577"/>
      </p:ext>
    </p:extLst>
  </p:cSld>
  <p:clrMapOvr>
    <a:masterClrMapping/>
  </p:clrMapOvr>
  <p:transition spd="med" advClick="0" advTm="11317">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seven\Desktop\1ere_2\R00136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8595519" cy="6446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927388"/>
      </p:ext>
    </p:extLst>
  </p:cSld>
  <p:clrMapOvr>
    <a:masterClrMapping/>
  </p:clrMapOvr>
  <p:transition spd="med" advClick="0" advTm="11943">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seven\Desktop\1ere_2\R00136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1400"/>
            <a:ext cx="10191189" cy="7643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429873"/>
      </p:ext>
    </p:extLst>
  </p:cSld>
  <p:clrMapOvr>
    <a:masterClrMapping/>
  </p:clrMapOvr>
  <p:transition spd="med" advClick="0" advTm="11350">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seven\Desktop\1ere_2\R00136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001000" cy="675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298516"/>
      </p:ext>
    </p:extLst>
  </p:cSld>
  <p:clrMapOvr>
    <a:masterClrMapping/>
  </p:clrMapOvr>
  <p:transition spd="med" advClick="0" advTm="11818">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seven\Desktop\1ere_2\R00136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41"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009258"/>
      </p:ext>
    </p:extLst>
  </p:cSld>
  <p:clrMapOvr>
    <a:masterClrMapping/>
  </p:clrMapOvr>
  <p:transition spd="med" advClick="0" advTm="1116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411760" y="4293096"/>
            <a:ext cx="4572000" cy="1353191"/>
          </a:xfrm>
          <a:prstGeom prst="rect">
            <a:avLst/>
          </a:prstGeom>
        </p:spPr>
        <p:txBody>
          <a:bodyPr>
            <a:spAutoFit/>
          </a:bodyPr>
          <a:lstStyle/>
          <a:p>
            <a:pPr algn="ctr">
              <a:lnSpc>
                <a:spcPct val="115000"/>
              </a:lnSpc>
              <a:spcAft>
                <a:spcPts val="1000"/>
              </a:spcAft>
              <a:tabLst>
                <a:tab pos="4962525" algn="l"/>
              </a:tabLst>
            </a:pPr>
            <a:r>
              <a:rPr lang="fr-FR" b="1" spc="50" dirty="0" smtClean="0">
                <a:ln>
                  <a:noFill/>
                </a:ln>
                <a:gradFill>
                  <a:gsLst>
                    <a:gs pos="25000">
                      <a:srgbClr val="E0322D"/>
                    </a:gs>
                    <a:gs pos="100000">
                      <a:srgbClr val="A01C18"/>
                    </a:gs>
                  </a:gsLst>
                  <a:lin ang="5400000" scaled="0"/>
                </a:gradFill>
                <a:effectLst>
                  <a:outerShdw blurRad="76200" dist="50800" dir="5400000" algn="tl">
                    <a:srgbClr val="000000">
                      <a:alpha val="65000"/>
                    </a:srgbClr>
                  </a:outerShdw>
                </a:effectLst>
                <a:latin typeface="Arial"/>
                <a:ea typeface="Times New Roman"/>
                <a:cs typeface="Times New Roman"/>
              </a:rPr>
              <a:t>Qu’en est-il des scientifiques et des inventeurs ?</a:t>
            </a:r>
          </a:p>
          <a:p>
            <a:pPr algn="ctr">
              <a:lnSpc>
                <a:spcPct val="115000"/>
              </a:lnSpc>
              <a:spcAft>
                <a:spcPts val="1000"/>
              </a:spcAft>
              <a:tabLst>
                <a:tab pos="4962525" algn="l"/>
              </a:tabLst>
            </a:pPr>
            <a:r>
              <a:rPr lang="fr-FR" sz="2800" b="1" spc="50" dirty="0" smtClean="0">
                <a:gradFill>
                  <a:gsLst>
                    <a:gs pos="25000">
                      <a:srgbClr val="E0322D"/>
                    </a:gs>
                    <a:gs pos="100000">
                      <a:srgbClr val="A01C18"/>
                    </a:gs>
                  </a:gsLst>
                  <a:lin ang="5400000" scaled="0"/>
                </a:gradFill>
                <a:effectLst>
                  <a:outerShdw blurRad="76200" dist="50800" dir="5400000" algn="tl">
                    <a:srgbClr val="000000">
                      <a:alpha val="65000"/>
                    </a:srgbClr>
                  </a:outerShdw>
                </a:effectLst>
                <a:latin typeface="Arial"/>
                <a:ea typeface="Calibri"/>
                <a:cs typeface="Times New Roman"/>
              </a:rPr>
              <a:t>VOYEZ PLUTÔT !</a:t>
            </a:r>
            <a:endParaRPr lang="fr-FR" sz="2800" dirty="0">
              <a:effectLst/>
              <a:latin typeface="Calibri"/>
              <a:ea typeface="Calibri"/>
              <a:cs typeface="Times New Roman"/>
            </a:endParaRPr>
          </a:p>
        </p:txBody>
      </p:sp>
      <p:sp>
        <p:nvSpPr>
          <p:cNvPr id="8" name="Rectangle 7"/>
          <p:cNvSpPr/>
          <p:nvPr/>
        </p:nvSpPr>
        <p:spPr>
          <a:xfrm>
            <a:off x="1979712" y="940626"/>
            <a:ext cx="5832570" cy="1754326"/>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fr-FR" sz="3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L‘ ALLEMAGNE,  </a:t>
            </a:r>
            <a:endParaRPr lang="fr-FR" sz="3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a:p>
            <a:pPr algn="ctr"/>
            <a:r>
              <a:rPr lang="fr-FR" sz="3600" b="1" cap="none" spc="0"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PAYS </a:t>
            </a:r>
            <a:r>
              <a:rPr lang="fr-FR" sz="36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DE PENSEURS ET DE POETES ?</a:t>
            </a:r>
          </a:p>
        </p:txBody>
      </p:sp>
      <p:sp>
        <p:nvSpPr>
          <p:cNvPr id="9" name="ZoneTexte 8"/>
          <p:cNvSpPr txBox="1"/>
          <p:nvPr/>
        </p:nvSpPr>
        <p:spPr>
          <a:xfrm>
            <a:off x="1979712" y="3068960"/>
            <a:ext cx="6192688" cy="646331"/>
          </a:xfrm>
          <a:prstGeom prst="rect">
            <a:avLst/>
          </a:prstGeom>
          <a:noFill/>
        </p:spPr>
        <p:txBody>
          <a:bodyPr wrap="square" rtlCol="0">
            <a:spAutoFit/>
          </a:bodyPr>
          <a:lstStyle/>
          <a:p>
            <a:r>
              <a:rPr lang="fr-FR" dirty="0" smtClean="0">
                <a:solidFill>
                  <a:schemeClr val="bg1"/>
                </a:solidFill>
              </a:rPr>
              <a:t>C’est ce qu’affirmait Madame de Staël en 1813 dans son livre intitulé « de l’Allemagne »</a:t>
            </a:r>
            <a:endParaRPr lang="fr-FR" dirty="0">
              <a:solidFill>
                <a:schemeClr val="bg1"/>
              </a:solidFill>
            </a:endParaRPr>
          </a:p>
        </p:txBody>
      </p:sp>
    </p:spTree>
    <p:extLst>
      <p:ext uri="{BB962C8B-B14F-4D97-AF65-F5344CB8AC3E}">
        <p14:creationId xmlns:p14="http://schemas.microsoft.com/office/powerpoint/2010/main" val="4057000394"/>
      </p:ext>
    </p:extLst>
  </p:cSld>
  <p:clrMapOvr>
    <a:masterClrMapping/>
  </p:clrMapOvr>
  <p:transition spd="med" advClick="0" advTm="10626">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seven\Desktop\1ere_2\R00136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9392"/>
            <a:ext cx="9115222" cy="6836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850999"/>
      </p:ext>
    </p:extLst>
  </p:cSld>
  <p:clrMapOvr>
    <a:masterClrMapping/>
  </p:clrMapOvr>
  <p:transition spd="med" advClick="0" advTm="11933">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seven\Desktop\1ere_2\R00136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1784"/>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777605"/>
      </p:ext>
    </p:extLst>
  </p:cSld>
  <p:clrMapOvr>
    <a:masterClrMapping/>
  </p:clrMapOvr>
  <p:transition spd="med" advClick="0" advTm="11626">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seven\Desktop\1ere_2\R00136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58" y="91983"/>
            <a:ext cx="8928992" cy="6696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515701"/>
      </p:ext>
    </p:extLst>
  </p:cSld>
  <p:clrMapOvr>
    <a:masterClrMapping/>
  </p:clrMapOvr>
  <p:transition spd="med" advClick="0" advTm="11224">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seven\Desktop\1ere_2\R00136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007013" cy="6755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199799"/>
      </p:ext>
    </p:extLst>
  </p:cSld>
  <p:clrMapOvr>
    <a:masterClrMapping/>
  </p:clrMapOvr>
  <p:transition spd="med" advClick="0" advTm="12054">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16235" y="2967335"/>
            <a:ext cx="4711546" cy="224676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2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Si vous voulez en savoir plus….</a:t>
            </a:r>
          </a:p>
          <a:p>
            <a:pPr algn="ctr"/>
            <a:endParaRPr lang="fr-FR"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fr-FR" sz="2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Rendez-vous dans le hall</a:t>
            </a:r>
          </a:p>
          <a:p>
            <a:pPr algn="ctr"/>
            <a:endParaRPr lang="fr-FR"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fr-FR" sz="2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fr-FR"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r>
              <a:rPr lang="fr-FR" sz="2000" b="1" dirty="0" smtClean="0">
                <a:ln w="11430"/>
                <a:solidFill>
                  <a:schemeClr val="bg1"/>
                </a:solidFill>
                <a:effectLst>
                  <a:outerShdw blurRad="50800" dist="39000" dir="5460000" algn="tl">
                    <a:srgbClr val="000000">
                      <a:alpha val="38000"/>
                    </a:srgbClr>
                  </a:outerShdw>
                </a:effectLst>
              </a:rPr>
              <a:t>Les élèves de 1</a:t>
            </a:r>
            <a:r>
              <a:rPr lang="fr-FR" sz="2000" b="1" baseline="30000" dirty="0" smtClean="0">
                <a:ln w="11430"/>
                <a:solidFill>
                  <a:schemeClr val="bg1"/>
                </a:solidFill>
                <a:effectLst>
                  <a:outerShdw blurRad="50800" dist="39000" dir="5460000" algn="tl">
                    <a:srgbClr val="000000">
                      <a:alpha val="38000"/>
                    </a:srgbClr>
                  </a:outerShdw>
                </a:effectLst>
              </a:rPr>
              <a:t>ère</a:t>
            </a:r>
            <a:r>
              <a:rPr lang="fr-FR" sz="2000" b="1" dirty="0" smtClean="0">
                <a:ln w="11430"/>
                <a:solidFill>
                  <a:schemeClr val="bg1"/>
                </a:solidFill>
                <a:effectLst>
                  <a:outerShdw blurRad="50800" dist="39000" dir="5460000" algn="tl">
                    <a:srgbClr val="000000">
                      <a:alpha val="38000"/>
                    </a:srgbClr>
                  </a:outerShdw>
                </a:effectLst>
              </a:rPr>
              <a:t> S7 et S11</a:t>
            </a:r>
            <a:endParaRPr lang="fr-FR" sz="2000" b="1" cap="none" spc="0" dirty="0">
              <a:ln w="11430"/>
              <a:solidFill>
                <a:schemeClr val="bg1"/>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080783825"/>
      </p:ext>
    </p:extLst>
  </p:cSld>
  <p:clrMapOvr>
    <a:masterClrMapping/>
  </p:clrMapOvr>
  <p:transition spd="med" advClick="0" advTm="5641">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even\Desktop\1ere_2\R001361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038" y="332656"/>
            <a:ext cx="9016458" cy="6408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791503"/>
      </p:ext>
    </p:extLst>
  </p:cSld>
  <p:clrMapOvr>
    <a:masterClrMapping/>
  </p:clrMapOvr>
  <p:transition spd="med" advClick="0" advTm="7337">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even\Desktop\1ere_2\R001361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645" y="18803"/>
            <a:ext cx="9111355" cy="6833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412192"/>
      </p:ext>
    </p:extLst>
  </p:cSld>
  <p:clrMapOvr>
    <a:masterClrMapping/>
  </p:clrMapOvr>
  <p:transition spd="med" advClick="0" advTm="10738">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seven\Desktop\1ere_2\R001361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217" y="-28454"/>
            <a:ext cx="9314459" cy="6985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358978"/>
      </p:ext>
    </p:extLst>
  </p:cSld>
  <p:clrMapOvr>
    <a:masterClrMapping/>
  </p:clrMapOvr>
  <p:transition spd="med" advClick="0" advTm="10943">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even\Desktop\1ere_2\R001361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3802" y="43352"/>
            <a:ext cx="8930686" cy="6698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014477"/>
      </p:ext>
    </p:extLst>
  </p:cSld>
  <p:clrMapOvr>
    <a:masterClrMapping/>
  </p:clrMapOvr>
  <p:transition spd="med" advClick="0" advTm="1132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even\Desktop\1ere_2\R00136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528" y="-1"/>
            <a:ext cx="9324528" cy="6993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0406207"/>
      </p:ext>
    </p:extLst>
  </p:cSld>
  <p:clrMapOvr>
    <a:masterClrMapping/>
  </p:clrMapOvr>
  <p:transition spd="med" advClick="0" advTm="11191">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seven\Desktop\1ere_2\R00136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5072" y="-171400"/>
            <a:ext cx="9649072" cy="7236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114823"/>
      </p:ext>
    </p:extLst>
  </p:cSld>
  <p:clrMapOvr>
    <a:masterClrMapping/>
  </p:clrMapOvr>
  <p:transition spd="med" advClick="0" advTm="11214">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even\Desktop\1ere_2\R00136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0"/>
            <a:ext cx="8560024" cy="6420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307523"/>
      </p:ext>
    </p:extLst>
  </p:cSld>
  <p:clrMapOvr>
    <a:masterClrMapping/>
  </p:clrMapOvr>
  <p:transition spd="med" advClick="0" advTm="11743">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Personnalisé 1">
      <a:dk1>
        <a:sysClr val="windowText" lastClr="000000"/>
      </a:dk1>
      <a:lt1>
        <a:sysClr val="window" lastClr="FFFFFF"/>
      </a:lt1>
      <a:dk2>
        <a:srgbClr val="1F497D"/>
      </a:dk2>
      <a:lt2>
        <a:srgbClr val="EEECE1"/>
      </a:lt2>
      <a:accent1>
        <a:srgbClr val="000000"/>
      </a:accent1>
      <a:accent2>
        <a:srgbClr val="FF0000"/>
      </a:accent2>
      <a:accent3>
        <a:srgbClr val="FFFF00"/>
      </a:accent3>
      <a:accent4>
        <a:srgbClr val="000000"/>
      </a:accent4>
      <a:accent5>
        <a:srgbClr val="FF0000"/>
      </a:accent5>
      <a:accent6>
        <a:srgbClr val="FFFF00"/>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200</TotalTime>
  <Words>82</Words>
  <Application>Microsoft Office PowerPoint</Application>
  <PresentationFormat>Affichage à l'écran (4:3)</PresentationFormat>
  <Paragraphs>19</Paragraphs>
  <Slides>24</Slides>
  <Notes>0</Notes>
  <HiddenSlides>0</HiddenSlides>
  <MMClips>0</MMClips>
  <ScaleCrop>false</ScaleCrop>
  <HeadingPairs>
    <vt:vector size="4" baseType="variant">
      <vt:variant>
        <vt:lpstr>Thème</vt:lpstr>
      </vt:variant>
      <vt:variant>
        <vt:i4>1</vt:i4>
      </vt:variant>
      <vt:variant>
        <vt:lpstr>Titres des diapositives</vt:lpstr>
      </vt:variant>
      <vt:variant>
        <vt:i4>24</vt:i4>
      </vt:variant>
    </vt:vector>
  </HeadingPairs>
  <TitlesOfParts>
    <vt:vector size="25" baseType="lpstr">
      <vt:lpstr>Aspect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seven</dc:creator>
  <cp:lastModifiedBy>seven</cp:lastModifiedBy>
  <cp:revision>10</cp:revision>
  <dcterms:created xsi:type="dcterms:W3CDTF">2012-01-17T15:30:21Z</dcterms:created>
  <dcterms:modified xsi:type="dcterms:W3CDTF">2012-04-11T13:34:00Z</dcterms:modified>
</cp:coreProperties>
</file>