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DD9A98-3BA4-4D37-9FA9-102003BBA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B7AB2C4-AB05-4DA9-9717-A8F9B3EC1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5128A-7C7B-4ADE-8F68-A93908CCA687}" type="datetimeFigureOut">
              <a:rPr lang="fr-FR" smtClean="0"/>
              <a:pPr/>
              <a:t>07/06/2020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70BC0A6-2B2D-4097-B05C-21AE2E1C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4ACCFEB-4F2D-4A18-8DE5-F1832EFD6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8446-6530-4B6B-AC5F-F42168D674D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2081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453ECC7-DDEB-4538-BB9D-92D6DE2F8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B146F02-FA6F-4CE3-8995-AC3BC65F2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56B16D-69B5-4AE6-A239-A32683C5F6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5128A-7C7B-4ADE-8F68-A93908CCA687}" type="datetimeFigureOut">
              <a:rPr lang="fr-FR" smtClean="0"/>
              <a:pPr/>
              <a:t>07/06/2020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964606A-1B3F-408E-AC44-696EA05A45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79BA2A0-DC4F-4C4F-B8EB-6366616B1D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58446-6530-4B6B-AC5F-F42168D674D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265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0D6EE6DE-0DAB-46C1-92EF-426743674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/>
              <a:t>TRISTAN ET ISEULT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4A67117-C9A1-4D5F-8163-E918F5072A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2F9630C-EA52-4253-A0BE-EC3FCBC07996}"/>
              </a:ext>
            </a:extLst>
          </p:cNvPr>
          <p:cNvSpPr/>
          <p:nvPr/>
        </p:nvSpPr>
        <p:spPr>
          <a:xfrm>
            <a:off x="5447928" y="4653136"/>
            <a:ext cx="280831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2647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AE5D4A1B-FC9E-4540-AF8C-6BB216E94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fr-FR" b="1">
                <a:solidFill>
                  <a:srgbClr val="0E5772"/>
                </a:solidFill>
              </a:rPr>
              <a:t>Origine de la légende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4FAF224-A52F-4026-9DA5-1614842775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457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975B512A-64A0-4978-AE9F-27B420E34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fr-FR" sz="4300" b="1">
                <a:solidFill>
                  <a:srgbClr val="0E5772"/>
                </a:solidFill>
              </a:rPr>
              <a:t>Les personnages de l’histoire</a:t>
            </a:r>
            <a:br>
              <a:rPr lang="fr-FR" sz="4300" b="1">
                <a:solidFill>
                  <a:srgbClr val="0E5772"/>
                </a:solidFill>
              </a:rPr>
            </a:br>
            <a:endParaRPr lang="fr-FR" sz="4300" b="1">
              <a:solidFill>
                <a:srgbClr val="0E5772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C9ED30D-85DD-4EAD-8B41-8CD4C1F9FA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79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DB6AEB3C-2101-476C-A372-B98268EF1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fr-FR" b="1"/>
              <a:t>Résumé de l'histoire</a:t>
            </a:r>
            <a:br>
              <a:rPr lang="fr-FR" b="1">
                <a:solidFill>
                  <a:srgbClr val="0E5772"/>
                </a:solidFill>
              </a:rPr>
            </a:br>
            <a:endParaRPr lang="fr-FR" b="1">
              <a:solidFill>
                <a:srgbClr val="0E5772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429060C-F7D9-4945-BD89-D03D664A7E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375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A6B860F6-A412-499F-A56A-C04E0FD18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fr-FR" b="1"/>
              <a:t>Résumé de l'histoire</a:t>
            </a:r>
            <a:br>
              <a:rPr lang="fr-FR" b="1">
                <a:solidFill>
                  <a:srgbClr val="0E5772"/>
                </a:solidFill>
              </a:rPr>
            </a:br>
            <a:endParaRPr lang="fr-FR" b="1">
              <a:solidFill>
                <a:srgbClr val="0E5772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D3BBF03-F0D9-4E3B-95D0-88C22EBFD5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06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C53730E2-7006-484E-BD12-2801AD1BD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fr-FR" sz="4300" b="1"/>
              <a:t>Les qualités et défauts de Tristan</a:t>
            </a:r>
            <a:br>
              <a:rPr lang="fr-FR" sz="4300" b="1"/>
            </a:br>
            <a:endParaRPr lang="fr-FR" sz="4300" b="1">
              <a:solidFill>
                <a:srgbClr val="0E5772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3DBAD92-D798-4F6A-9062-7BA03AE7E3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834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F86CBF0E-803F-49E7-A5DF-9AE059E55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fr-FR" sz="4300" b="1"/>
              <a:t>Une histoire qui a du succès encore aujourd’hui</a:t>
            </a:r>
            <a:br>
              <a:rPr lang="fr-FR" sz="4300" b="1"/>
            </a:br>
            <a:endParaRPr lang="fr-FR" sz="4300" b="1">
              <a:solidFill>
                <a:srgbClr val="0E5772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98D2090-192B-4C77-9BE7-B528B909DA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08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A715FFE4-13B3-4BD2-A53D-48651ADDE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fr-FR" sz="4300" b="1"/>
              <a:t>QUELQUES ILLUSTRATIONS</a:t>
            </a:r>
            <a:br>
              <a:rPr lang="fr-FR" sz="4300" b="1"/>
            </a:br>
            <a:endParaRPr lang="fr-FR" sz="4300" b="1">
              <a:solidFill>
                <a:srgbClr val="0E5772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094E70E-2C60-4C8C-8301-1085B687E6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92465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39</Words>
  <Application>Microsoft Office PowerPoint</Application>
  <PresentationFormat>Grand écran</PresentationFormat>
  <Paragraphs>8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TRISTAN ET ISEULT</vt:lpstr>
      <vt:lpstr>Origine de la légende</vt:lpstr>
      <vt:lpstr>Les personnages de l’histoire </vt:lpstr>
      <vt:lpstr>Résumé de l'histoire </vt:lpstr>
      <vt:lpstr>Résumé de l'histoire </vt:lpstr>
      <vt:lpstr>Les qualités et défauts de Tristan </vt:lpstr>
      <vt:lpstr>Une histoire qui a du succès encore aujourd’hui </vt:lpstr>
      <vt:lpstr>QUELQUES ILLUSTRATIONS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TRISTAN ET ISEULT</dc:title>
  <dc:creator>Alain PINNA</dc:creator>
  <cp:lastModifiedBy>Nassif Farhat</cp:lastModifiedBy>
  <cp:revision>2</cp:revision>
  <dcterms:created xsi:type="dcterms:W3CDTF">2020-05-26T17:52:52Z</dcterms:created>
  <dcterms:modified xsi:type="dcterms:W3CDTF">2020-06-07T09:54:44Z</dcterms:modified>
</cp:coreProperties>
</file>