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66"/>
    <a:srgbClr val="064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2" autoAdjust="0"/>
    <p:restoredTop sz="94660"/>
  </p:normalViewPr>
  <p:slideViewPr>
    <p:cSldViewPr>
      <p:cViewPr varScale="1">
        <p:scale>
          <a:sx n="81" d="100"/>
          <a:sy n="81" d="100"/>
        </p:scale>
        <p:origin x="16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B5F7-5EEF-4602-AC5A-D34D1A3CB5BC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2D-171F-405D-81F8-362633E07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B5F7-5EEF-4602-AC5A-D34D1A3CB5BC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2D-171F-405D-81F8-362633E07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B5F7-5EEF-4602-AC5A-D34D1A3CB5BC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2D-171F-405D-81F8-362633E07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B5F7-5EEF-4602-AC5A-D34D1A3CB5BC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2D-171F-405D-81F8-362633E07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B5F7-5EEF-4602-AC5A-D34D1A3CB5BC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2D-171F-405D-81F8-362633E07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B5F7-5EEF-4602-AC5A-D34D1A3CB5BC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2D-171F-405D-81F8-362633E07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B5F7-5EEF-4602-AC5A-D34D1A3CB5BC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2D-171F-405D-81F8-362633E07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B5F7-5EEF-4602-AC5A-D34D1A3CB5BC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2D-171F-405D-81F8-362633E07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B5F7-5EEF-4602-AC5A-D34D1A3CB5BC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2D-171F-405D-81F8-362633E07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B5F7-5EEF-4602-AC5A-D34D1A3CB5BC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2D-171F-405D-81F8-362633E07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B5F7-5EEF-4602-AC5A-D34D1A3CB5BC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3F2D-171F-405D-81F8-362633E07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AB5F7-5EEF-4602-AC5A-D34D1A3CB5BC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13F2D-171F-405D-81F8-362633E07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772400" cy="3026767"/>
          </a:xfrm>
        </p:spPr>
        <p:txBody>
          <a:bodyPr>
            <a:normAutofit/>
          </a:bodyPr>
          <a:lstStyle/>
          <a:p>
            <a:br>
              <a:rPr lang="fr-FR" sz="6700" b="1" dirty="0">
                <a:solidFill>
                  <a:srgbClr val="FF0000"/>
                </a:solidFill>
              </a:rPr>
            </a:br>
            <a:br>
              <a:rPr lang="fr-FR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03648" y="1772816"/>
            <a:ext cx="594816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 COOL POSTERS</a:t>
            </a:r>
          </a:p>
          <a:p>
            <a:pPr algn="ctr"/>
            <a:endParaRPr lang="fr-FR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fr-FR" sz="5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fr-FR" sz="54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age 4" descr="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04664"/>
            <a:ext cx="3169920" cy="1267968"/>
          </a:xfrm>
          <a:prstGeom prst="rect">
            <a:avLst/>
          </a:prstGeom>
        </p:spPr>
      </p:pic>
      <p:pic>
        <p:nvPicPr>
          <p:cNvPr id="6" name="Image 5" descr="diary_of_a_wimpy_kid_ver5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08920"/>
            <a:ext cx="2364920" cy="3501008"/>
          </a:xfrm>
          <a:prstGeom prst="rect">
            <a:avLst/>
          </a:prstGeom>
        </p:spPr>
      </p:pic>
      <p:pic>
        <p:nvPicPr>
          <p:cNvPr id="7" name="Image 6" descr="diary_of_a_wimpy_kida_4294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852936"/>
            <a:ext cx="2304256" cy="34160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</a:t>
            </a:r>
            <a:r>
              <a:rPr lang="fr-FR" b="1" dirty="0">
                <a:solidFill>
                  <a:srgbClr val="064E12"/>
                </a:solidFill>
              </a:rPr>
              <a:t>o</a:t>
            </a:r>
            <a:r>
              <a:rPr lang="fr-FR" b="1" dirty="0">
                <a:solidFill>
                  <a:srgbClr val="FFC000"/>
                </a:solidFill>
              </a:rPr>
              <a:t>o</a:t>
            </a:r>
            <a:r>
              <a:rPr lang="fr-FR" b="1" dirty="0"/>
              <a:t>l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rgbClr val="C00000"/>
                </a:solidFill>
              </a:rPr>
              <a:t>p</a:t>
            </a:r>
            <a:r>
              <a:rPr lang="fr-FR" b="1" dirty="0">
                <a:solidFill>
                  <a:srgbClr val="064E12"/>
                </a:solidFill>
              </a:rPr>
              <a:t>o</a:t>
            </a:r>
            <a:r>
              <a:rPr lang="fr-FR" b="1" dirty="0">
                <a:solidFill>
                  <a:srgbClr val="FFFF00"/>
                </a:solidFill>
              </a:rPr>
              <a:t>s</a:t>
            </a:r>
            <a:r>
              <a:rPr lang="fr-FR" b="1" dirty="0"/>
              <a:t>t</a:t>
            </a:r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b="1" dirty="0">
                <a:solidFill>
                  <a:srgbClr val="064E12"/>
                </a:solidFill>
              </a:rPr>
              <a:t>r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n</a:t>
            </a:r>
            <a:r>
              <a:rPr lang="fr-FR" b="1" dirty="0">
                <a:solidFill>
                  <a:srgbClr val="064E12"/>
                </a:solidFill>
              </a:rPr>
              <a:t>°</a:t>
            </a:r>
            <a:r>
              <a:rPr lang="fr-FR" b="1" dirty="0"/>
              <a:t>9</a:t>
            </a:r>
            <a:endParaRPr lang="fr-FR" dirty="0"/>
          </a:p>
        </p:txBody>
      </p:sp>
      <p:pic>
        <p:nvPicPr>
          <p:cNvPr id="4" name="Espace réservé du contenu 3" descr="LEA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319807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Cool poster n°10</a:t>
            </a:r>
            <a:br>
              <a:rPr lang="fr-FR" b="1" dirty="0">
                <a:solidFill>
                  <a:schemeClr val="accent6">
                    <a:lumMod val="75000"/>
                  </a:schemeClr>
                </a:solidFill>
              </a:rPr>
            </a:br>
            <a:endParaRPr lang="fr-FR" dirty="0"/>
          </a:p>
        </p:txBody>
      </p:sp>
      <p:pic>
        <p:nvPicPr>
          <p:cNvPr id="4" name="Espace réservé du contenu 3" descr="LEO PE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377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Cool poster n°11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 descr="MARGAUX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9249" y="1600200"/>
            <a:ext cx="390550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Cool poster n°12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 descr="MARION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0338" y="1600200"/>
            <a:ext cx="3243324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Cool poster n°13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Espace réservé du contenu 3" descr="RAPHAEL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4269" y="1600200"/>
            <a:ext cx="301546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Cool poster n°14</a:t>
            </a:r>
            <a:br>
              <a:rPr lang="fr-FR" b="1" dirty="0">
                <a:solidFill>
                  <a:schemeClr val="accent6">
                    <a:lumMod val="75000"/>
                  </a:schemeClr>
                </a:solidFill>
              </a:rPr>
            </a:br>
            <a:endParaRPr lang="fr-FR" dirty="0"/>
          </a:p>
        </p:txBody>
      </p:sp>
      <p:pic>
        <p:nvPicPr>
          <p:cNvPr id="4" name="Espace réservé du contenu 3" descr="THIB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Cool poster n°15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 descr="TIMOTHEE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4089" y="1600200"/>
            <a:ext cx="311582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Cool poster n°16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 descr="Yuto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5370" y="1600200"/>
            <a:ext cx="387325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Cool poster n°17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 descr="FRANCO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5375" y="1600200"/>
            <a:ext cx="339324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Cool poster n°18</a:t>
            </a:r>
            <a:endParaRPr lang="fr-FR" dirty="0"/>
          </a:p>
        </p:txBody>
      </p:sp>
      <p:pic>
        <p:nvPicPr>
          <p:cNvPr id="4" name="Espace réservé du contenu 3" descr="MARTIN3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4024" y="1600200"/>
            <a:ext cx="317595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Cool poster n°1 </a:t>
            </a:r>
          </a:p>
        </p:txBody>
      </p:sp>
      <p:pic>
        <p:nvPicPr>
          <p:cNvPr id="4" name="Espace réservé du contenu 3" descr="AURIANE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268760"/>
            <a:ext cx="3641500" cy="50300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Cool poster n°19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 descr="LEOPA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4077" y="1600200"/>
            <a:ext cx="309584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Cool poster n°2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CLA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Cool poster n°3 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 descr="ELIA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268760"/>
            <a:ext cx="354987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Cool poster n°4 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Espace réservé du contenu 3" descr="ELIAS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3230" y="1600200"/>
            <a:ext cx="325754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Cool poster n°5 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 descr="HELENE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4562" y="1600200"/>
            <a:ext cx="347487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Cool poster n°6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 descr="HERMONA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5749" y="1600200"/>
            <a:ext cx="353250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Cool poster n°7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6" name="Espace réservé du contenu 5" descr="Jeanne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7792" y="1600200"/>
            <a:ext cx="334841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Cool poster n°8</a:t>
            </a:r>
            <a:endParaRPr lang="fr-FR" dirty="0"/>
          </a:p>
        </p:txBody>
      </p:sp>
      <p:pic>
        <p:nvPicPr>
          <p:cNvPr id="4" name="Espace réservé du contenu 3" descr="JULIETTE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9454" y="1600200"/>
            <a:ext cx="618509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98</Words>
  <Application>Microsoft Office PowerPoint</Application>
  <PresentationFormat>Affichage à l'écran (4:3)</PresentationFormat>
  <Paragraphs>22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Thème Office</vt:lpstr>
      <vt:lpstr>  </vt:lpstr>
      <vt:lpstr>Cool poster n°1 </vt:lpstr>
      <vt:lpstr>Cool poster n°2 </vt:lpstr>
      <vt:lpstr>Cool poster n°3 </vt:lpstr>
      <vt:lpstr>Cool poster n°4 </vt:lpstr>
      <vt:lpstr>Cool poster n°5 </vt:lpstr>
      <vt:lpstr>Cool poster n°6</vt:lpstr>
      <vt:lpstr>Cool poster n°7</vt:lpstr>
      <vt:lpstr>Cool poster n°8</vt:lpstr>
      <vt:lpstr>Cool poster  n°9</vt:lpstr>
      <vt:lpstr>Cool poster n°10 </vt:lpstr>
      <vt:lpstr>Cool poster n°11</vt:lpstr>
      <vt:lpstr>Cool poster n°12</vt:lpstr>
      <vt:lpstr>Cool poster n°13</vt:lpstr>
      <vt:lpstr>Cool poster n°14 </vt:lpstr>
      <vt:lpstr>Cool poster n°15 </vt:lpstr>
      <vt:lpstr>Cool poster n°16</vt:lpstr>
      <vt:lpstr>Cool poster n°17</vt:lpstr>
      <vt:lpstr>Cool poster n°18</vt:lpstr>
      <vt:lpstr>Cool poster n°19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Karine</dc:creator>
  <cp:lastModifiedBy>Karine Jules</cp:lastModifiedBy>
  <cp:revision>6</cp:revision>
  <dcterms:created xsi:type="dcterms:W3CDTF">2011-02-02T20:36:01Z</dcterms:created>
  <dcterms:modified xsi:type="dcterms:W3CDTF">2019-10-14T18:49:42Z</dcterms:modified>
</cp:coreProperties>
</file>