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1" r:id="rId2"/>
    <p:sldId id="266" r:id="rId3"/>
    <p:sldId id="263" r:id="rId4"/>
    <p:sldId id="262" r:id="rId5"/>
    <p:sldId id="260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90" d="100"/>
          <a:sy n="90" d="100"/>
        </p:scale>
        <p:origin x="57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0D58AD4-B40F-42A8-9502-D50D087ABA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A41EC5C6-5730-423B-BD59-970C870F22F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GB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3038282-F035-4CF4-89A6-117A22D9C4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0AC64-9A22-4E63-B30D-6E7A899683D8}" type="datetimeFigureOut">
              <a:rPr lang="en-GB" smtClean="0"/>
              <a:t>29/05/2020</a:t>
            </a:fld>
            <a:endParaRPr lang="en-GB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2344C13-32F9-486A-921C-3E9265F107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D1CCA36-D9CC-4F02-B7F5-00B6427F62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49BFC-2CDA-4F08-84BE-7957102C21FA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0783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87AF8AE-CC47-4664-A886-2E15DCB06D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47340D4F-8A91-4C50-B86A-FABC36083F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90A7BAB-5972-4F59-BA86-9690DF9E08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0AC64-9A22-4E63-B30D-6E7A899683D8}" type="datetimeFigureOut">
              <a:rPr lang="en-GB" smtClean="0"/>
              <a:t>29/05/2020</a:t>
            </a:fld>
            <a:endParaRPr lang="en-GB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E752B6C-A638-4DEB-8D36-42045592E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6630BEC-9939-42DE-A5F9-9905A2CD69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49BFC-2CDA-4F08-84BE-7957102C21FA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30569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8BA8E5DF-9DE3-436A-803E-CDE9794E4C6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5FFCA583-C83D-453D-AD4E-74FA913176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C4CBF3E-47EC-42BF-9D3D-3FB09A23F9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0AC64-9A22-4E63-B30D-6E7A899683D8}" type="datetimeFigureOut">
              <a:rPr lang="en-GB" smtClean="0"/>
              <a:t>29/05/2020</a:t>
            </a:fld>
            <a:endParaRPr lang="en-GB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99C2575-CBE6-46B4-B39C-2D8C6A6DB9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ED4B0DA-5301-4D50-85F4-7190B3D234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49BFC-2CDA-4F08-84BE-7957102C21FA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45954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9479BD-DCA1-42E7-A457-6EA5DA53C0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7142E3B-265F-4548-B726-F503965456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CA6690D-FA38-42B9-AD21-BBE057E950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0AC64-9A22-4E63-B30D-6E7A899683D8}" type="datetimeFigureOut">
              <a:rPr lang="en-GB" smtClean="0"/>
              <a:t>29/05/2020</a:t>
            </a:fld>
            <a:endParaRPr lang="en-GB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D3CCA42-BB9E-4953-8B22-27A8EDBE36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F429E64-1491-46CE-8C90-7F87E8450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49BFC-2CDA-4F08-84BE-7957102C21FA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7317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4C7C233-641E-43CD-ACD7-72144CB3F4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4453B6A-5A6C-45BC-B6E8-0510553506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C498C40-896E-425F-8357-EC360C78AA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0AC64-9A22-4E63-B30D-6E7A899683D8}" type="datetimeFigureOut">
              <a:rPr lang="en-GB" smtClean="0"/>
              <a:t>29/05/2020</a:t>
            </a:fld>
            <a:endParaRPr lang="en-GB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688B06A-726B-4E0A-B0AA-3362A5E12E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B0D27E8-0B3F-4A78-8859-B3B9759EBD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49BFC-2CDA-4F08-84BE-7957102C21FA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23742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8F54935-3901-41FB-981E-19A55EB2B4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0FE4547-B231-4627-9065-0B357768C69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6C9F9C64-77A3-4885-B302-C5C70B4A1B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71BD741-A52A-4D2B-B565-B12E17D57C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0AC64-9A22-4E63-B30D-6E7A899683D8}" type="datetimeFigureOut">
              <a:rPr lang="en-GB" smtClean="0"/>
              <a:t>29/05/2020</a:t>
            </a:fld>
            <a:endParaRPr lang="en-GB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72B4852-591C-4C83-A5B7-D17971055F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93D14F6F-2989-43FF-B623-8EAC41EE3B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49BFC-2CDA-4F08-84BE-7957102C21FA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48452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60342AC-F1DB-4D46-96D1-FF26215E51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8AAE410-B20E-47BC-A73B-01DB1D216F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AD743766-6736-4E87-A26E-E329AFC4F8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F21F7FEB-165E-4A6E-8CD2-5311F34332D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F9EFE21A-CEDD-4459-A2BB-575E0C8D298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FD30A0DA-2E2B-4156-8474-3A14F163AA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0AC64-9A22-4E63-B30D-6E7A899683D8}" type="datetimeFigureOut">
              <a:rPr lang="en-GB" smtClean="0"/>
              <a:t>29/05/2020</a:t>
            </a:fld>
            <a:endParaRPr lang="en-GB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B5AB0478-8E90-4780-AEE5-512C7FAA03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70C3A6F9-D985-4543-9F60-9DD709E757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49BFC-2CDA-4F08-84BE-7957102C21FA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61936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6C19406-C8CF-447E-B120-F8234953D7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53ACA8BB-C52A-4390-BB98-E287C8B88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0AC64-9A22-4E63-B30D-6E7A899683D8}" type="datetimeFigureOut">
              <a:rPr lang="en-GB" smtClean="0"/>
              <a:t>29/05/2020</a:t>
            </a:fld>
            <a:endParaRPr lang="en-GB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1EFD2606-6E97-45CB-80B3-9EC8DFA209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6E90E0F6-D72A-4C5D-B486-9146DBBF4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49BFC-2CDA-4F08-84BE-7957102C21FA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86846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225C7E0C-EA52-4D8B-AE44-E097E3E471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0AC64-9A22-4E63-B30D-6E7A899683D8}" type="datetimeFigureOut">
              <a:rPr lang="en-GB" smtClean="0"/>
              <a:t>29/05/2020</a:t>
            </a:fld>
            <a:endParaRPr lang="en-GB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827B2506-3E88-45A3-859F-FF00C7F91D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0F28A5A-DF79-4991-89B8-453C798346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49BFC-2CDA-4F08-84BE-7957102C21FA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94003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B7EF74C-E329-4F92-B4E6-4F67A27749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DC13B82-9B81-4F36-86FC-7D65784DC0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ED6D6D4F-AA68-41C0-9A98-18D9F6B83A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51EFD8A-3093-46EE-A9A6-092EB0AADF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0AC64-9A22-4E63-B30D-6E7A899683D8}" type="datetimeFigureOut">
              <a:rPr lang="en-GB" smtClean="0"/>
              <a:t>29/05/2020</a:t>
            </a:fld>
            <a:endParaRPr lang="en-GB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905C1E5D-314F-4367-80C6-BE83EE7B22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F06B12F-8D36-4D05-830F-E9D6B7D0C4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49BFC-2CDA-4F08-84BE-7957102C21FA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92664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4B2F9FD-5323-481C-A972-0D62F1718F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80547A18-55A7-4515-A027-6A0AF1750C6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111781AE-08C7-4981-B90F-DB477166D1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5210064D-DCB7-41F8-B724-879EFE51FF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0AC64-9A22-4E63-B30D-6E7A899683D8}" type="datetimeFigureOut">
              <a:rPr lang="en-GB" smtClean="0"/>
              <a:t>29/05/2020</a:t>
            </a:fld>
            <a:endParaRPr lang="en-GB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98769261-37CC-4F71-AA03-CA0623DA00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D28A733-D982-4B40-919E-A2CC0D8419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49BFC-2CDA-4F08-84BE-7957102C21FA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50312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7F053F9E-A736-4991-AF9B-67BD51C0F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C87D62E-04CB-4B66-9334-E04CAAE0F9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BBDE039-F887-45F6-8CDD-6FD1CA9B6EA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00AC64-9A22-4E63-B30D-6E7A899683D8}" type="datetimeFigureOut">
              <a:rPr lang="en-GB" smtClean="0"/>
              <a:t>29/05/2020</a:t>
            </a:fld>
            <a:endParaRPr lang="en-GB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94E3FE4-CA2D-4905-A01B-3DC4AA64FD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EE11963-86ED-4AF1-9AC5-0983129C85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E49BFC-2CDA-4F08-84BE-7957102C21FA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71116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4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1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.png"/><Relationship Id="rId5" Type="http://schemas.openxmlformats.org/officeDocument/2006/relationships/image" Target="../media/image5.jpeg"/><Relationship Id="rId4" Type="http://schemas.openxmlformats.org/officeDocument/2006/relationships/image" Target="../media/image1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.png"/><Relationship Id="rId5" Type="http://schemas.openxmlformats.org/officeDocument/2006/relationships/image" Target="../media/image6.jpeg"/><Relationship Id="rId4" Type="http://schemas.openxmlformats.org/officeDocument/2006/relationships/image" Target="../media/image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7.png"/><Relationship Id="rId5" Type="http://schemas.openxmlformats.org/officeDocument/2006/relationships/image" Target="../media/image3.png"/><Relationship Id="rId4" Type="http://schemas.openxmlformats.org/officeDocument/2006/relationships/image" Target="../media/image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E44D7E5-1E27-4549-8FD6-D11B8DB04F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6853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fr-FR" sz="4000" dirty="0" err="1">
                <a:solidFill>
                  <a:schemeClr val="bg1"/>
                </a:solidFill>
                <a:latin typeface="Goudy Stout" panose="0202090407030B020401" pitchFamily="18" charset="0"/>
              </a:rPr>
              <a:t>Guido’s</a:t>
            </a:r>
            <a:r>
              <a:rPr lang="fr-FR" sz="4000" dirty="0">
                <a:solidFill>
                  <a:schemeClr val="bg1"/>
                </a:solidFill>
                <a:latin typeface="Goudy Stout" panose="0202090407030B020401" pitchFamily="18" charset="0"/>
              </a:rPr>
              <a:t> Monster </a:t>
            </a:r>
            <a:endParaRPr lang="en-GB" sz="4000" dirty="0">
              <a:solidFill>
                <a:schemeClr val="bg1"/>
              </a:solidFill>
              <a:latin typeface="Goudy Stout" panose="0202090407030B020401" pitchFamily="18" charset="0"/>
            </a:endParaRPr>
          </a:p>
        </p:txBody>
      </p:sp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E0F9BED6-E1B2-4543-AF9A-3A71124B0B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688532" y="2008834"/>
            <a:ext cx="4352925" cy="3986509"/>
          </a:xfrm>
        </p:spPr>
      </p:pic>
      <p:pic>
        <p:nvPicPr>
          <p:cNvPr id="7" name="Guido Monster">
            <a:hlinkClick r:id="" action="ppaction://media"/>
            <a:extLst>
              <a:ext uri="{FF2B5EF4-FFF2-40B4-BE49-F238E27FC236}">
                <a16:creationId xmlns:a16="http://schemas.microsoft.com/office/drawing/2014/main" id="{AB831F5D-F5FB-4C1C-A3B5-AB1F2D377F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39240" y="182562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318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88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E44D7E5-1E27-4549-8FD6-D11B8DB04F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6853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fr-FR" sz="4000" dirty="0" err="1">
                <a:solidFill>
                  <a:schemeClr val="bg1"/>
                </a:solidFill>
                <a:latin typeface="Goudy Stout" panose="0202090407030B020401" pitchFamily="18" charset="0"/>
              </a:rPr>
              <a:t>Jalis’s</a:t>
            </a:r>
            <a:r>
              <a:rPr lang="fr-FR" sz="4000" dirty="0">
                <a:solidFill>
                  <a:schemeClr val="bg1"/>
                </a:solidFill>
                <a:latin typeface="Goudy Stout" panose="0202090407030B020401" pitchFamily="18" charset="0"/>
              </a:rPr>
              <a:t> Monster </a:t>
            </a:r>
            <a:endParaRPr lang="en-GB" sz="4000" dirty="0">
              <a:solidFill>
                <a:schemeClr val="bg1"/>
              </a:solidFill>
              <a:latin typeface="Goudy Stout" panose="0202090407030B020401" pitchFamily="18" charset="0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9A705976-E6BC-4F45-A00D-65E17263D3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6189" y="1188362"/>
            <a:ext cx="5043401" cy="5201007"/>
          </a:xfrm>
          <a:prstGeom prst="rect">
            <a:avLst/>
          </a:prstGeom>
        </p:spPr>
      </p:pic>
      <p:pic>
        <p:nvPicPr>
          <p:cNvPr id="9" name="JalisMonster 6.3">
            <a:hlinkClick r:id="" action="ppaction://media"/>
            <a:extLst>
              <a:ext uri="{FF2B5EF4-FFF2-40B4-BE49-F238E27FC236}">
                <a16:creationId xmlns:a16="http://schemas.microsoft.com/office/drawing/2014/main" id="{2CEF0FE4-4BF9-4FFB-9A1E-20188EF89D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66228" y="19354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414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63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E44D7E5-1E27-4549-8FD6-D11B8DB04F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6853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fr-FR" sz="4000" dirty="0" err="1">
                <a:solidFill>
                  <a:schemeClr val="bg1"/>
                </a:solidFill>
                <a:latin typeface="Goudy Stout" panose="0202090407030B020401" pitchFamily="18" charset="0"/>
              </a:rPr>
              <a:t>Sanae’s</a:t>
            </a:r>
            <a:r>
              <a:rPr lang="fr-FR" sz="4000" dirty="0">
                <a:solidFill>
                  <a:schemeClr val="bg1"/>
                </a:solidFill>
                <a:latin typeface="Goudy Stout" panose="0202090407030B020401" pitchFamily="18" charset="0"/>
              </a:rPr>
              <a:t> Monster </a:t>
            </a:r>
            <a:endParaRPr lang="en-GB" sz="4000" dirty="0">
              <a:solidFill>
                <a:schemeClr val="bg1"/>
              </a:solidFill>
              <a:latin typeface="Goudy Stout" panose="0202090407030B020401" pitchFamily="18" charset="0"/>
            </a:endParaRPr>
          </a:p>
        </p:txBody>
      </p:sp>
      <p:pic>
        <p:nvPicPr>
          <p:cNvPr id="8" name="Espace réservé du contenu 7" descr="Une image contenant pièce&#10;&#10;Description générée automatiquement">
            <a:extLst>
              <a:ext uri="{FF2B5EF4-FFF2-40B4-BE49-F238E27FC236}">
                <a16:creationId xmlns:a16="http://schemas.microsoft.com/office/drawing/2014/main" id="{95DE6659-703F-4F59-9E2A-98BC9CCBF4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634064" y="1850986"/>
            <a:ext cx="5722303" cy="4291726"/>
          </a:xfrm>
        </p:spPr>
      </p:pic>
      <p:pic>
        <p:nvPicPr>
          <p:cNvPr id="9" name="SanaeMonster">
            <a:hlinkClick r:id="" action="ppaction://media"/>
            <a:extLst>
              <a:ext uri="{FF2B5EF4-FFF2-40B4-BE49-F238E27FC236}">
                <a16:creationId xmlns:a16="http://schemas.microsoft.com/office/drawing/2014/main" id="{CCBCA623-9FFC-4EE0-AB72-1F30BF0894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36631" y="2819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811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04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E44D7E5-1E27-4549-8FD6-D11B8DB04F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6853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fr-FR" sz="4000" dirty="0" err="1">
                <a:solidFill>
                  <a:schemeClr val="bg1"/>
                </a:solidFill>
                <a:latin typeface="Goudy Stout" panose="0202090407030B020401" pitchFamily="18" charset="0"/>
              </a:rPr>
              <a:t>Miguel’s</a:t>
            </a:r>
            <a:r>
              <a:rPr lang="fr-FR" sz="4000" dirty="0">
                <a:solidFill>
                  <a:schemeClr val="bg1"/>
                </a:solidFill>
                <a:latin typeface="Goudy Stout" panose="0202090407030B020401" pitchFamily="18" charset="0"/>
              </a:rPr>
              <a:t> Monster </a:t>
            </a:r>
            <a:endParaRPr lang="en-GB" sz="4000" dirty="0">
              <a:solidFill>
                <a:schemeClr val="bg1"/>
              </a:solidFill>
              <a:latin typeface="Goudy Stout" panose="0202090407030B020401" pitchFamily="18" charset="0"/>
            </a:endParaRPr>
          </a:p>
        </p:txBody>
      </p:sp>
      <p:pic>
        <p:nvPicPr>
          <p:cNvPr id="8" name="Espace réservé du contenu 7" descr="Une image contenant texte, tableau blanc&#10;&#10;Description générée automatiquement">
            <a:extLst>
              <a:ext uri="{FF2B5EF4-FFF2-40B4-BE49-F238E27FC236}">
                <a16:creationId xmlns:a16="http://schemas.microsoft.com/office/drawing/2014/main" id="{DB397506-8C28-4369-B1B7-D1DF7E679F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0550" y="1227929"/>
            <a:ext cx="4251960" cy="5669281"/>
          </a:xfrm>
        </p:spPr>
      </p:pic>
      <p:pic>
        <p:nvPicPr>
          <p:cNvPr id="9" name="Miguel">
            <a:hlinkClick r:id="" action="ppaction://media"/>
            <a:extLst>
              <a:ext uri="{FF2B5EF4-FFF2-40B4-BE49-F238E27FC236}">
                <a16:creationId xmlns:a16="http://schemas.microsoft.com/office/drawing/2014/main" id="{F6AF71B7-7699-46AF-A65C-8BFDDBF988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28668" y="18097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417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63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E44D7E5-1E27-4549-8FD6-D11B8DB04F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6853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fr-FR" sz="4000" dirty="0" err="1">
                <a:solidFill>
                  <a:schemeClr val="bg1"/>
                </a:solidFill>
                <a:latin typeface="Goudy Stout" panose="0202090407030B020401" pitchFamily="18" charset="0"/>
              </a:rPr>
              <a:t>Antonin’s</a:t>
            </a:r>
            <a:r>
              <a:rPr lang="fr-FR" sz="4000" dirty="0">
                <a:solidFill>
                  <a:schemeClr val="bg1"/>
                </a:solidFill>
                <a:latin typeface="Goudy Stout" panose="0202090407030B020401" pitchFamily="18" charset="0"/>
              </a:rPr>
              <a:t> Monster </a:t>
            </a:r>
            <a:endParaRPr lang="en-GB" sz="4000" dirty="0">
              <a:solidFill>
                <a:schemeClr val="bg1"/>
              </a:solidFill>
              <a:latin typeface="Goudy Stout" panose="0202090407030B020401" pitchFamily="18" charset="0"/>
            </a:endParaRPr>
          </a:p>
        </p:txBody>
      </p:sp>
      <p:pic>
        <p:nvPicPr>
          <p:cNvPr id="5" name="Antonin">
            <a:hlinkClick r:id="" action="ppaction://media"/>
            <a:extLst>
              <a:ext uri="{FF2B5EF4-FFF2-40B4-BE49-F238E27FC236}">
                <a16:creationId xmlns:a16="http://schemas.microsoft.com/office/drawing/2014/main" id="{2F4FA323-BBEE-41DE-BFFD-DAFEDB370B25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32124" y="3505201"/>
            <a:ext cx="609600" cy="609600"/>
          </a:xfrm>
        </p:spPr>
      </p:pic>
      <p:pic>
        <p:nvPicPr>
          <p:cNvPr id="7" name="Image 6" descr="Une image contenant carte, texte&#10;&#10;Description générée automatiquement">
            <a:extLst>
              <a:ext uri="{FF2B5EF4-FFF2-40B4-BE49-F238E27FC236}">
                <a16:creationId xmlns:a16="http://schemas.microsoft.com/office/drawing/2014/main" id="{F4BE5B0D-3BEB-44A3-9447-30B65051526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4671" y="1562416"/>
            <a:ext cx="6172200" cy="3853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890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13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2776</TotalTime>
  <Words>10</Words>
  <Application>Microsoft Office PowerPoint</Application>
  <PresentationFormat>Grand écran</PresentationFormat>
  <Paragraphs>5</Paragraphs>
  <Slides>5</Slides>
  <Notes>0</Notes>
  <HiddenSlides>0</HiddenSlides>
  <MMClips>5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5</vt:i4>
      </vt:variant>
    </vt:vector>
  </HeadingPairs>
  <TitlesOfParts>
    <vt:vector size="10" baseType="lpstr">
      <vt:lpstr>Arial</vt:lpstr>
      <vt:lpstr>Calibri</vt:lpstr>
      <vt:lpstr>Calibri Light</vt:lpstr>
      <vt:lpstr>Goudy Stout</vt:lpstr>
      <vt:lpstr>Thème Office</vt:lpstr>
      <vt:lpstr>Guido’s Monster </vt:lpstr>
      <vt:lpstr>Jalis’s Monster </vt:lpstr>
      <vt:lpstr>Sanae’s Monster </vt:lpstr>
      <vt:lpstr>Miguel’s Monster </vt:lpstr>
      <vt:lpstr>Antonin’s Monster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MONSTERS !</dc:title>
  <dc:creator>Karine Jules</dc:creator>
  <cp:lastModifiedBy>Karine Jules</cp:lastModifiedBy>
  <cp:revision>7</cp:revision>
  <dcterms:created xsi:type="dcterms:W3CDTF">2020-05-20T19:06:06Z</dcterms:created>
  <dcterms:modified xsi:type="dcterms:W3CDTF">2020-05-29T10:40:23Z</dcterms:modified>
</cp:coreProperties>
</file>