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22137-255D-4261-A105-33D71222E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40A8D7-0194-401B-8482-9189DFDAC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0DC04E-D49C-4EB7-9866-C95B7BB4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20FA24-DA0F-48EA-962B-B2F59920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F887A7-BFEC-47F0-B01B-8594BFBA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4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5D9C6C-EFBE-43BC-8231-D431C220A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16BA7E-9A0C-43D7-8FB2-84D298B73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DC2814-8E41-4E1F-A88A-4469657F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A03571-5252-48E4-BFC6-8A4FAE84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2995C8-24C6-4C2D-B3EC-C440EC74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9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D6DABB-D1A8-417A-8035-C10C57E64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C1DC7C-1D86-44B7-B4AF-E51B0416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D0CD8C-F16D-4F85-B73A-1568481C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C04BA5-CDA1-446F-8CE2-E1E1BC60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4F0D4B-93A0-426E-931C-7EB98AAC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290437-0B91-49C7-A3D1-8C9920FF6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98D2B0-03C2-4B23-A186-52109CBFE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95548C-816E-4C70-86E6-C273C0CA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A0860D-352C-4E63-8789-6C39449D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7B1B22-27B5-47A9-9B63-79C84E23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8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C7AA0-D46D-49FB-ADBD-BE64D848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D2B1-D68D-4EDA-84EA-E24A62D71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EDFAFC-394D-49ED-8EC5-00E33290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F50EA8-B08A-40A9-9413-7A9A2839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B9EC78-43C2-428F-ADD3-730D0668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46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30CDC9-A9C3-42E9-B6FB-FFFD1F8E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5F40D1-DFC2-4774-A73D-7E86BE1A2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595C31-D445-43AE-92B1-07F2F5A6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6391B0-FF49-443D-9CB9-3027DA69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83186D-2E90-4C85-9B43-3EF38D14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F318E1-DCA1-48BB-88F8-3F790F37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4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B9847F-0BE2-48D1-A047-66EC5DC7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3081D5-B849-4DAE-BF5A-7B55E68E1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64B93D-6613-4B04-97CC-55C88B654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9A112C-82E4-4EFD-A891-734F60B82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F19B45-AED1-4D49-BBA4-D87983EC8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1202CC1-ACE0-42AE-A589-ABB754DF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6A9137-B1E5-4C4B-91F2-1C906D2B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405CE4-07BC-4A98-8218-53F627AE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8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60014-BAAD-44B7-958D-002ECA63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16CD2F-4D66-4643-B55D-F78D240C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CA0A64-C7DB-48D4-AF2D-743BBD6A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D5F41C-11AB-4AE2-9F8D-2240890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46031C-952D-4E35-A654-0D390957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6791F0-6E2F-4D84-9E86-B358C72B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2D6271-8D2B-42F0-8159-45B7B533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32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97E52-3D40-42D8-860B-2967001CE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EA21AD-8EF8-4802-A18B-0AC75778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BAFEDE-C9D0-44B8-B01D-7DDD167ED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003642-1756-4D79-9193-C98F50C9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6C27C-F364-4711-A0BA-E8E5B36D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AFF8A8-CFB9-47CD-9A12-99A22EEB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2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C1BB7-23EF-4BB6-B7D1-892BE074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657B5A-437F-4AC2-A7F4-7A7C5CAAD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07BAAF-5AAB-4221-ADA8-541A16262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561CF0-607E-41D4-B752-E6E5FBAB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6D142B-EF65-4011-A794-EBEA925D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C30906-3E6D-40EB-B14F-BFE24E22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9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A41FA3-7272-4DE6-B19E-526F0183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BB70E9-ED54-4A47-805D-CC6E8E5EB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CAD069-2723-4A3A-A7DA-41EE9F8B9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BAE2-5146-437B-B7D0-7DFDD8ACF9C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FC7761-E89B-40B4-8186-8481751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B9AFF-2B60-4181-9B2A-004137604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BEC4-9AE9-40D0-A330-C0AEFE89F6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8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D48F2EF-0716-4644-A6ED-C9966BE3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642" y="593650"/>
            <a:ext cx="5917767" cy="59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2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9B7B9-C7BA-42CA-A153-DFC1C883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18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                       </a:t>
            </a:r>
            <a:r>
              <a:rPr lang="fr-FR" b="1" dirty="0" err="1">
                <a:solidFill>
                  <a:srgbClr val="FF0000"/>
                </a:solidFill>
              </a:rPr>
              <a:t>Elora’s</a:t>
            </a:r>
            <a:r>
              <a:rPr lang="fr-FR" b="1" dirty="0">
                <a:solidFill>
                  <a:srgbClr val="FF0000"/>
                </a:solidFill>
              </a:rPr>
              <a:t> Jazz Chant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 descr="Une image contenant extérieur, herbe, arbre, route&#10;&#10;Description générée automatiquement">
            <a:extLst>
              <a:ext uri="{FF2B5EF4-FFF2-40B4-BE49-F238E27FC236}">
                <a16:creationId xmlns:a16="http://schemas.microsoft.com/office/drawing/2014/main" id="{1999E1F3-113D-4287-B69A-3C161CA1C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0" y="345573"/>
            <a:ext cx="3342659" cy="2513374"/>
          </a:xfrm>
        </p:spPr>
      </p:pic>
      <p:pic>
        <p:nvPicPr>
          <p:cNvPr id="7" name="Image 6" descr="Une image contenant extérieur, animal, mammifère, branche&#10;&#10;Description générée automatiquement">
            <a:extLst>
              <a:ext uri="{FF2B5EF4-FFF2-40B4-BE49-F238E27FC236}">
                <a16:creationId xmlns:a16="http://schemas.microsoft.com/office/drawing/2014/main" id="{80198A89-AD4A-49BA-BBB7-1242A65AB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48" y="2858947"/>
            <a:ext cx="3705745" cy="2779308"/>
          </a:xfrm>
          <a:prstGeom prst="rect">
            <a:avLst/>
          </a:prstGeom>
        </p:spPr>
      </p:pic>
      <p:pic>
        <p:nvPicPr>
          <p:cNvPr id="9" name="Image 8" descr="Une image contenant hominoïde, animal, mammifère, extérieur&#10;&#10;Description générée automatiquement">
            <a:extLst>
              <a:ext uri="{FF2B5EF4-FFF2-40B4-BE49-F238E27FC236}">
                <a16:creationId xmlns:a16="http://schemas.microsoft.com/office/drawing/2014/main" id="{D96816F5-D024-4E9B-AA19-C402A69A6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89" y="345573"/>
            <a:ext cx="3984263" cy="2988197"/>
          </a:xfrm>
          <a:prstGeom prst="rect">
            <a:avLst/>
          </a:prstGeom>
        </p:spPr>
      </p:pic>
      <p:pic>
        <p:nvPicPr>
          <p:cNvPr id="10" name="Elora-Godard-5e2-jazz_chant ">
            <a:hlinkClick r:id="" action="ppaction://media"/>
            <a:extLst>
              <a:ext uri="{FF2B5EF4-FFF2-40B4-BE49-F238E27FC236}">
                <a16:creationId xmlns:a16="http://schemas.microsoft.com/office/drawing/2014/main" id="{4506F9E1-40F0-4B68-B2CD-CDE08C503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90119" y="36942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9B7B9-C7BA-42CA-A153-DFC1C883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18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                       </a:t>
            </a:r>
            <a:r>
              <a:rPr lang="fr-FR" b="1" dirty="0" err="1">
                <a:solidFill>
                  <a:srgbClr val="FF0000"/>
                </a:solidFill>
              </a:rPr>
              <a:t>Rohann’s</a:t>
            </a:r>
            <a:r>
              <a:rPr lang="fr-FR" b="1" dirty="0">
                <a:solidFill>
                  <a:srgbClr val="FF0000"/>
                </a:solidFill>
              </a:rPr>
              <a:t> Jazz Chant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Rohann">
            <a:hlinkClick r:id="" action="ppaction://media"/>
            <a:extLst>
              <a:ext uri="{FF2B5EF4-FFF2-40B4-BE49-F238E27FC236}">
                <a16:creationId xmlns:a16="http://schemas.microsoft.com/office/drawing/2014/main" id="{0F8DFD0B-D26C-4C4F-9137-6A68C2CB8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1671" y="5288666"/>
            <a:ext cx="609600" cy="609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96B6349-4BE2-489E-A624-29969996F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21" y="1445038"/>
            <a:ext cx="3294538" cy="38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9B7B9-C7BA-42CA-A153-DFC1C883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18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                     </a:t>
            </a:r>
            <a:r>
              <a:rPr lang="fr-FR" b="1" dirty="0" err="1">
                <a:solidFill>
                  <a:srgbClr val="FF0000"/>
                </a:solidFill>
              </a:rPr>
              <a:t>François’s</a:t>
            </a:r>
            <a:r>
              <a:rPr lang="fr-FR" b="1" dirty="0">
                <a:solidFill>
                  <a:srgbClr val="FF0000"/>
                </a:solidFill>
              </a:rPr>
              <a:t> Jazz Chant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François Guyaux">
            <a:hlinkClick r:id="" action="ppaction://media"/>
            <a:extLst>
              <a:ext uri="{FF2B5EF4-FFF2-40B4-BE49-F238E27FC236}">
                <a16:creationId xmlns:a16="http://schemas.microsoft.com/office/drawing/2014/main" id="{B8E7433D-5611-4B14-BCBF-50D7A8DCC1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15696" y="5034023"/>
            <a:ext cx="609600" cy="6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941144F-F61C-484B-BFBD-8C5E884B7E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4" y="674136"/>
            <a:ext cx="3237493" cy="23245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19FB496-E0CF-4A85-BE69-B3A59B997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80" y="1653381"/>
            <a:ext cx="3726561" cy="2482821"/>
          </a:xfrm>
          <a:prstGeom prst="rect">
            <a:avLst/>
          </a:prstGeom>
        </p:spPr>
      </p:pic>
      <p:pic>
        <p:nvPicPr>
          <p:cNvPr id="10" name="Image 9" descr="Une image contenant intérieur, télécommande, contrôle, assis&#10;&#10;Description générée automatiquement">
            <a:extLst>
              <a:ext uri="{FF2B5EF4-FFF2-40B4-BE49-F238E27FC236}">
                <a16:creationId xmlns:a16="http://schemas.microsoft.com/office/drawing/2014/main" id="{37E0EBCA-75F0-44BF-BD3C-BF1301C9D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64" y="793417"/>
            <a:ext cx="3953375" cy="2635583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54BA950-2EEE-4B68-AD49-A99D3873C774}"/>
              </a:ext>
            </a:extLst>
          </p:cNvPr>
          <p:cNvCxnSpPr>
            <a:cxnSpLocks/>
          </p:cNvCxnSpPr>
          <p:nvPr/>
        </p:nvCxnSpPr>
        <p:spPr>
          <a:xfrm>
            <a:off x="8282772" y="681939"/>
            <a:ext cx="3822367" cy="31011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AC0C1451-3D06-433E-9B79-9194ADF7B8B9}"/>
              </a:ext>
            </a:extLst>
          </p:cNvPr>
          <p:cNvCxnSpPr>
            <a:cxnSpLocks/>
          </p:cNvCxnSpPr>
          <p:nvPr/>
        </p:nvCxnSpPr>
        <p:spPr>
          <a:xfrm flipH="1">
            <a:off x="8648824" y="537126"/>
            <a:ext cx="3325307" cy="30616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9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9B7B9-C7BA-42CA-A153-DFC1C883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9893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                     </a:t>
            </a:r>
            <a:r>
              <a:rPr lang="fr-FR" b="1" dirty="0" err="1">
                <a:solidFill>
                  <a:srgbClr val="FF0000"/>
                </a:solidFill>
              </a:rPr>
              <a:t>Anthony’s</a:t>
            </a:r>
            <a:r>
              <a:rPr lang="fr-FR" b="1" dirty="0">
                <a:solidFill>
                  <a:srgbClr val="FF0000"/>
                </a:solidFill>
              </a:rPr>
              <a:t> Jazz Chant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Jazz Chant Anthony">
            <a:hlinkClick r:id="" action="ppaction://media"/>
            <a:extLst>
              <a:ext uri="{FF2B5EF4-FFF2-40B4-BE49-F238E27FC236}">
                <a16:creationId xmlns:a16="http://schemas.microsoft.com/office/drawing/2014/main" id="{A62409CB-4D35-4D4B-BDA9-585F44E8898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6598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Grand écran</PresentationFormat>
  <Paragraphs>4</Paragraphs>
  <Slides>5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                       Elora’s Jazz Chant </vt:lpstr>
      <vt:lpstr>                       Rohann’s Jazz Chant </vt:lpstr>
      <vt:lpstr>                     François’s Jazz Chant </vt:lpstr>
      <vt:lpstr>                     Anthony’s Jazz Chant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Jules</dc:creator>
  <cp:lastModifiedBy>Karine Jules</cp:lastModifiedBy>
  <cp:revision>3</cp:revision>
  <dcterms:created xsi:type="dcterms:W3CDTF">2020-06-07T15:56:50Z</dcterms:created>
  <dcterms:modified xsi:type="dcterms:W3CDTF">2020-06-07T16:13:59Z</dcterms:modified>
</cp:coreProperties>
</file>