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4a" ContentType="audio/unknown"/>
  <Override PartName="/ppt/media/image2.jpeg" ContentType="image/jpeg"/>
  <Override PartName="/ppt/media/image3.jpeg" ContentType="image/jpeg"/>
  <Override PartName="/ppt/media/media2.m4a" ContentType="audio/unknown"/>
  <Override PartName="/ppt/media/media3.m4a" ContentType="audio/unknown"/>
  <Override PartName="/ppt/media/image4.jpeg" ContentType="image/jpeg"/>
  <Override PartName="/ppt/media/image5.jpeg" ContentType="image/jpeg"/>
  <Override PartName="/ppt/media/image6.jpeg" ContentType="image/jpeg"/>
  <Override PartName="/ppt/media/media4.m4a" ContentType="audio/unknown"/>
  <Override PartName="/ppt/media/image7.jpeg" ContentType="image/jpeg"/>
  <Override PartName="/ppt/media/image8.jpeg" ContentType="image/jpeg"/>
  <Override PartName="/ppt/media/media5.m4a" ContentType="audio/unknown"/>
  <Override PartName="/ppt/media/media6.m4a" ContentType="audio/unknown"/>
  <Override PartName="/ppt/media/image9.jpeg" ContentType="image/jpeg"/>
  <Override PartName="/ppt/media/image10.jpeg" ContentType="image/jpeg"/>
  <Override PartName="/ppt/media/media7.m4a" ContentType="audio/unknown"/>
  <Override PartName="/ppt/media/image11.jpeg" ContentType="image/jpeg"/>
  <Override PartName="/ppt/media/media8.m4a" ContentType="audio/unknown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l’agenda</a:t>
            </a:r>
          </a:p>
        </p:txBody>
      </p:sp>
      <p:sp>
        <p:nvSpPr>
          <p:cNvPr id="109" name="Sous-titre de l’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1.png"/><Relationship Id="rId6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Relationship Id="rId6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audio" Target="../media/media4.m4a"/><Relationship Id="rId5" Type="http://schemas.microsoft.com/office/2007/relationships/media" Target="../media/media4.m4a"/><Relationship Id="rId6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audio" Target="../media/media5.m4a"/><Relationship Id="rId5" Type="http://schemas.microsoft.com/office/2007/relationships/media" Target="../media/media5.m4a"/><Relationship Id="rId6" Type="http://schemas.openxmlformats.org/officeDocument/2006/relationships/image" Target="../media/image1.png"/><Relationship Id="rId7" Type="http://schemas.openxmlformats.org/officeDocument/2006/relationships/audio" Target="../media/media6.m4a"/><Relationship Id="rId8" Type="http://schemas.microsoft.com/office/2007/relationships/media" Target="../media/media6.m4a"/><Relationship Id="rId9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1.png"/><Relationship Id="rId6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ndependence day by Peter Soren and Alban"/>
          <p:cNvSpPr txBox="1"/>
          <p:nvPr>
            <p:ph type="subTitle" sz="quarter" idx="1"/>
          </p:nvPr>
        </p:nvSpPr>
        <p:spPr>
          <a:xfrm>
            <a:off x="7719248" y="191425"/>
            <a:ext cx="8272580" cy="2202498"/>
          </a:xfrm>
          <a:prstGeom prst="rect">
            <a:avLst/>
          </a:prstGeom>
        </p:spPr>
        <p:txBody>
          <a:bodyPr/>
          <a:lstStyle/>
          <a:p>
            <a:pPr/>
            <a:r>
              <a:t>Independence day by Peter Soren and Alban</a:t>
            </a:r>
          </a:p>
        </p:txBody>
      </p:sp>
      <p:pic>
        <p:nvPicPr>
          <p:cNvPr id="172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729" y="2692094"/>
            <a:ext cx="15275211" cy="10183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hat?…"/>
          <p:cNvSpPr/>
          <p:nvPr/>
        </p:nvSpPr>
        <p:spPr>
          <a:xfrm>
            <a:off x="17283521" y="4142160"/>
            <a:ext cx="4786504" cy="4160553"/>
          </a:xfrm>
          <a:prstGeom prst="wedgeEllipseCallout">
            <a:avLst>
              <a:gd name="adj1" fmla="val -49212"/>
              <a:gd name="adj2" fmla="val 64503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What?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Where?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Who?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When?</a:t>
            </a:r>
          </a:p>
        </p:txBody>
      </p:sp>
      <p:pic>
        <p:nvPicPr>
          <p:cNvPr id="174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060820" y="864298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-collée.jpeg" descr="image-collé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87252" y="484526"/>
            <a:ext cx="3194992" cy="3194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4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arrival of the english"/>
          <p:cNvSpPr txBox="1"/>
          <p:nvPr>
            <p:ph type="ctrTitle"/>
          </p:nvPr>
        </p:nvSpPr>
        <p:spPr>
          <a:xfrm>
            <a:off x="4370792" y="245067"/>
            <a:ext cx="14072673" cy="1744868"/>
          </a:xfrm>
          <a:prstGeom prst="rect">
            <a:avLst/>
          </a:prstGeom>
        </p:spPr>
        <p:txBody>
          <a:bodyPr/>
          <a:lstStyle>
            <a:lvl1pPr defTabSz="2048204">
              <a:defRPr spc="-194" sz="9743"/>
            </a:lvl1pPr>
          </a:lstStyle>
          <a:p>
            <a:pPr/>
            <a:r>
              <a:t>The arrival of the english</a:t>
            </a:r>
          </a:p>
        </p:txBody>
      </p:sp>
      <p:pic>
        <p:nvPicPr>
          <p:cNvPr id="178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932" y="2180162"/>
            <a:ext cx="12813174" cy="1012240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Who?…"/>
          <p:cNvSpPr/>
          <p:nvPr/>
        </p:nvSpPr>
        <p:spPr>
          <a:xfrm>
            <a:off x="13632412" y="3586522"/>
            <a:ext cx="5689239" cy="4878462"/>
          </a:xfrm>
          <a:prstGeom prst="wedgeEllipseCallout">
            <a:avLst>
              <a:gd name="adj1" fmla="val -49188"/>
              <a:gd name="adj2" fmla="val 65155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Who?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How?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What did they do?</a:t>
            </a:r>
          </a:p>
        </p:txBody>
      </p:sp>
      <p:pic>
        <p:nvPicPr>
          <p:cNvPr id="180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518565" y="1037388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-collée.avif" descr="image-collée.av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9358192" y="291288"/>
            <a:ext cx="4765622" cy="4765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6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revolt of the futur americans"/>
          <p:cNvSpPr txBox="1"/>
          <p:nvPr>
            <p:ph type="ctrTitle"/>
          </p:nvPr>
        </p:nvSpPr>
        <p:spPr>
          <a:xfrm>
            <a:off x="6818387" y="231993"/>
            <a:ext cx="12261758" cy="1369369"/>
          </a:xfrm>
          <a:prstGeom prst="rect">
            <a:avLst/>
          </a:prstGeom>
        </p:spPr>
        <p:txBody>
          <a:bodyPr/>
          <a:lstStyle>
            <a:lvl1pPr defTabSz="1341086">
              <a:defRPr spc="-127" sz="6380"/>
            </a:lvl1pPr>
          </a:lstStyle>
          <a:p>
            <a:pPr/>
            <a:r>
              <a:t>The revolt of the futur americans</a:t>
            </a:r>
          </a:p>
        </p:txBody>
      </p:sp>
      <p:pic>
        <p:nvPicPr>
          <p:cNvPr id="184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950" y="4942125"/>
            <a:ext cx="17066317" cy="777465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Who?…"/>
          <p:cNvSpPr/>
          <p:nvPr/>
        </p:nvSpPr>
        <p:spPr>
          <a:xfrm>
            <a:off x="17121251" y="3862991"/>
            <a:ext cx="6278798" cy="6278799"/>
          </a:xfrm>
          <a:prstGeom prst="wedgeEllipseCallout">
            <a:avLst>
              <a:gd name="adj1" fmla="val -49212"/>
              <a:gd name="adj2" fmla="val 62606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Who?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How?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Why?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When?</a:t>
            </a:r>
          </a:p>
        </p:txBody>
      </p:sp>
      <p:pic>
        <p:nvPicPr>
          <p:cNvPr id="186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786320" y="274712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-collée.jpeg" descr="image-collé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240972" y="215499"/>
            <a:ext cx="4806687" cy="2403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2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 war of independence"/>
          <p:cNvSpPr txBox="1"/>
          <p:nvPr>
            <p:ph type="ctrTitle"/>
          </p:nvPr>
        </p:nvSpPr>
        <p:spPr>
          <a:xfrm>
            <a:off x="7697357" y="303189"/>
            <a:ext cx="9976435" cy="1930153"/>
          </a:xfrm>
          <a:prstGeom prst="rect">
            <a:avLst/>
          </a:prstGeom>
        </p:spPr>
        <p:txBody>
          <a:bodyPr/>
          <a:lstStyle>
            <a:lvl1pPr defTabSz="1389853">
              <a:defRPr spc="-132" sz="6612"/>
            </a:lvl1pPr>
          </a:lstStyle>
          <a:p>
            <a:pPr/>
            <a:r>
              <a:t>The war of independence</a:t>
            </a:r>
          </a:p>
        </p:txBody>
      </p:sp>
      <p:pic>
        <p:nvPicPr>
          <p:cNvPr id="190" name="inconnu.jpg" descr="inconn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410" y="3960095"/>
            <a:ext cx="15654182" cy="823107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"/>
          <p:cNvSpPr txBox="1"/>
          <p:nvPr/>
        </p:nvSpPr>
        <p:spPr>
          <a:xfrm>
            <a:off x="5279627" y="9358553"/>
            <a:ext cx="1270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2962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2" name="Who won the war?…"/>
          <p:cNvSpPr/>
          <p:nvPr/>
        </p:nvSpPr>
        <p:spPr>
          <a:xfrm>
            <a:off x="16041396" y="4532362"/>
            <a:ext cx="5501247" cy="5501247"/>
          </a:xfrm>
          <a:prstGeom prst="wedgeEllipseCallout">
            <a:avLst>
              <a:gd name="adj1" fmla="val -49369"/>
              <a:gd name="adj2" fmla="val 60099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Who won the war?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What happened?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How many year did the war last ?</a:t>
            </a:r>
          </a:p>
        </p:txBody>
      </p:sp>
      <p:pic>
        <p:nvPicPr>
          <p:cNvPr id="193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1499" y="274484"/>
            <a:ext cx="3393675" cy="4166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870829" y="1118524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6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 special letter by  the 2nd continental congress to king george 3rd"/>
          <p:cNvSpPr txBox="1"/>
          <p:nvPr>
            <p:ph type="ctrTitle"/>
          </p:nvPr>
        </p:nvSpPr>
        <p:spPr>
          <a:xfrm>
            <a:off x="5723054" y="478984"/>
            <a:ext cx="14831058" cy="1524474"/>
          </a:xfrm>
          <a:prstGeom prst="rect">
            <a:avLst/>
          </a:prstGeom>
        </p:spPr>
        <p:txBody>
          <a:bodyPr/>
          <a:lstStyle>
            <a:lvl1pPr defTabSz="1072869">
              <a:defRPr spc="-102" sz="5104"/>
            </a:lvl1pPr>
          </a:lstStyle>
          <a:p>
            <a:pPr/>
            <a:r>
              <a:t>A special letter by  the 2nd continental congress to king george 3rd </a:t>
            </a:r>
          </a:p>
        </p:txBody>
      </p:sp>
      <p:pic>
        <p:nvPicPr>
          <p:cNvPr id="197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49" y="2135091"/>
            <a:ext cx="6708427" cy="869300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What?…"/>
          <p:cNvSpPr/>
          <p:nvPr/>
        </p:nvSpPr>
        <p:spPr>
          <a:xfrm>
            <a:off x="12875146" y="3640732"/>
            <a:ext cx="6474521" cy="4738093"/>
          </a:xfrm>
          <a:prstGeom prst="wedgeEllipseCallout">
            <a:avLst>
              <a:gd name="adj1" fmla="val -49212"/>
              <a:gd name="adj2" fmla="val 67226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What?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By who?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Like the ddhc?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Adopted?</a:t>
            </a:r>
          </a:p>
        </p:txBody>
      </p:sp>
      <p:pic>
        <p:nvPicPr>
          <p:cNvPr id="199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3179" y="2671592"/>
            <a:ext cx="6096001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3078204" y="1122474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7848073" y="852116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-collée.jpeg" descr="image-collé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072209" y="1497663"/>
            <a:ext cx="5039791" cy="3363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14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87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00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0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e USA"/>
          <p:cNvSpPr txBox="1"/>
          <p:nvPr>
            <p:ph type="ctrTitle"/>
          </p:nvPr>
        </p:nvSpPr>
        <p:spPr>
          <a:xfrm>
            <a:off x="9130755" y="431654"/>
            <a:ext cx="7204297" cy="1903108"/>
          </a:xfrm>
          <a:prstGeom prst="rect">
            <a:avLst/>
          </a:prstGeom>
        </p:spPr>
        <p:txBody>
          <a:bodyPr/>
          <a:lstStyle/>
          <a:p>
            <a:pPr/>
            <a:r>
              <a:t>The USA</a:t>
            </a:r>
          </a:p>
        </p:txBody>
      </p:sp>
      <p:pic>
        <p:nvPicPr>
          <p:cNvPr id="205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151" y="3140607"/>
            <a:ext cx="8505778" cy="850577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he end of the history.."/>
          <p:cNvSpPr/>
          <p:nvPr/>
        </p:nvSpPr>
        <p:spPr>
          <a:xfrm>
            <a:off x="12604694" y="2978077"/>
            <a:ext cx="6882511" cy="6080766"/>
          </a:xfrm>
          <a:prstGeom prst="wedgeEllipseCallout">
            <a:avLst>
              <a:gd name="adj1" fmla="val -49212"/>
              <a:gd name="adj2" fmla="val 64268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The end of the history..</a:t>
            </a:r>
          </a:p>
        </p:txBody>
      </p:sp>
      <p:pic>
        <p:nvPicPr>
          <p:cNvPr id="207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031752" y="1056319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7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fluence to the french"/>
          <p:cNvSpPr txBox="1"/>
          <p:nvPr>
            <p:ph type="subTitle" sz="quarter" idx="1"/>
          </p:nvPr>
        </p:nvSpPr>
        <p:spPr>
          <a:xfrm>
            <a:off x="7529931" y="1138009"/>
            <a:ext cx="8502465" cy="1972614"/>
          </a:xfrm>
          <a:prstGeom prst="rect">
            <a:avLst/>
          </a:prstGeom>
        </p:spPr>
        <p:txBody>
          <a:bodyPr/>
          <a:lstStyle/>
          <a:p>
            <a:pPr/>
            <a:r>
              <a:t>Influence to the french</a:t>
            </a:r>
          </a:p>
        </p:txBody>
      </p:sp>
      <p:pic>
        <p:nvPicPr>
          <p:cNvPr id="210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6217" y="2262797"/>
            <a:ext cx="11124052" cy="11124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he same libertys?…"/>
          <p:cNvSpPr/>
          <p:nvPr/>
        </p:nvSpPr>
        <p:spPr>
          <a:xfrm>
            <a:off x="11712199" y="3638216"/>
            <a:ext cx="6582328" cy="5286537"/>
          </a:xfrm>
          <a:prstGeom prst="wedgeEllipseCallout">
            <a:avLst>
              <a:gd name="adj1" fmla="val -49336"/>
              <a:gd name="adj2" fmla="val 63219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same libertys?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revolte of the french against the absolute monarchy...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self confident of the parisiens?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ideas of the Enlightenment...</a:t>
            </a:r>
          </a:p>
        </p:txBody>
      </p:sp>
      <p:pic>
        <p:nvPicPr>
          <p:cNvPr id="212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005381" y="1140160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-collée.jpeg" descr="image-collé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070344" y="385339"/>
            <a:ext cx="6874827" cy="3849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2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