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media1.m4a" ContentType="audio/unknown"/>
  <Override PartName="/ppt/media/image4.jpeg" ContentType="image/jpeg"/>
  <Override PartName="/ppt/media/media2.m4a" ContentType="audio/unknown"/>
  <Override PartName="/ppt/media/image5.jpeg" ContentType="image/jpeg"/>
  <Override PartName="/ppt/media/media3.m4a" ContentType="audio/unknown"/>
  <Override PartName="/ppt/media/image6.jpeg" ContentType="image/jpeg"/>
  <Override PartName="/ppt/media/media4.m4a" ContentType="audio/unknown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media5.m4a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t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Auteur et date</a:t>
            </a:r>
          </a:p>
        </p:txBody>
      </p:sp>
      <p:sp>
        <p:nvSpPr>
          <p:cNvPr id="12" name="Titre de la présentation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Titre de la présentation</a:t>
            </a:r>
          </a:p>
        </p:txBody>
      </p:sp>
      <p:sp>
        <p:nvSpPr>
          <p:cNvPr id="13" name="Texte niveau 1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Sous-titre de la présentation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100" name="Sous-titre de diapositiv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10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re de l’agenda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l’agenda</a:t>
            </a:r>
          </a:p>
        </p:txBody>
      </p:sp>
      <p:sp>
        <p:nvSpPr>
          <p:cNvPr id="109" name="Sous-titre de l’agenda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l’agenda</a:t>
            </a:r>
          </a:p>
        </p:txBody>
      </p:sp>
      <p:sp>
        <p:nvSpPr>
          <p:cNvPr id="110" name="Texte niveau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Rubriques de l’agenda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écl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e niveau 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Déclaration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it 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e niveau 1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Données clés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Données clés</a:t>
            </a:r>
          </a:p>
        </p:txBody>
      </p:sp>
      <p:sp>
        <p:nvSpPr>
          <p:cNvPr id="12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36" name="Texte niveau 1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« Citation notable »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l de salade avec du riz frit, des œufs durs et des baguette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Bol avec des beignets de saumon, de la salade et du houmo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Bol de pâtes pappardelle avec du beurre maître d’hôtel, des noisettes grillées et des lamelles de parmesan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l de salade avec du riz frit, des œufs durs et des baguette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ts et citrons vert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Titre de la présentation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Titre de la présentation</a:t>
            </a:r>
          </a:p>
        </p:txBody>
      </p:sp>
      <p:sp>
        <p:nvSpPr>
          <p:cNvPr id="23" name="Auteur et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Auteur et date</a:t>
            </a:r>
          </a:p>
        </p:txBody>
      </p:sp>
      <p:sp>
        <p:nvSpPr>
          <p:cNvPr id="24" name="Texte niveau 1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Sous-titre de la présentation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utre 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l avec des beignets de saumon, de la salade et du houmo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Titre de diapositiv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Titre de diapositive</a:t>
            </a:r>
          </a:p>
        </p:txBody>
      </p:sp>
      <p:sp>
        <p:nvSpPr>
          <p:cNvPr id="34" name="Texte niveau 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Sous-titre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Numéro de diapositive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de diapositiv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43" name="Sous-titre de diapositiv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44" name="Texte niveau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 niveau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ous-titre de diapositiv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61" name="Texte niveau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l de pâtes pappardelle avec du beurre maître d’hôtel, des noisettes grillées et des lamelles de parmesan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6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, vidéo direct, p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ous-titre de diapositiv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72" name="Texte niveau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7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, vidéo direct, g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ous-titre de diapositiv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82" name="Texte niveau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8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re de section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Titre de section</a:t>
            </a:r>
          </a:p>
        </p:txBody>
      </p:sp>
      <p:sp>
        <p:nvSpPr>
          <p:cNvPr id="92" name="Numéro de diapositive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Titre de diapositive</a:t>
            </a:r>
          </a:p>
        </p:txBody>
      </p:sp>
      <p:sp>
        <p:nvSpPr>
          <p:cNvPr id="3" name="Texte niveau 1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audio" Target="../media/media1.m4a"/><Relationship Id="rId6" Type="http://schemas.microsoft.com/office/2007/relationships/media" Target="../media/media1.m4a"/><Relationship Id="rId7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audio" Target="../media/media2.m4a"/><Relationship Id="rId4" Type="http://schemas.microsoft.com/office/2007/relationships/media" Target="../media/media2.m4a"/><Relationship Id="rId5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audio" Target="../media/media3.m4a"/><Relationship Id="rId4" Type="http://schemas.microsoft.com/office/2007/relationships/media" Target="../media/media3.m4a"/><Relationship Id="rId5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Relationship Id="rId3" Type="http://schemas.openxmlformats.org/officeDocument/2006/relationships/audio" Target="../media/media4.m4a"/><Relationship Id="rId4" Type="http://schemas.microsoft.com/office/2007/relationships/media" Target="../media/media4.m4a"/><Relationship Id="rId5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audio" Target="../media/media5.m4a"/><Relationship Id="rId5" Type="http://schemas.microsoft.com/office/2007/relationships/media" Target="../media/media5.m4a"/><Relationship Id="rId6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Matteo Soulard Pedro ; Nils de Sousa Manier ; Lucas Darphel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Matteo Soulard Pedro ; Nils de Sousa Manier ; Lucas Darphel</a:t>
            </a:r>
          </a:p>
        </p:txBody>
      </p:sp>
      <p:sp>
        <p:nvSpPr>
          <p:cNvPr id="172" name="Independence day"/>
          <p:cNvSpPr txBox="1"/>
          <p:nvPr>
            <p:ph type="ctrTitle"/>
          </p:nvPr>
        </p:nvSpPr>
        <p:spPr>
          <a:xfrm>
            <a:off x="368094" y="817049"/>
            <a:ext cx="21971004" cy="4648201"/>
          </a:xfrm>
          <a:prstGeom prst="rect">
            <a:avLst/>
          </a:prstGeom>
        </p:spPr>
        <p:txBody>
          <a:bodyPr/>
          <a:lstStyle/>
          <a:p>
            <a:pPr/>
            <a:r>
              <a:t>Independence day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G_0011.jpeg" descr="IMG_001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45210" y="-28876"/>
            <a:ext cx="11157214" cy="7446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G_0009.jpeg" descr="IMG_000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57021" y="7404055"/>
            <a:ext cx="11133591" cy="62348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G_0019.jpeg" descr="IMG_0019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57301" y="-26844"/>
            <a:ext cx="13440531" cy="9141540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What do they do in Independence day today"/>
          <p:cNvSpPr txBox="1"/>
          <p:nvPr>
            <p:ph type="title"/>
          </p:nvPr>
        </p:nvSpPr>
        <p:spPr>
          <a:xfrm>
            <a:off x="800821" y="1077359"/>
            <a:ext cx="21971001" cy="1433164"/>
          </a:xfrm>
          <a:prstGeom prst="rect">
            <a:avLst/>
          </a:prstGeom>
        </p:spPr>
        <p:txBody>
          <a:bodyPr/>
          <a:lstStyle/>
          <a:p>
            <a:pPr lvl="1" indent="448055" defTabSz="2389572">
              <a:defRPr spc="-166" sz="8330"/>
            </a:pPr>
            <a:r>
              <a:t>What do they do in Independence day today</a:t>
            </a:r>
          </a:p>
        </p:txBody>
      </p:sp>
      <p:pic>
        <p:nvPicPr>
          <p:cNvPr id="178" name="Enregistrement audio.m4a" descr="Enregistrement audio.m4a"/>
          <p:cNvPicPr>
            <a:picLocks noChangeAspect="0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11029053" y="10509108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27" fill="hold"/>
                                        <p:tgtEl>
                                          <p:spTgt spid="1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7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he cause of the separation between the thirteen colonies and the Brithish"/>
          <p:cNvSpPr txBox="1"/>
          <p:nvPr/>
        </p:nvSpPr>
        <p:spPr>
          <a:xfrm>
            <a:off x="1622715" y="1597133"/>
            <a:ext cx="20667116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The cause of the separation between the thirteen colonies and the Brithish</a:t>
            </a:r>
          </a:p>
        </p:txBody>
      </p:sp>
      <p:pic>
        <p:nvPicPr>
          <p:cNvPr id="181" name="IMG_0014.jpeg" descr="IMG_001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83660" y="3371194"/>
            <a:ext cx="15452559" cy="8880781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The Boston Tea Party"/>
          <p:cNvSpPr txBox="1"/>
          <p:nvPr/>
        </p:nvSpPr>
        <p:spPr>
          <a:xfrm>
            <a:off x="13832898" y="12344962"/>
            <a:ext cx="6218730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The Boston Tea Party</a:t>
            </a:r>
          </a:p>
        </p:txBody>
      </p:sp>
      <p:pic>
        <p:nvPicPr>
          <p:cNvPr id="183" name="Enregistrement audio.m4a" descr="Enregistrement audio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429337" y="10644335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69" fill="hold"/>
                                        <p:tgtEl>
                                          <p:spTgt spid="1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8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G_0013.jpeg" descr="IMG_00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73293" y="4553372"/>
            <a:ext cx="11108341" cy="8932957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New laws about intolerable Acts"/>
          <p:cNvSpPr txBox="1"/>
          <p:nvPr>
            <p:ph type="ctrTitle"/>
          </p:nvPr>
        </p:nvSpPr>
        <p:spPr>
          <a:xfrm>
            <a:off x="936044" y="411370"/>
            <a:ext cx="21971004" cy="1894824"/>
          </a:xfrm>
          <a:prstGeom prst="rect">
            <a:avLst/>
          </a:prstGeom>
        </p:spPr>
        <p:txBody>
          <a:bodyPr/>
          <a:lstStyle/>
          <a:p>
            <a:pPr/>
            <a:r>
              <a:t>New laws about intolerable Acts</a:t>
            </a:r>
          </a:p>
        </p:txBody>
      </p:sp>
      <p:pic>
        <p:nvPicPr>
          <p:cNvPr id="187" name="Enregistrement audio.m4a" descr="Enregistrement audio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725487" y="9616616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70" fill="hold"/>
                                        <p:tgtEl>
                                          <p:spTgt spid="1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8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G_0005.jpeg" descr="IMG_0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29054" y="95860"/>
            <a:ext cx="13106261" cy="13106261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Thomas Jefferson wrote the Declaration of Independence"/>
          <p:cNvSpPr txBox="1"/>
          <p:nvPr/>
        </p:nvSpPr>
        <p:spPr>
          <a:xfrm>
            <a:off x="2325269" y="1308990"/>
            <a:ext cx="5238532" cy="2768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Thomas Jefferson wrote the Declaration of Independence</a:t>
            </a:r>
          </a:p>
        </p:txBody>
      </p:sp>
      <p:pic>
        <p:nvPicPr>
          <p:cNvPr id="191" name="Enregistrement audio.m4a" descr="Enregistrement audio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997288" y="9346163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61" fill="hold"/>
                                        <p:tgtEl>
                                          <p:spTgt spid="1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9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e"/>
          <p:cNvSpPr txBox="1"/>
          <p:nvPr/>
        </p:nvSpPr>
        <p:spPr>
          <a:xfrm>
            <a:off x="6774836" y="2445218"/>
            <a:ext cx="10186488" cy="2033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194" name="How the american revolution impact the french revolution"/>
          <p:cNvSpPr txBox="1"/>
          <p:nvPr>
            <p:ph type="title"/>
          </p:nvPr>
        </p:nvSpPr>
        <p:spPr>
          <a:xfrm>
            <a:off x="1206500" y="1077359"/>
            <a:ext cx="21971000" cy="1433164"/>
          </a:xfrm>
          <a:prstGeom prst="rect">
            <a:avLst/>
          </a:prstGeom>
        </p:spPr>
        <p:txBody>
          <a:bodyPr/>
          <a:lstStyle>
            <a:lvl1pPr defTabSz="1877520">
              <a:defRPr spc="-130" sz="6544"/>
            </a:lvl1pPr>
          </a:lstStyle>
          <a:p>
            <a:pPr/>
            <a:r>
              <a:t>How the american revolution impact the french revolution</a:t>
            </a:r>
          </a:p>
        </p:txBody>
      </p:sp>
      <p:pic>
        <p:nvPicPr>
          <p:cNvPr id="195" name="IMG_0011.jpeg" descr="IMG_001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36966" y="2971800"/>
            <a:ext cx="6070601" cy="7772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G_0012.jpeg" descr="IMG_001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13065" y="3315665"/>
            <a:ext cx="5567520" cy="7084670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King George III"/>
          <p:cNvSpPr txBox="1"/>
          <p:nvPr/>
        </p:nvSpPr>
        <p:spPr>
          <a:xfrm>
            <a:off x="4954098" y="10991299"/>
            <a:ext cx="4579411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King George III</a:t>
            </a:r>
          </a:p>
        </p:txBody>
      </p:sp>
      <p:sp>
        <p:nvSpPr>
          <p:cNvPr id="198" name="Louis XVI"/>
          <p:cNvSpPr txBox="1"/>
          <p:nvPr/>
        </p:nvSpPr>
        <p:spPr>
          <a:xfrm>
            <a:off x="18233767" y="10735196"/>
            <a:ext cx="3227344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Louis XVI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IMG_0024.jpeg" descr="IMG_002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97185" y="3768102"/>
            <a:ext cx="8716478" cy="8716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G_0022.jpeg" descr="IMG_002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9316" y="3931563"/>
            <a:ext cx="8389556" cy="8389556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Flèche"/>
          <p:cNvSpPr/>
          <p:nvPr/>
        </p:nvSpPr>
        <p:spPr>
          <a:xfrm>
            <a:off x="10041557" y="5905500"/>
            <a:ext cx="3102943" cy="1905000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3" name="The declaration of Independance influence the DDHC"/>
          <p:cNvSpPr txBox="1"/>
          <p:nvPr>
            <p:ph type="title"/>
          </p:nvPr>
        </p:nvSpPr>
        <p:spPr>
          <a:xfrm>
            <a:off x="1206500" y="1077359"/>
            <a:ext cx="21971000" cy="1433164"/>
          </a:xfrm>
          <a:prstGeom prst="rect">
            <a:avLst/>
          </a:prstGeom>
        </p:spPr>
        <p:txBody>
          <a:bodyPr/>
          <a:lstStyle>
            <a:lvl1pPr defTabSz="2023821">
              <a:defRPr spc="-141" sz="7054"/>
            </a:lvl1pPr>
          </a:lstStyle>
          <a:p>
            <a:pPr/>
            <a:r>
              <a:t>The declaration of Independance influence the DDHC</a:t>
            </a:r>
          </a:p>
        </p:txBody>
      </p:sp>
      <p:pic>
        <p:nvPicPr>
          <p:cNvPr id="204" name="Enregistrement audio.m4a" descr="Enregistrement audio.m4a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22388059" y="8913438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94" fill="hold"/>
                                        <p:tgtEl>
                                          <p:spTgt spid="2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0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