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D0904-CE2F-49C0-9C72-E1EE53B74C4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186C9-8DF5-4718-9C1F-846EE295609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186C9-8DF5-4718-9C1F-846EE295609E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0AF4-F60B-4AD8-BDCA-4526EFA2C16B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B005-5999-471B-9C30-F5E3128E566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F:\Pen pal pics\DSCF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35730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64088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717032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6176" y="37890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2555776" y="33569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1840" y="35010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7784" y="22048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616" y="335699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11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6" y="328498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60432" y="37890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96336" y="37890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1640" y="191683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736" y="20608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1920" y="357301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87824" y="22768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67944" y="22048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9872" y="22048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16</a:t>
            </a:r>
            <a:endParaRPr lang="en-GB" b="1" dirty="0" smtClean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22768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76056" y="23488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72200" y="23488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04248" y="36450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8104" y="23488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16016" y="22048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18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24328" y="23488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20272" y="249289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Charlie</dc:creator>
  <cp:lastModifiedBy>Charlie</cp:lastModifiedBy>
  <cp:revision>1</cp:revision>
  <dcterms:created xsi:type="dcterms:W3CDTF">2014-06-11T17:33:40Z</dcterms:created>
  <dcterms:modified xsi:type="dcterms:W3CDTF">2014-06-11T17:41:29Z</dcterms:modified>
</cp:coreProperties>
</file>