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75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057-3707-484A-BC7B-3D3D9F47E445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D0FA-D47D-4A07-ADCB-3007BC7E8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057-3707-484A-BC7B-3D3D9F47E445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D0FA-D47D-4A07-ADCB-3007BC7E8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057-3707-484A-BC7B-3D3D9F47E445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D0FA-D47D-4A07-ADCB-3007BC7E8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057-3707-484A-BC7B-3D3D9F47E445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D0FA-D47D-4A07-ADCB-3007BC7E8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057-3707-484A-BC7B-3D3D9F47E445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D0FA-D47D-4A07-ADCB-3007BC7E8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057-3707-484A-BC7B-3D3D9F47E445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D0FA-D47D-4A07-ADCB-3007BC7E8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057-3707-484A-BC7B-3D3D9F47E445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D0FA-D47D-4A07-ADCB-3007BC7E8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057-3707-484A-BC7B-3D3D9F47E445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D0FA-D47D-4A07-ADCB-3007BC7E8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057-3707-484A-BC7B-3D3D9F47E445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D0FA-D47D-4A07-ADCB-3007BC7E8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057-3707-484A-BC7B-3D3D9F47E445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D0FA-D47D-4A07-ADCB-3007BC7E8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4057-3707-484A-BC7B-3D3D9F47E445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D0FA-D47D-4A07-ADCB-3007BC7E8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24057-3707-484A-BC7B-3D3D9F47E445}" type="datetimeFigureOut">
              <a:rPr lang="fr-FR" smtClean="0"/>
              <a:pPr/>
              <a:t>17/10/2013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FD0FA-D47D-4A07-ADCB-3007BC7E87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Autofit/>
          </a:bodyPr>
          <a:lstStyle/>
          <a:p>
            <a:r>
              <a:rPr lang="fr-FR" sz="7200" dirty="0" smtClean="0">
                <a:solidFill>
                  <a:srgbClr val="FF0000"/>
                </a:solidFill>
                <a:latin typeface="Constantia" pitchFamily="18" charset="0"/>
              </a:rPr>
              <a:t>CHRISTMAS IN BRITAIN</a:t>
            </a:r>
            <a:endParaRPr lang="fr-FR" sz="72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3" name="Image 2" descr="br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564904"/>
            <a:ext cx="60007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54868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On the </a:t>
            </a:r>
            <a:r>
              <a:rPr lang="fr-FR" sz="3200" dirty="0" smtClean="0">
                <a:solidFill>
                  <a:srgbClr val="FF0000"/>
                </a:solidFill>
              </a:rPr>
              <a:t>menu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484784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Brussels sprouts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fried potatoes </a:t>
            </a:r>
            <a:r>
              <a:rPr lang="en-US" sz="2400" dirty="0" smtClean="0"/>
              <a:t>with </a:t>
            </a:r>
            <a:r>
              <a:rPr lang="en-US" sz="2400" dirty="0" smtClean="0">
                <a:solidFill>
                  <a:srgbClr val="FF0000"/>
                </a:solidFill>
              </a:rPr>
              <a:t>roast turkey, roast beef or goose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6" name="Image 5" descr="di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356992"/>
            <a:ext cx="5256584" cy="315395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1547664" y="2204864"/>
            <a:ext cx="1584176" cy="27363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203848" y="2060848"/>
            <a:ext cx="1584176" cy="266429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5436096" y="1916832"/>
            <a:ext cx="1008112" cy="20882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Or more </a:t>
            </a:r>
            <a:r>
              <a:rPr lang="fr-FR" sz="3200" dirty="0" err="1" smtClean="0"/>
              <a:t>complete</a:t>
            </a:r>
            <a:endParaRPr lang="fr-FR" sz="3200" dirty="0"/>
          </a:p>
        </p:txBody>
      </p:sp>
      <p:pic>
        <p:nvPicPr>
          <p:cNvPr id="4" name="Espace réservé du contenu 3" descr="dinne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6912768" cy="48076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For </a:t>
            </a:r>
            <a:r>
              <a:rPr lang="fr-FR" sz="3200" dirty="0" smtClean="0">
                <a:solidFill>
                  <a:srgbClr val="FF0000"/>
                </a:solidFill>
              </a:rPr>
              <a:t>dessert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1600" y="177281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FF0000"/>
                </a:solidFill>
              </a:rPr>
              <a:t>Sweet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mince pies 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6" name="Image 5" descr="mince p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412776"/>
            <a:ext cx="2493361" cy="187220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43608" y="378904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Christmas Pudding 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8" name="Image 7" descr="Pud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861048"/>
            <a:ext cx="238125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 afternoon tea </a:t>
            </a:r>
            <a:r>
              <a:rPr lang="en-US" sz="3200" dirty="0" smtClean="0">
                <a:solidFill>
                  <a:srgbClr val="FF0000"/>
                </a:solidFill>
              </a:rPr>
              <a:t>Christmas cake </a:t>
            </a:r>
            <a:r>
              <a:rPr lang="en-US" sz="3200" dirty="0" smtClean="0"/>
              <a:t>is offered.</a:t>
            </a:r>
            <a:endParaRPr lang="fr-FR" sz="3200" dirty="0"/>
          </a:p>
        </p:txBody>
      </p:sp>
      <p:pic>
        <p:nvPicPr>
          <p:cNvPr id="4" name="Espace réservé du contenu 3" descr="c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8440" y="1700808"/>
            <a:ext cx="5986760" cy="39911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annual broadcasting of </a:t>
            </a:r>
            <a:r>
              <a:rPr lang="en-US" sz="3600" dirty="0" smtClean="0">
                <a:solidFill>
                  <a:srgbClr val="FF0000"/>
                </a:solidFill>
              </a:rPr>
              <a:t>the Queen's Christmas Message</a:t>
            </a:r>
            <a:r>
              <a:rPr lang="en-US" sz="3600" dirty="0" smtClean="0"/>
              <a:t> is on Christmas Day afternoon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4" name="Image 3" descr="Qu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060848"/>
            <a:ext cx="6588224" cy="4392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Boxing Day </a:t>
            </a:r>
            <a:r>
              <a:rPr lang="en-US" sz="3200" dirty="0" smtClean="0"/>
              <a:t>is on December 26th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899592" y="580526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day takes its name from a former custom giving a Christmas box to delivery men and trades people called regularly through the year.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4" y="1412776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It </a:t>
            </a:r>
            <a:r>
              <a:rPr lang="fr-FR" sz="2400" dirty="0" err="1" smtClean="0"/>
              <a:t>is</a:t>
            </a:r>
            <a:r>
              <a:rPr lang="fr-FR" sz="2400" dirty="0" smtClean="0"/>
              <a:t> a </a:t>
            </a:r>
            <a:r>
              <a:rPr lang="fr-FR" sz="2400" dirty="0" err="1" smtClean="0"/>
              <a:t>bank</a:t>
            </a:r>
            <a:r>
              <a:rPr lang="fr-FR" sz="2400" dirty="0" smtClean="0"/>
              <a:t> or public </a:t>
            </a:r>
            <a:r>
              <a:rPr lang="fr-FR" sz="2400" dirty="0" err="1" smtClean="0">
                <a:solidFill>
                  <a:srgbClr val="FF0000"/>
                </a:solidFill>
              </a:rPr>
              <a:t>holiday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ctr"/>
            <a:endParaRPr lang="fr-FR" sz="2400" dirty="0" smtClean="0">
              <a:solidFill>
                <a:srgbClr val="FF0000"/>
              </a:solidFill>
            </a:endParaRPr>
          </a:p>
          <a:p>
            <a:pPr algn="ctr"/>
            <a:r>
              <a:rPr lang="fr-FR" sz="2400" dirty="0" smtClean="0"/>
              <a:t>It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also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Staint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Stephen’s</a:t>
            </a:r>
            <a:r>
              <a:rPr lang="fr-FR" sz="2400" dirty="0" smtClean="0">
                <a:solidFill>
                  <a:srgbClr val="FF0000"/>
                </a:solidFill>
              </a:rPr>
              <a:t> Day , </a:t>
            </a:r>
            <a:r>
              <a:rPr lang="fr-FR" sz="2400" dirty="0" smtClean="0"/>
              <a:t>a </a:t>
            </a:r>
            <a:r>
              <a:rPr lang="fr-FR" sz="2400" dirty="0" err="1" smtClean="0"/>
              <a:t>religious</a:t>
            </a:r>
            <a:r>
              <a:rPr lang="fr-FR" sz="2400" dirty="0" smtClean="0"/>
              <a:t> </a:t>
            </a:r>
            <a:r>
              <a:rPr lang="fr-FR" sz="2400" dirty="0" err="1" smtClean="0"/>
              <a:t>holiday</a:t>
            </a:r>
            <a:endParaRPr lang="fr-FR" sz="2400" dirty="0" smtClean="0"/>
          </a:p>
          <a:p>
            <a:pPr algn="ctr"/>
            <a:endParaRPr lang="fr-FR" sz="2400" dirty="0" smtClean="0">
              <a:solidFill>
                <a:srgbClr val="FF0000"/>
              </a:solidFill>
            </a:endParaRPr>
          </a:p>
          <a:p>
            <a:pPr algn="ctr"/>
            <a:r>
              <a:rPr lang="fr-FR" sz="2400" dirty="0" smtClean="0"/>
              <a:t>It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also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a shopping </a:t>
            </a:r>
            <a:r>
              <a:rPr lang="fr-FR" sz="2400" dirty="0" err="1" smtClean="0">
                <a:solidFill>
                  <a:srgbClr val="FF0000"/>
                </a:solidFill>
              </a:rPr>
              <a:t>holiday</a:t>
            </a:r>
            <a:r>
              <a:rPr lang="fr-FR" sz="2400" dirty="0" smtClean="0">
                <a:solidFill>
                  <a:srgbClr val="FF0000"/>
                </a:solidFill>
              </a:rPr>
              <a:t>  </a:t>
            </a:r>
            <a:r>
              <a:rPr lang="fr-FR" sz="2400" dirty="0" err="1" smtClean="0"/>
              <a:t>with</a:t>
            </a:r>
            <a:r>
              <a:rPr lang="fr-FR" sz="2400" dirty="0" smtClean="0"/>
              <a:t> sales </a:t>
            </a:r>
            <a:endParaRPr lang="fr-FR" sz="2400" dirty="0"/>
          </a:p>
        </p:txBody>
      </p:sp>
      <p:pic>
        <p:nvPicPr>
          <p:cNvPr id="6" name="Image 5" descr="boxing-day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3" y="3501008"/>
            <a:ext cx="3669197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83671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/>
              <a:t>What</a:t>
            </a:r>
            <a:r>
              <a:rPr lang="fr-FR" sz="3200" b="1" dirty="0" smtClean="0"/>
              <a:t> are </a:t>
            </a:r>
            <a:r>
              <a:rPr lang="fr-FR" sz="3200" b="1" dirty="0" err="1" smtClean="0"/>
              <a:t>they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doing</a:t>
            </a:r>
            <a:r>
              <a:rPr lang="fr-FR" sz="3200" b="1" dirty="0" smtClean="0"/>
              <a:t> ? </a:t>
            </a:r>
            <a:endParaRPr lang="fr-FR" sz="3200" b="1" dirty="0"/>
          </a:p>
        </p:txBody>
      </p:sp>
      <p:pic>
        <p:nvPicPr>
          <p:cNvPr id="5" name="Image 4" descr="crackingcrack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5080000" cy="36703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627784" y="544522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They</a:t>
            </a: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are </a:t>
            </a:r>
            <a:r>
              <a:rPr lang="fr-FR" sz="2400" b="1" dirty="0" err="1" smtClean="0"/>
              <a:t>pull</a:t>
            </a:r>
            <a:r>
              <a:rPr lang="fr-FR" sz="2400" b="1" dirty="0" err="1" smtClean="0">
                <a:solidFill>
                  <a:srgbClr val="FF0000"/>
                </a:solidFill>
              </a:rPr>
              <a:t>ing</a:t>
            </a:r>
            <a:r>
              <a:rPr lang="fr-FR" sz="2400" b="1" dirty="0" smtClean="0"/>
              <a:t> a cracker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err="1" smtClean="0"/>
              <a:t>What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is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he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doing</a:t>
            </a:r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4" name="Espace réservé du contenu 3" descr="ope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196752"/>
            <a:ext cx="3015991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2483768" y="59492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He </a:t>
            </a:r>
            <a:r>
              <a:rPr lang="fr-FR" sz="2400" b="1" dirty="0" err="1" smtClean="0">
                <a:solidFill>
                  <a:srgbClr val="FF0000"/>
                </a:solidFill>
              </a:rPr>
              <a:t>is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/>
              <a:t>open</a:t>
            </a:r>
            <a:r>
              <a:rPr lang="fr-FR" sz="2400" b="1" dirty="0" err="1" smtClean="0">
                <a:solidFill>
                  <a:srgbClr val="FF0000"/>
                </a:solidFill>
              </a:rPr>
              <a:t>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his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present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What</a:t>
            </a:r>
            <a:r>
              <a:rPr lang="fr-FR" b="1" dirty="0" smtClean="0"/>
              <a:t> are </a:t>
            </a:r>
            <a:r>
              <a:rPr lang="fr-FR" b="1" dirty="0" err="1" smtClean="0"/>
              <a:t>they</a:t>
            </a:r>
            <a:r>
              <a:rPr lang="fr-FR" b="1" dirty="0" smtClean="0"/>
              <a:t> </a:t>
            </a:r>
            <a:r>
              <a:rPr lang="fr-FR" b="1" dirty="0" err="1" smtClean="0"/>
              <a:t>doing</a:t>
            </a:r>
            <a:r>
              <a:rPr lang="fr-FR" b="1" dirty="0" smtClean="0"/>
              <a:t> ? </a:t>
            </a:r>
            <a:br>
              <a:rPr lang="fr-FR" b="1" dirty="0" smtClean="0"/>
            </a:br>
            <a:endParaRPr lang="fr-FR" dirty="0"/>
          </a:p>
        </p:txBody>
      </p:sp>
      <p:pic>
        <p:nvPicPr>
          <p:cNvPr id="4" name="Espace réservé du contenu 3" descr="Children_Singing_Christmas_Carols_Royalty_Free_Clipart_Picture_091023-223183-825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268760"/>
            <a:ext cx="4824536" cy="4535065"/>
          </a:xfrm>
        </p:spPr>
      </p:pic>
      <p:sp>
        <p:nvSpPr>
          <p:cNvPr id="5" name="ZoneTexte 4"/>
          <p:cNvSpPr txBox="1"/>
          <p:nvPr/>
        </p:nvSpPr>
        <p:spPr>
          <a:xfrm>
            <a:off x="2123728" y="602128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They</a:t>
            </a:r>
            <a:r>
              <a:rPr lang="fr-FR" sz="2400" b="1" dirty="0" smtClean="0">
                <a:solidFill>
                  <a:srgbClr val="FF0000"/>
                </a:solidFill>
              </a:rPr>
              <a:t> are </a:t>
            </a:r>
            <a:r>
              <a:rPr lang="fr-FR" sz="2400" b="1" dirty="0" err="1" smtClean="0"/>
              <a:t>sin</a:t>
            </a:r>
            <a:r>
              <a:rPr lang="fr-FR" sz="2400" b="1" dirty="0" err="1" smtClean="0">
                <a:solidFill>
                  <a:srgbClr val="FF0000"/>
                </a:solidFill>
              </a:rPr>
              <a:t>ging</a:t>
            </a:r>
            <a:r>
              <a:rPr lang="fr-FR" sz="2400" b="1" dirty="0" smtClean="0"/>
              <a:t> carols 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b="1" dirty="0" err="1" smtClean="0"/>
              <a:t>What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is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he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doing</a:t>
            </a:r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4" name="Espace réservé du contenu 3" descr="plum-pudding-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836712"/>
            <a:ext cx="3400971" cy="4322729"/>
          </a:xfrm>
        </p:spPr>
      </p:pic>
      <p:sp>
        <p:nvSpPr>
          <p:cNvPr id="5" name="ZoneTexte 4"/>
          <p:cNvSpPr txBox="1"/>
          <p:nvPr/>
        </p:nvSpPr>
        <p:spPr>
          <a:xfrm>
            <a:off x="1907704" y="537321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He </a:t>
            </a:r>
            <a:r>
              <a:rPr lang="fr-FR" sz="2400" b="1" dirty="0" err="1" smtClean="0">
                <a:solidFill>
                  <a:srgbClr val="FF0000"/>
                </a:solidFill>
              </a:rPr>
              <a:t>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eat</a:t>
            </a:r>
            <a:r>
              <a:rPr lang="fr-FR" sz="2400" b="1" dirty="0" err="1" smtClean="0">
                <a:solidFill>
                  <a:srgbClr val="FF0000"/>
                </a:solidFill>
              </a:rPr>
              <a:t>ing</a:t>
            </a:r>
            <a:r>
              <a:rPr lang="fr-FR" sz="2400" b="1" dirty="0" smtClean="0"/>
              <a:t> a </a:t>
            </a:r>
            <a:r>
              <a:rPr lang="fr-FR" sz="2400" b="1" dirty="0" err="1" smtClean="0"/>
              <a:t>big</a:t>
            </a:r>
            <a:r>
              <a:rPr lang="fr-FR" sz="2400" b="1" dirty="0" smtClean="0"/>
              <a:t> Christmas pudding ( on </a:t>
            </a:r>
            <a:r>
              <a:rPr lang="fr-FR" sz="2400" b="1" dirty="0" err="1" smtClean="0"/>
              <a:t>fire</a:t>
            </a:r>
            <a:r>
              <a:rPr lang="fr-FR" sz="2400" b="1" dirty="0" smtClean="0"/>
              <a:t> !)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In </a:t>
            </a:r>
            <a:r>
              <a:rPr lang="fr-FR" sz="3200" dirty="0" err="1" smtClean="0"/>
              <a:t>some</a:t>
            </a:r>
            <a:r>
              <a:rPr lang="fr-FR" sz="3200" dirty="0" smtClean="0"/>
              <a:t> </a:t>
            </a:r>
            <a:r>
              <a:rPr lang="fr-FR" sz="3200" dirty="0" err="1" smtClean="0"/>
              <a:t>families</a:t>
            </a:r>
            <a:r>
              <a:rPr lang="fr-FR" sz="3200" dirty="0" smtClean="0"/>
              <a:t>, </a:t>
            </a:r>
            <a:r>
              <a:rPr lang="fr-FR" sz="3200" dirty="0" err="1" smtClean="0"/>
              <a:t>it</a:t>
            </a:r>
            <a:r>
              <a:rPr lang="fr-FR" sz="3200" dirty="0" smtClean="0"/>
              <a:t> all </a:t>
            </a:r>
            <a:r>
              <a:rPr lang="fr-FR" sz="3200" dirty="0" err="1" smtClean="0"/>
              <a:t>begins</a:t>
            </a:r>
            <a:r>
              <a:rPr lang="fr-FR" sz="3200" dirty="0" smtClean="0"/>
              <a:t> </a:t>
            </a:r>
            <a:r>
              <a:rPr lang="fr-FR" sz="3200" dirty="0" err="1" smtClean="0"/>
              <a:t>with</a:t>
            </a:r>
            <a:r>
              <a:rPr lang="fr-FR" sz="3200" dirty="0" smtClean="0"/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the </a:t>
            </a:r>
            <a:r>
              <a:rPr lang="fr-FR" sz="3200" dirty="0" err="1" smtClean="0">
                <a:solidFill>
                  <a:srgbClr val="FF0000"/>
                </a:solidFill>
              </a:rPr>
              <a:t>making</a:t>
            </a:r>
            <a:r>
              <a:rPr lang="fr-FR" sz="3200" dirty="0" smtClean="0">
                <a:solidFill>
                  <a:srgbClr val="FF0000"/>
                </a:solidFill>
              </a:rPr>
              <a:t> of the Christmas pudding , </a:t>
            </a:r>
            <a:r>
              <a:rPr lang="fr-FR" sz="3200" dirty="0" err="1" smtClean="0"/>
              <a:t>some</a:t>
            </a:r>
            <a:r>
              <a:rPr lang="fr-FR" sz="3200" dirty="0" smtClean="0"/>
              <a:t> </a:t>
            </a:r>
            <a:r>
              <a:rPr lang="fr-FR" sz="3200" dirty="0" err="1" smtClean="0"/>
              <a:t>days</a:t>
            </a:r>
            <a:r>
              <a:rPr lang="fr-FR" sz="3200" dirty="0" smtClean="0"/>
              <a:t> or </a:t>
            </a:r>
            <a:r>
              <a:rPr lang="fr-FR" sz="3200" dirty="0" err="1" smtClean="0"/>
              <a:t>weeks</a:t>
            </a:r>
            <a:r>
              <a:rPr lang="fr-FR" sz="3200" dirty="0" smtClean="0"/>
              <a:t> in </a:t>
            </a:r>
            <a:r>
              <a:rPr lang="fr-FR" sz="3200" dirty="0" err="1" smtClean="0"/>
              <a:t>advance</a:t>
            </a:r>
            <a:r>
              <a:rPr lang="fr-FR" sz="3200" dirty="0" smtClean="0"/>
              <a:t> !!</a:t>
            </a:r>
            <a:endParaRPr lang="fr-FR" sz="3200" dirty="0"/>
          </a:p>
        </p:txBody>
      </p:sp>
      <p:pic>
        <p:nvPicPr>
          <p:cNvPr id="4" name="Espace réservé du contenu 3" descr="Making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3746" y="1556792"/>
            <a:ext cx="6496962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b="1" dirty="0" err="1" smtClean="0"/>
              <a:t>What</a:t>
            </a:r>
            <a:r>
              <a:rPr lang="fr-FR" sz="5400" b="1" dirty="0" smtClean="0"/>
              <a:t> are YOU </a:t>
            </a:r>
            <a:r>
              <a:rPr lang="fr-FR" sz="5400" b="1" dirty="0" err="1" smtClean="0"/>
              <a:t>doing</a:t>
            </a:r>
            <a:r>
              <a:rPr lang="fr-FR" sz="5400" b="1" dirty="0" smtClean="0"/>
              <a:t> ?!!!!!</a:t>
            </a:r>
            <a:endParaRPr lang="fr-FR" sz="5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979712" y="414908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are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hav</a:t>
            </a:r>
            <a:r>
              <a:rPr lang="fr-FR" sz="2800" b="1" dirty="0" err="1" smtClean="0">
                <a:solidFill>
                  <a:srgbClr val="FF0000"/>
                </a:solidFill>
              </a:rPr>
              <a:t>ing</a:t>
            </a:r>
            <a:r>
              <a:rPr lang="fr-FR" sz="2800" b="1" dirty="0" smtClean="0"/>
              <a:t> fun in English  ! 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THE END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mer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556792"/>
            <a:ext cx="4855270" cy="4855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Then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Advent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en-US" sz="3100" dirty="0" smtClean="0"/>
              <a:t>It is a time of waiting for the arrival of </a:t>
            </a:r>
            <a:r>
              <a:rPr lang="en-US" sz="3100" dirty="0" smtClean="0"/>
              <a:t>Christmas</a:t>
            </a:r>
            <a:r>
              <a:rPr lang="en-US" sz="3100" dirty="0" smtClean="0"/>
              <a:t>.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the </a:t>
            </a:r>
            <a:r>
              <a:rPr lang="fr-FR" dirty="0" err="1" smtClean="0">
                <a:solidFill>
                  <a:srgbClr val="FF0000"/>
                </a:solidFill>
              </a:rPr>
              <a:t>Advent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Calendar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or the </a:t>
            </a:r>
            <a:r>
              <a:rPr lang="fr-FR" dirty="0" err="1" smtClean="0">
                <a:solidFill>
                  <a:srgbClr val="FF0000"/>
                </a:solidFill>
              </a:rPr>
              <a:t>Advent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Wreath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25" name="Picture 1" descr="http://projectbritain.com/Homework/template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808"/>
            <a:ext cx="2905125" cy="9525"/>
          </a:xfrm>
          <a:prstGeom prst="rect">
            <a:avLst/>
          </a:prstGeom>
          <a:noFill/>
        </p:spPr>
      </p:pic>
      <p:pic>
        <p:nvPicPr>
          <p:cNvPr id="8" name="Espace réservé du contenu 7" descr="adve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5013176"/>
            <a:ext cx="1474855" cy="1521925"/>
          </a:xfrm>
        </p:spPr>
      </p:pic>
      <p:pic>
        <p:nvPicPr>
          <p:cNvPr id="5" name="Image 4" descr="advent-calendar-finish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708920"/>
            <a:ext cx="2343852" cy="1398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7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custom of sending </a:t>
            </a:r>
            <a:r>
              <a:rPr lang="en-US" sz="2800" dirty="0" smtClean="0">
                <a:solidFill>
                  <a:srgbClr val="FF0000"/>
                </a:solidFill>
              </a:rPr>
              <a:t>Christmas cards </a:t>
            </a:r>
            <a:r>
              <a:rPr lang="en-US" sz="2800" dirty="0" smtClean="0"/>
              <a:t>to friends and family originated in Britain, too. </a:t>
            </a:r>
          </a:p>
          <a:p>
            <a:r>
              <a:rPr lang="en-US" sz="2800" dirty="0" smtClean="0"/>
              <a:t>In 1843 John </a:t>
            </a:r>
            <a:r>
              <a:rPr lang="en-US" sz="2800" dirty="0" err="1" smtClean="0"/>
              <a:t>Calcott</a:t>
            </a:r>
            <a:r>
              <a:rPr lang="en-US" sz="2800" dirty="0" smtClean="0"/>
              <a:t> Horsley designed the first one for Sir Henry Cole</a:t>
            </a:r>
            <a:r>
              <a:rPr lang="en-US" sz="2800" b="1" dirty="0" smtClean="0"/>
              <a:t>.</a:t>
            </a:r>
            <a:endParaRPr lang="fr-FR" sz="2800" b="1" dirty="0"/>
          </a:p>
        </p:txBody>
      </p:sp>
      <p:pic>
        <p:nvPicPr>
          <p:cNvPr id="5" name="Image 4" descr="12- snowing christmas 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772816"/>
            <a:ext cx="4490864" cy="449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On Christmas Eve , groups of singers ( often children ) sing </a:t>
            </a:r>
            <a:r>
              <a:rPr lang="en-US" dirty="0" smtClean="0">
                <a:solidFill>
                  <a:srgbClr val="FF0000"/>
                </a:solidFill>
              </a:rPr>
              <a:t>carols</a:t>
            </a:r>
            <a:r>
              <a:rPr lang="en-US" dirty="0" smtClean="0"/>
              <a:t> , from house to house.</a:t>
            </a:r>
          </a:p>
        </p:txBody>
      </p:sp>
      <p:pic>
        <p:nvPicPr>
          <p:cNvPr id="4" name="Image 3" descr="car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700808"/>
            <a:ext cx="3643162" cy="4273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7667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Children hang </a:t>
            </a:r>
            <a:r>
              <a:rPr lang="en-US" sz="3200" dirty="0" smtClean="0">
                <a:solidFill>
                  <a:srgbClr val="FF0000"/>
                </a:solidFill>
              </a:rPr>
              <a:t>a stocking </a:t>
            </a:r>
            <a:r>
              <a:rPr lang="en-US" sz="3200" dirty="0" smtClean="0"/>
              <a:t>on the fireplace or at the foot of their bed for Father Christmas to fill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5" name="Image 4" descr="stoc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3024336" cy="4577993"/>
          </a:xfrm>
          <a:prstGeom prst="rect">
            <a:avLst/>
          </a:prstGeom>
        </p:spPr>
      </p:pic>
      <p:pic>
        <p:nvPicPr>
          <p:cNvPr id="6" name="Image 5" descr="stock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492896"/>
            <a:ext cx="4209423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On Christmas Day </a:t>
            </a:r>
            <a:r>
              <a:rPr lang="en-US" sz="3200" dirty="0" smtClean="0">
                <a:solidFill>
                  <a:srgbClr val="FF0000"/>
                </a:solidFill>
              </a:rPr>
              <a:t>presents</a:t>
            </a:r>
            <a:r>
              <a:rPr lang="en-US" sz="3200" dirty="0" smtClean="0"/>
              <a:t>  are opened in the morning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5" name="Image 4" descr="pres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5724636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Later the family will gather for the traditional </a:t>
            </a:r>
            <a:r>
              <a:rPr lang="en-US" sz="3200" dirty="0" smtClean="0">
                <a:solidFill>
                  <a:srgbClr val="FF0000"/>
                </a:solidFill>
              </a:rPr>
              <a:t>Christmas dinner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5" name="Image 4" descr="Family eating Christmas dinner-14659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5857875" cy="389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/>
              <a:t>With</a:t>
            </a:r>
            <a:r>
              <a:rPr lang="fr-FR" sz="3200" dirty="0" smtClean="0"/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crackers</a:t>
            </a:r>
            <a:r>
              <a:rPr lang="fr-FR" sz="3200" dirty="0" smtClean="0"/>
              <a:t> of course</a:t>
            </a:r>
            <a:r>
              <a:rPr lang="fr-FR" dirty="0" smtClean="0"/>
              <a:t> ! </a:t>
            </a:r>
            <a:endParaRPr lang="fr-FR" dirty="0"/>
          </a:p>
        </p:txBody>
      </p:sp>
      <p:pic>
        <p:nvPicPr>
          <p:cNvPr id="4" name="Espace réservé du contenu 3" descr="crack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556792"/>
            <a:ext cx="5184576" cy="46006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285</Words>
  <Application>Microsoft Office PowerPoint</Application>
  <PresentationFormat>Affichage à l'écran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CHRISTMAS IN BRITAIN</vt:lpstr>
      <vt:lpstr>In some families, it all begins with the making of the Christmas pudding , some days or weeks in advance !!</vt:lpstr>
      <vt:lpstr>Then with Advent It is a time of waiting for the arrival of Christmas. the Advent Calendar      or the Advent Wreath </vt:lpstr>
      <vt:lpstr>Diapositive 4</vt:lpstr>
      <vt:lpstr>Diapositive 5</vt:lpstr>
      <vt:lpstr>Diapositive 6</vt:lpstr>
      <vt:lpstr>Diapositive 7</vt:lpstr>
      <vt:lpstr>Diapositive 8</vt:lpstr>
      <vt:lpstr>With crackers of course ! </vt:lpstr>
      <vt:lpstr>Diapositive 10</vt:lpstr>
      <vt:lpstr>Or more complete</vt:lpstr>
      <vt:lpstr>For dessert</vt:lpstr>
      <vt:lpstr>For afternoon tea Christmas cake is offered.</vt:lpstr>
      <vt:lpstr>The annual broadcasting of the Queen's Christmas Message is on Christmas Day afternoon.</vt:lpstr>
      <vt:lpstr>Boxing Day is on December 26th</vt:lpstr>
      <vt:lpstr>Diapositive 16</vt:lpstr>
      <vt:lpstr>What is he doing ?</vt:lpstr>
      <vt:lpstr>What are they doing ?  </vt:lpstr>
      <vt:lpstr>What is he doing ?</vt:lpstr>
      <vt:lpstr>What are YOU doing ?!!!!!</vt:lpstr>
      <vt:lpstr>THE END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IN BRITAIN</dc:title>
  <dc:creator>Karine</dc:creator>
  <cp:lastModifiedBy>Karine</cp:lastModifiedBy>
  <cp:revision>9</cp:revision>
  <dcterms:created xsi:type="dcterms:W3CDTF">2013-10-16T10:38:33Z</dcterms:created>
  <dcterms:modified xsi:type="dcterms:W3CDTF">2013-10-17T20:35:47Z</dcterms:modified>
</cp:coreProperties>
</file>