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3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73" r:id="rId11"/>
    <p:sldId id="267" r:id="rId12"/>
    <p:sldId id="268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1" d="100"/>
          <a:sy n="61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024F9-76D4-4F1A-9388-2D212D1475E8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93170-1B01-4039-AF86-3FA096AD7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754A8-4D24-443D-B603-0F4834E8B4EB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4B0AE-C359-4585-B76F-B05D7864FD8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4F29-0E20-48E8-B4C7-FD64F624F1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048" y="5229200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en-GB" sz="8800" b="1" dirty="0" smtClean="0">
                <a:latin typeface="Bradley Hand ITC" pitchFamily="66" charset="0"/>
              </a:rPr>
              <a:t/>
            </a:r>
            <a:br>
              <a:rPr lang="en-GB" sz="8800" b="1" dirty="0" smtClean="0">
                <a:latin typeface="Bradley Hand ITC" pitchFamily="66" charset="0"/>
              </a:rPr>
            </a:br>
            <a:r>
              <a:rPr lang="en-GB" sz="5300" b="1" dirty="0" smtClean="0">
                <a:latin typeface="Bradley Hand ITC" pitchFamily="66" charset="0"/>
              </a:rPr>
              <a:t>( the roots of discrimination</a:t>
            </a:r>
            <a:r>
              <a:rPr lang="en-GB" sz="5400" b="1" dirty="0">
                <a:latin typeface="Bradley Hand ITC" pitchFamily="66" charset="0"/>
              </a:rPr>
              <a:t>)</a:t>
            </a:r>
          </a:p>
        </p:txBody>
      </p:sp>
      <p:pic>
        <p:nvPicPr>
          <p:cNvPr id="1026" name="Picture 2" descr="C:\Users\Karine\Desktop\Cours_this_year\3ème\Plan_de_cours_The_Butler\Slavery\im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056784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C:\Users\Virginie\Pictures\banque d'images prof\US culture and history\Slavery and segregation\slav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19125"/>
            <a:ext cx="84296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nding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548680"/>
            <a:ext cx="704697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nac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019425" cy="2562225"/>
          </a:xfrm>
          <a:prstGeom prst="rect">
            <a:avLst/>
          </a:prstGeom>
          <a:noFill/>
        </p:spPr>
      </p:pic>
      <p:pic>
        <p:nvPicPr>
          <p:cNvPr id="5" name="Picture 2" descr="C:\Users\Virginie\Pictures\banque d'images prof\US culture and history\Slavery and segregation\Slaves_in_chains_(grayscale)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20688"/>
            <a:ext cx="481649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la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628800"/>
            <a:ext cx="2434966" cy="3672408"/>
          </a:xfrm>
        </p:spPr>
      </p:pic>
      <p:pic>
        <p:nvPicPr>
          <p:cNvPr id="5" name="Picture 1" descr="C:\Users\Virginie\Pictures\banque d'images prof\US culture and history\Slavery and segregation\slaver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536973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22px-Legree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5618758" cy="5618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dipity.com/uploads/events/c155da4978092493f64378a91f14922b_1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5184576" cy="668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620688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/>
              <a:t>1862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1865</a:t>
            </a:r>
            <a:endParaRPr lang="fr-FR" b="1" dirty="0"/>
          </a:p>
        </p:txBody>
      </p:sp>
      <p:pic>
        <p:nvPicPr>
          <p:cNvPr id="4" name="Espace réservé du contenu 3" descr="freedsla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224" y="1340768"/>
            <a:ext cx="6081836" cy="478539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latin typeface="Bradley Hand ITC" pitchFamily="66" charset="0"/>
              </a:rPr>
              <a:t>Hundreds of years ago black people were bought and sold as slaves</a:t>
            </a:r>
            <a:r>
              <a:rPr lang="en-GB" b="1" dirty="0" smtClean="0">
                <a:latin typeface="Bradley Hand ITC" pitchFamily="66" charset="0"/>
              </a:rPr>
              <a:t>.</a:t>
            </a:r>
            <a:endParaRPr lang="fr-FR" b="1" dirty="0">
              <a:latin typeface="Bradley Hand ITC" pitchFamily="66" charset="0"/>
            </a:endParaRPr>
          </a:p>
        </p:txBody>
      </p:sp>
      <p:pic>
        <p:nvPicPr>
          <p:cNvPr id="4" name="Picture 4" descr="african slav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6161087" cy="3425825"/>
          </a:xfrm>
          <a:prstGeom prst="rect">
            <a:avLst/>
          </a:prstGeom>
          <a:noFill/>
        </p:spPr>
      </p:pic>
      <p:pic>
        <p:nvPicPr>
          <p:cNvPr id="5" name="Espace réservé du contenu 3" descr="1770sInspectingASlav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4488986" cy="3129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err="1" smtClean="0">
                <a:latin typeface="Bradley Hand ITC" pitchFamily="66" charset="0"/>
              </a:rPr>
              <a:t>Then</a:t>
            </a:r>
            <a:r>
              <a:rPr lang="fr-FR" sz="4000" b="1" dirty="0" smtClean="0">
                <a:latin typeface="Bradley Hand ITC" pitchFamily="66" charset="0"/>
              </a:rPr>
              <a:t> the slave </a:t>
            </a:r>
            <a:r>
              <a:rPr lang="fr-FR" sz="4000" b="1" dirty="0" err="1" smtClean="0">
                <a:latin typeface="Bradley Hand ITC" pitchFamily="66" charset="0"/>
              </a:rPr>
              <a:t>trade</a:t>
            </a:r>
            <a:r>
              <a:rPr lang="fr-FR" sz="4000" b="1" dirty="0" smtClean="0">
                <a:latin typeface="Bradley Hand ITC" pitchFamily="66" charset="0"/>
              </a:rPr>
              <a:t> ….</a:t>
            </a:r>
            <a:endParaRPr lang="fr-FR" sz="4000" b="1" dirty="0">
              <a:latin typeface="Bradley Hand ITC" pitchFamily="66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 descr="C:\Users\Virginie\Pictures\banque d'images prof\US culture and history\Slavery\slave_trade_1650-1860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9325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latin typeface="Bradley Hand ITC" pitchFamily="66" charset="0"/>
              </a:rPr>
              <a:t>Life conditions </a:t>
            </a:r>
            <a:r>
              <a:rPr lang="fr-FR" b="1" dirty="0" err="1" smtClean="0">
                <a:latin typeface="Bradley Hand ITC" pitchFamily="66" charset="0"/>
              </a:rPr>
              <a:t>aboard</a:t>
            </a:r>
            <a:r>
              <a:rPr lang="fr-FR" b="1" dirty="0" smtClean="0">
                <a:latin typeface="Bradley Hand ITC" pitchFamily="66" charset="0"/>
              </a:rPr>
              <a:t> the </a:t>
            </a:r>
            <a:r>
              <a:rPr lang="fr-FR" b="1" dirty="0" err="1" smtClean="0">
                <a:latin typeface="Bradley Hand ITC" pitchFamily="66" charset="0"/>
              </a:rPr>
              <a:t>ships</a:t>
            </a:r>
            <a:r>
              <a:rPr lang="fr-FR" b="1" dirty="0">
                <a:latin typeface="Bradley Hand ITC" pitchFamily="66" charset="0"/>
              </a:rPr>
              <a:t> </a:t>
            </a:r>
            <a:r>
              <a:rPr lang="fr-FR" b="1" dirty="0" smtClean="0">
                <a:latin typeface="Bradley Hand ITC" pitchFamily="66" charset="0"/>
              </a:rPr>
              <a:t>… Comment</a:t>
            </a:r>
            <a:r>
              <a:rPr lang="fr-FR" sz="2800" dirty="0" smtClean="0"/>
              <a:t> </a:t>
            </a:r>
            <a:r>
              <a:rPr lang="fr-FR" sz="2800" dirty="0" smtClean="0"/>
              <a:t>…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1" descr="C:\Users\Virginie\Pictures\banque d'images prof\US culture and history\Slavery and segregation\36_247010~african-slaves-being-taken-on-board-ship-bound-for-us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67176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slav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4530" y="1124744"/>
            <a:ext cx="4616113" cy="5001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Bradley Hand ITC" pitchFamily="66" charset="0"/>
              </a:rPr>
              <a:t>They</a:t>
            </a:r>
            <a:r>
              <a:rPr lang="fr-FR" b="1" dirty="0" smtClean="0">
                <a:latin typeface="Bradley Hand ITC" pitchFamily="66" charset="0"/>
              </a:rPr>
              <a:t> </a:t>
            </a:r>
            <a:r>
              <a:rPr lang="fr-FR" b="1" dirty="0" err="1" smtClean="0">
                <a:latin typeface="Bradley Hand ITC" pitchFamily="66" charset="0"/>
              </a:rPr>
              <a:t>arrived</a:t>
            </a:r>
            <a:r>
              <a:rPr lang="fr-FR" b="1" dirty="0" smtClean="0">
                <a:latin typeface="Bradley Hand ITC" pitchFamily="66" charset="0"/>
              </a:rPr>
              <a:t> in the US </a:t>
            </a:r>
            <a:endParaRPr lang="fr-FR" b="1" dirty="0">
              <a:latin typeface="Bradley Hand ITC" pitchFamily="66" charset="0"/>
            </a:endParaRPr>
          </a:p>
        </p:txBody>
      </p:sp>
      <p:pic>
        <p:nvPicPr>
          <p:cNvPr id="4" name="Espace réservé du contenu 3" descr="1844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862" y="1340768"/>
            <a:ext cx="6519498" cy="5014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Slave poster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760640" cy="6405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y sl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5799646" cy="5050457"/>
          </a:xfrm>
          <a:prstGeom prst="rect">
            <a:avLst/>
          </a:prstGeom>
          <a:noFill/>
        </p:spPr>
      </p:pic>
      <p:pic>
        <p:nvPicPr>
          <p:cNvPr id="5" name="Picture 5" descr="forsa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148411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Bradley Hand ITC" pitchFamily="66" charset="0"/>
              </a:rPr>
              <a:t>Life in the </a:t>
            </a:r>
            <a:r>
              <a:rPr lang="fr-FR" b="1" dirty="0" err="1" smtClean="0">
                <a:latin typeface="Bradley Hand ITC" pitchFamily="66" charset="0"/>
              </a:rPr>
              <a:t>Deep</a:t>
            </a:r>
            <a:r>
              <a:rPr lang="fr-FR" b="1" dirty="0" smtClean="0">
                <a:latin typeface="Bradley Hand ITC" pitchFamily="66" charset="0"/>
              </a:rPr>
              <a:t> South Plantations </a:t>
            </a:r>
            <a:r>
              <a:rPr lang="fr-FR" b="1" dirty="0" err="1" smtClean="0">
                <a:latin typeface="Bradley Hand ITC" pitchFamily="66" charset="0"/>
              </a:rPr>
              <a:t>was</a:t>
            </a:r>
            <a:r>
              <a:rPr lang="fr-FR" b="1" dirty="0" smtClean="0">
                <a:latin typeface="Bradley Hand ITC" pitchFamily="66" charset="0"/>
              </a:rPr>
              <a:t> hard </a:t>
            </a:r>
            <a:endParaRPr lang="fr-FR" b="1" dirty="0">
              <a:latin typeface="Bradley Hand ITC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227812" cy="448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42</Words>
  <Application>Microsoft Office PowerPoint</Application>
  <PresentationFormat>Affichage à l'écran (4:3)</PresentationFormat>
  <Paragraphs>9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( the roots of discrimination)</vt:lpstr>
      <vt:lpstr>Hundreds of years ago black people were bought and sold as slaves.</vt:lpstr>
      <vt:lpstr>Then the slave trade ….</vt:lpstr>
      <vt:lpstr>Life conditions aboard the ships … Comment …</vt:lpstr>
      <vt:lpstr>Diapositive 5</vt:lpstr>
      <vt:lpstr>They arrived in the US </vt:lpstr>
      <vt:lpstr>Diapositive 7</vt:lpstr>
      <vt:lpstr>Diapositive 8</vt:lpstr>
      <vt:lpstr>Life in the Deep South Plantations was hard 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1865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( the roots of discrimination)</dc:title>
  <dc:creator>Karine</dc:creator>
  <cp:lastModifiedBy>Karine</cp:lastModifiedBy>
  <cp:revision>2</cp:revision>
  <dcterms:created xsi:type="dcterms:W3CDTF">2013-10-22T13:46:34Z</dcterms:created>
  <dcterms:modified xsi:type="dcterms:W3CDTF">2013-10-22T21:15:44Z</dcterms:modified>
</cp:coreProperties>
</file>