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2" r:id="rId3"/>
    <p:sldId id="267" r:id="rId4"/>
    <p:sldId id="273" r:id="rId5"/>
    <p:sldId id="282" r:id="rId6"/>
    <p:sldId id="279" r:id="rId7"/>
    <p:sldId id="269" r:id="rId8"/>
    <p:sldId id="271" r:id="rId9"/>
    <p:sldId id="277" r:id="rId10"/>
    <p:sldId id="286" r:id="rId11"/>
    <p:sldId id="292" r:id="rId12"/>
    <p:sldId id="291" r:id="rId13"/>
    <p:sldId id="293" r:id="rId14"/>
    <p:sldId id="257" r:id="rId15"/>
    <p:sldId id="295" r:id="rId16"/>
  </p:sldIdLst>
  <p:sldSz cx="9144000" cy="6858000" type="screen4x3"/>
  <p:notesSz cx="6858000" cy="9144000"/>
  <p:photoAlbum/>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89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67425391-729D-4072-81E6-3E6415452281}" type="datetimeFigureOut">
              <a:rPr lang="fr-FR"/>
              <a:pPr>
                <a:defRPr/>
              </a:pPr>
              <a:t>03/05/2011</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F8F94FA-EA7C-49F0-A817-C03A30F0EB5C}"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783ED43F-9AD1-4715-854D-7981BDA00A88}" type="datetimeFigureOut">
              <a:rPr lang="fr-FR"/>
              <a:pPr>
                <a:defRPr/>
              </a:pPr>
              <a:t>03/05/2011</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A7A36C9-AE51-431F-85E8-64C12DC8F9CC}"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37B56FA-8790-4A33-B5A2-A0E69A86A7EA}" type="datetimeFigureOut">
              <a:rPr lang="fr-FR"/>
              <a:pPr>
                <a:defRPr/>
              </a:pPr>
              <a:t>03/05/2011</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142D5B0-6077-409D-AF36-374C29A6F089}"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93A92202-A1B9-44F0-B5A8-26E499B5DEAB}" type="datetimeFigureOut">
              <a:rPr lang="fr-FR"/>
              <a:pPr>
                <a:defRPr/>
              </a:pPr>
              <a:t>03/05/2011</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2963E96-9AE7-4468-A336-C2D3B9BE507B}"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0031CD8-2343-481C-BB7D-79BD1719AD67}" type="datetimeFigureOut">
              <a:rPr lang="fr-FR"/>
              <a:pPr>
                <a:defRPr/>
              </a:pPr>
              <a:t>03/05/2011</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10F8C3C-2BE8-4D6A-9AC6-DDF6EB157229}"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C735EE14-D77F-484B-85DB-484FC84330BB}" type="datetimeFigureOut">
              <a:rPr lang="fr-FR"/>
              <a:pPr>
                <a:defRPr/>
              </a:pPr>
              <a:t>03/05/2011</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1847E52-F013-48CD-8589-AF4903990C73}"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92FF6EA3-BDE9-4F15-89B4-8589FA36EEED}" type="datetimeFigureOut">
              <a:rPr lang="fr-FR"/>
              <a:pPr>
                <a:defRPr/>
              </a:pPr>
              <a:t>03/05/2011</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9655856-38EF-4A35-B685-31BE8D147F16}"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88553E1A-2149-48BF-8DAF-EC0C3EDEEA8E}" type="datetimeFigureOut">
              <a:rPr lang="fr-FR"/>
              <a:pPr>
                <a:defRPr/>
              </a:pPr>
              <a:t>03/05/2011</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37D0CA8F-22A9-429E-9F4D-D9DEA64D5722}"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2BBFE6A5-F24C-4BC4-B809-ED3012448EA8}" type="datetimeFigureOut">
              <a:rPr lang="fr-FR"/>
              <a:pPr>
                <a:defRPr/>
              </a:pPr>
              <a:t>03/05/2011</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D3BEC3FD-14DA-412A-A3AE-A06E56BC08FB}"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29D865F-02AF-49D4-BE99-C3FDFBE869BC}" type="datetimeFigureOut">
              <a:rPr lang="fr-FR"/>
              <a:pPr>
                <a:defRPr/>
              </a:pPr>
              <a:t>03/05/2011</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876B8D3-F737-410B-B3FF-AFD049E5D8B5}"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B2DA542-50BF-4CB7-9640-1A94F42C86CC}" type="datetimeFigureOut">
              <a:rPr lang="fr-FR"/>
              <a:pPr>
                <a:defRPr/>
              </a:pPr>
              <a:t>03/05/2011</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4BD706F-E4B6-4A78-8195-24642012146F}"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FB3E177-AB89-4043-AE9C-292C2A22370B}" type="datetimeFigureOut">
              <a:rPr lang="fr-FR"/>
              <a:pPr>
                <a:defRPr/>
              </a:pPr>
              <a:t>03/05/2011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212304A-2242-4B83-9F93-A1D077D02198}"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rtlCol="0">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fontAlgn="auto" hangingPunct="1">
              <a:spcAft>
                <a:spcPts val="0"/>
              </a:spcAft>
              <a:buFont typeface="Arial" pitchFamily="34" charset="0"/>
              <a:buNone/>
              <a:defRPr/>
            </a:pPr>
            <a:r>
              <a:rPr lang="fr-FR" b="1" cap="all" dirty="0" smtClean="0">
                <a:ln/>
                <a:solidFill>
                  <a:schemeClr val="accent5">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lloon" pitchFamily="2" charset="0"/>
              </a:rPr>
              <a:t>Journée </a:t>
            </a:r>
            <a:r>
              <a:rPr lang="fr-FR" b="1" cap="all" dirty="0">
                <a:ln/>
                <a:solidFill>
                  <a:schemeClr val="accent5">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lloon" pitchFamily="2" charset="0"/>
              </a:rPr>
              <a:t>à</a:t>
            </a:r>
            <a:r>
              <a:rPr lang="fr-FR" b="1" cap="all" dirty="0" smtClean="0">
                <a:ln/>
                <a:solidFill>
                  <a:schemeClr val="accent5">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lloon" pitchFamily="2" charset="0"/>
              </a:rPr>
              <a:t> Postdam : à la recherche du passé</a:t>
            </a:r>
            <a:endParaRPr lang="fr-FR" b="1" cap="all" dirty="0">
              <a:ln/>
              <a:solidFill>
                <a:schemeClr val="accent5">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alloon" pitchFamily="2" charset="0"/>
            </a:endParaRPr>
          </a:p>
        </p:txBody>
      </p:sp>
      <p:sp>
        <p:nvSpPr>
          <p:cNvPr id="4" name="Rectangle 3"/>
          <p:cNvSpPr/>
          <p:nvPr/>
        </p:nvSpPr>
        <p:spPr>
          <a:xfrm>
            <a:off x="1539760" y="1700808"/>
            <a:ext cx="6064482" cy="923330"/>
          </a:xfrm>
          <a:prstGeom prst="rect">
            <a:avLst/>
          </a:prstGeom>
          <a:noFill/>
        </p:spPr>
        <p:txBody>
          <a:bodyPr wrap="none">
            <a:spAutoFit/>
          </a:bodyPr>
          <a:lstStyle/>
          <a:p>
            <a:pPr algn="ctr" fontAlgn="auto">
              <a:spcBef>
                <a:spcPts val="0"/>
              </a:spcBef>
              <a:spcAft>
                <a:spcPts val="0"/>
              </a:spcAft>
              <a:defRPr/>
            </a:pPr>
            <a:r>
              <a:rPr lang="fr-FR"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tik Regular" pitchFamily="2" charset="0"/>
              </a:rPr>
              <a:t>Rallye photo 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1" descr="DSCN1970.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2530" name="ZoneTexte 2"/>
          <p:cNvSpPr txBox="1">
            <a:spLocks noChangeArrowheads="1"/>
          </p:cNvSpPr>
          <p:nvPr/>
        </p:nvSpPr>
        <p:spPr bwMode="auto">
          <a:xfrm>
            <a:off x="1763713" y="836613"/>
            <a:ext cx="5688012" cy="579437"/>
          </a:xfrm>
          <a:prstGeom prst="rect">
            <a:avLst/>
          </a:prstGeom>
          <a:noFill/>
          <a:ln w="9525">
            <a:noFill/>
            <a:miter lim="800000"/>
            <a:headEnd/>
            <a:tailEnd/>
          </a:ln>
        </p:spPr>
        <p:txBody>
          <a:bodyPr>
            <a:spAutoFit/>
          </a:bodyPr>
          <a:lstStyle/>
          <a:p>
            <a:r>
              <a:rPr lang="fr-FR" sz="3200">
                <a:solidFill>
                  <a:schemeClr val="bg1"/>
                </a:solidFill>
                <a:latin typeface="CoccinelSerial-Black"/>
              </a:rPr>
              <a:t>La petite Brandenburger Tor</a:t>
            </a:r>
          </a:p>
        </p:txBody>
      </p:sp>
      <p:sp>
        <p:nvSpPr>
          <p:cNvPr id="22531" name="Rectangle 4"/>
          <p:cNvSpPr>
            <a:spLocks noChangeArrowheads="1"/>
          </p:cNvSpPr>
          <p:nvPr/>
        </p:nvSpPr>
        <p:spPr bwMode="auto">
          <a:xfrm>
            <a:off x="0" y="5934075"/>
            <a:ext cx="9144000" cy="915988"/>
          </a:xfrm>
          <a:prstGeom prst="rect">
            <a:avLst/>
          </a:prstGeom>
          <a:noFill/>
          <a:ln w="9525">
            <a:noFill/>
            <a:miter lim="800000"/>
            <a:headEnd/>
            <a:tailEnd/>
          </a:ln>
        </p:spPr>
        <p:txBody>
          <a:bodyPr>
            <a:spAutoFit/>
          </a:bodyPr>
          <a:lstStyle/>
          <a:p>
            <a:r>
              <a:rPr lang="de-DE">
                <a:solidFill>
                  <a:schemeClr val="bg1"/>
                </a:solidFill>
                <a:latin typeface="Calibri" pitchFamily="34" charset="0"/>
              </a:rPr>
              <a:t>Ein anderes Brandenburger Tor befindet sich in Potsdam. Das „kleine“ Brandenburger Tor wurde 1770 von Carl von Gontard und Georg Christian Unger im Auftrag Friedrichs II. gebaut und stellt den neuen Eingang in die Stadt nach seiner Expansion.</a:t>
            </a:r>
            <a:endParaRPr lang="de-DE">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 1" descr="DSCN1976.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5292725" y="476250"/>
            <a:ext cx="3419475" cy="641350"/>
          </a:xfrm>
          <a:prstGeom prst="rect">
            <a:avLst/>
          </a:prstGeom>
          <a:noFill/>
        </p:spPr>
        <p:txBody>
          <a:bodyPr>
            <a:spAutoFit/>
          </a:bodyPr>
          <a:lstStyle/>
          <a:p>
            <a:r>
              <a:rPr lang="fr-FR" sz="3600">
                <a:solidFill>
                  <a:srgbClr val="215968"/>
                </a:solidFill>
                <a:latin typeface="CoccinelSerial-Black"/>
              </a:rPr>
              <a:t>Altes Rathaus</a:t>
            </a:r>
          </a:p>
        </p:txBody>
      </p:sp>
      <p:sp>
        <p:nvSpPr>
          <p:cNvPr id="23555" name="Rectangle 4"/>
          <p:cNvSpPr>
            <a:spLocks noChangeArrowheads="1"/>
          </p:cNvSpPr>
          <p:nvPr/>
        </p:nvSpPr>
        <p:spPr bwMode="auto">
          <a:xfrm>
            <a:off x="4284663" y="4941888"/>
            <a:ext cx="4572000" cy="2014537"/>
          </a:xfrm>
          <a:prstGeom prst="rect">
            <a:avLst/>
          </a:prstGeom>
          <a:noFill/>
          <a:ln w="9525">
            <a:noFill/>
            <a:miter lim="800000"/>
            <a:headEnd/>
            <a:tailEnd/>
          </a:ln>
        </p:spPr>
        <p:txBody>
          <a:bodyPr>
            <a:spAutoFit/>
          </a:bodyPr>
          <a:lstStyle/>
          <a:p>
            <a:r>
              <a:rPr lang="de-DE">
                <a:solidFill>
                  <a:schemeClr val="bg1"/>
                </a:solidFill>
                <a:latin typeface="Calibri" pitchFamily="34" charset="0"/>
              </a:rPr>
              <a:t>Das Alte Rathaus befindet sich am Alten Markt von Potsdam in unmittelbarer Nachbarschaft zur St.Niclaikirche. Es entstand in den Jahren 1753 bis 1755 nach Plänen der Baumeister Johann Boumann und Christian Ludwig Hildebrandt nach Ideen und im Auftrag Friedrichs des Großen.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 1" descr="DSCN1975.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ZoneTexte 2"/>
          <p:cNvSpPr txBox="1"/>
          <p:nvPr/>
        </p:nvSpPr>
        <p:spPr>
          <a:xfrm>
            <a:off x="5003800" y="188913"/>
            <a:ext cx="4140200" cy="646112"/>
          </a:xfrm>
          <a:prstGeom prst="rect">
            <a:avLst/>
          </a:prstGeom>
          <a:noFill/>
        </p:spPr>
        <p:txBody>
          <a:bodyPr>
            <a:spAutoFit/>
          </a:bodyPr>
          <a:lstStyle/>
          <a:p>
            <a:pPr fontAlgn="auto">
              <a:spcBef>
                <a:spcPts val="0"/>
              </a:spcBef>
              <a:spcAft>
                <a:spcPts val="0"/>
              </a:spcAft>
              <a:defRPr/>
            </a:pPr>
            <a:r>
              <a:rPr lang="fr-FR" sz="3600" dirty="0">
                <a:solidFill>
                  <a:schemeClr val="accent5">
                    <a:lumMod val="50000"/>
                  </a:schemeClr>
                </a:solidFill>
                <a:latin typeface="AbottOldStyle" pitchFamily="2" charset="0"/>
              </a:rPr>
              <a:t>St. </a:t>
            </a:r>
            <a:r>
              <a:rPr lang="fr-FR" sz="3600" dirty="0" err="1">
                <a:solidFill>
                  <a:schemeClr val="accent5">
                    <a:lumMod val="50000"/>
                  </a:schemeClr>
                </a:solidFill>
                <a:latin typeface="AbottOldStyle" pitchFamily="2" charset="0"/>
              </a:rPr>
              <a:t>Nikolaikirche</a:t>
            </a:r>
            <a:endParaRPr lang="fr-FR" sz="3600" dirty="0">
              <a:solidFill>
                <a:schemeClr val="accent5">
                  <a:lumMod val="50000"/>
                </a:schemeClr>
              </a:solidFill>
              <a:latin typeface="AbottOldStyle" pitchFamily="2" charset="0"/>
            </a:endParaRPr>
          </a:p>
        </p:txBody>
      </p:sp>
      <p:sp>
        <p:nvSpPr>
          <p:cNvPr id="24579" name="Rectangle 4"/>
          <p:cNvSpPr>
            <a:spLocks noChangeArrowheads="1"/>
          </p:cNvSpPr>
          <p:nvPr/>
        </p:nvSpPr>
        <p:spPr bwMode="auto">
          <a:xfrm>
            <a:off x="0" y="5103813"/>
            <a:ext cx="4211638" cy="1754187"/>
          </a:xfrm>
          <a:prstGeom prst="rect">
            <a:avLst/>
          </a:prstGeom>
          <a:noFill/>
          <a:ln w="9525">
            <a:noFill/>
            <a:miter lim="800000"/>
            <a:headEnd/>
            <a:tailEnd/>
          </a:ln>
        </p:spPr>
        <p:txBody>
          <a:bodyPr>
            <a:spAutoFit/>
          </a:bodyPr>
          <a:lstStyle/>
          <a:p>
            <a:r>
              <a:rPr lang="de-DE">
                <a:solidFill>
                  <a:schemeClr val="bg1"/>
                </a:solidFill>
                <a:latin typeface="AbottOldStyle"/>
              </a:rPr>
              <a:t>Die </a:t>
            </a:r>
            <a:r>
              <a:rPr lang="fr-FR">
                <a:solidFill>
                  <a:schemeClr val="bg1"/>
                </a:solidFill>
                <a:latin typeface="AbottOldStyle"/>
              </a:rPr>
              <a:t>St. Nikolaikirche </a:t>
            </a:r>
            <a:r>
              <a:rPr lang="de-DE">
                <a:solidFill>
                  <a:schemeClr val="bg1"/>
                </a:solidFill>
                <a:latin typeface="AbottOldStyle"/>
              </a:rPr>
              <a:t>ist am Alten Markt in Potsdam. Nach Plänen des Architekten Karl Friedrich Schinkel entstand in den Jahren 1830 bis 1837 ein Zentralbau im klassizistischen Stil.</a:t>
            </a:r>
            <a:endParaRPr lang="fr-FR">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age 1" descr="DSCN1977.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 1" descr="DSCN1980.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6" name="ZoneTexte 2"/>
          <p:cNvSpPr txBox="1">
            <a:spLocks noChangeArrowheads="1"/>
          </p:cNvSpPr>
          <p:nvPr/>
        </p:nvSpPr>
        <p:spPr bwMode="auto">
          <a:xfrm>
            <a:off x="827088" y="5949950"/>
            <a:ext cx="7561262" cy="519113"/>
          </a:xfrm>
          <a:prstGeom prst="rect">
            <a:avLst/>
          </a:prstGeom>
          <a:noFill/>
          <a:ln w="9525">
            <a:noFill/>
            <a:miter lim="800000"/>
            <a:headEnd/>
            <a:tailEnd/>
          </a:ln>
        </p:spPr>
        <p:txBody>
          <a:bodyPr>
            <a:spAutoFit/>
          </a:bodyPr>
          <a:lstStyle/>
          <a:p>
            <a:r>
              <a:rPr lang="de-DE" sz="2800">
                <a:solidFill>
                  <a:schemeClr val="bg1"/>
                </a:solidFill>
                <a:latin typeface="CoccinelSerial-Black"/>
              </a:rPr>
              <a:t>Das Innere der Kirche St. Nikolaikirche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 1" descr="DSCN1979.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Image 1" descr="DSCN1953.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4338" name="ZoneTexte 2"/>
          <p:cNvSpPr txBox="1">
            <a:spLocks noChangeArrowheads="1"/>
          </p:cNvSpPr>
          <p:nvPr/>
        </p:nvSpPr>
        <p:spPr bwMode="auto">
          <a:xfrm>
            <a:off x="2627313" y="4581525"/>
            <a:ext cx="4321175" cy="646113"/>
          </a:xfrm>
          <a:prstGeom prst="rect">
            <a:avLst/>
          </a:prstGeom>
          <a:noFill/>
          <a:ln w="9525">
            <a:noFill/>
            <a:miter lim="800000"/>
            <a:headEnd/>
            <a:tailEnd/>
          </a:ln>
        </p:spPr>
        <p:txBody>
          <a:bodyPr>
            <a:spAutoFit/>
          </a:bodyPr>
          <a:lstStyle/>
          <a:p>
            <a:r>
              <a:rPr lang="fr-FR" sz="3600" b="1">
                <a:solidFill>
                  <a:schemeClr val="bg1"/>
                </a:solidFill>
                <a:latin typeface="Australian Sunrise" pitchFamily="2" charset="0"/>
              </a:rPr>
              <a:t>Le parc Sanssouci</a:t>
            </a:r>
          </a:p>
        </p:txBody>
      </p:sp>
      <p:sp>
        <p:nvSpPr>
          <p:cNvPr id="14339" name="Rectangle 4"/>
          <p:cNvSpPr>
            <a:spLocks noChangeArrowheads="1"/>
          </p:cNvSpPr>
          <p:nvPr/>
        </p:nvSpPr>
        <p:spPr bwMode="auto">
          <a:xfrm>
            <a:off x="0" y="5589588"/>
            <a:ext cx="9144000" cy="946150"/>
          </a:xfrm>
          <a:prstGeom prst="rect">
            <a:avLst/>
          </a:prstGeom>
          <a:noFill/>
          <a:ln w="9525">
            <a:noFill/>
            <a:miter lim="800000"/>
            <a:headEnd/>
            <a:tailEnd/>
          </a:ln>
        </p:spPr>
        <p:txBody>
          <a:bodyPr>
            <a:spAutoFit/>
          </a:bodyPr>
          <a:lstStyle/>
          <a:p>
            <a:r>
              <a:rPr lang="de-DE" sz="2800" b="1">
                <a:solidFill>
                  <a:schemeClr val="bg1"/>
                </a:solidFill>
                <a:latin typeface="Bradley Hand ITC" pitchFamily="66" charset="0"/>
              </a:rPr>
              <a:t>Der Park Sanssouci umfasst eine Fläche von fast 300 Hektar.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1" descr="DSCN1947.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362" name="ZoneTexte 2"/>
          <p:cNvSpPr txBox="1">
            <a:spLocks noChangeArrowheads="1"/>
          </p:cNvSpPr>
          <p:nvPr/>
        </p:nvSpPr>
        <p:spPr bwMode="auto">
          <a:xfrm>
            <a:off x="2555875" y="115888"/>
            <a:ext cx="4679950" cy="461962"/>
          </a:xfrm>
          <a:prstGeom prst="rect">
            <a:avLst/>
          </a:prstGeom>
          <a:noFill/>
          <a:ln w="9525">
            <a:noFill/>
            <a:miter lim="800000"/>
            <a:headEnd/>
            <a:tailEnd/>
          </a:ln>
        </p:spPr>
        <p:txBody>
          <a:bodyPr>
            <a:spAutoFit/>
          </a:bodyPr>
          <a:lstStyle/>
          <a:p>
            <a:r>
              <a:rPr lang="fr-FR" sz="2400">
                <a:solidFill>
                  <a:srgbClr val="7030A0"/>
                </a:solidFill>
                <a:latin typeface="Balloon"/>
              </a:rPr>
              <a:t>Château de l’orangerie</a:t>
            </a:r>
          </a:p>
        </p:txBody>
      </p:sp>
      <p:sp>
        <p:nvSpPr>
          <p:cNvPr id="15363" name="Rectangle 4"/>
          <p:cNvSpPr>
            <a:spLocks noChangeArrowheads="1"/>
          </p:cNvSpPr>
          <p:nvPr/>
        </p:nvSpPr>
        <p:spPr bwMode="auto">
          <a:xfrm>
            <a:off x="5003800" y="5229225"/>
            <a:ext cx="4140200" cy="1465263"/>
          </a:xfrm>
          <a:prstGeom prst="rect">
            <a:avLst/>
          </a:prstGeom>
          <a:noFill/>
          <a:ln w="9525">
            <a:noFill/>
            <a:miter lim="800000"/>
            <a:headEnd/>
            <a:tailEnd/>
          </a:ln>
        </p:spPr>
        <p:txBody>
          <a:bodyPr>
            <a:spAutoFit/>
          </a:bodyPr>
          <a:lstStyle/>
          <a:p>
            <a:r>
              <a:rPr lang="de-DE">
                <a:solidFill>
                  <a:schemeClr val="bg1"/>
                </a:solidFill>
                <a:latin typeface="Calibri" pitchFamily="34" charset="0"/>
              </a:rPr>
              <a:t>Das Orangerieschloss  ließ Friedrich Wilhelm IV. in seiner Residenzstadt Potsdam von 1851 bis 1864 auf dem Bornstedter Höhenzug, am Nordrand der Parkanlage Sanssouci , errichten.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 1" descr="DSCN1954.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descr="DSCN1965.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1" descr="DSCN1962.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1" descr="DSCN1950.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9458" name="ZoneTexte 3"/>
          <p:cNvSpPr txBox="1">
            <a:spLocks noChangeArrowheads="1"/>
          </p:cNvSpPr>
          <p:nvPr/>
        </p:nvSpPr>
        <p:spPr bwMode="auto">
          <a:xfrm>
            <a:off x="3779838" y="6021388"/>
            <a:ext cx="2879725" cy="369887"/>
          </a:xfrm>
          <a:prstGeom prst="rect">
            <a:avLst/>
          </a:prstGeom>
          <a:noFill/>
          <a:ln w="9525">
            <a:noFill/>
            <a:miter lim="800000"/>
            <a:headEnd/>
            <a:tailEnd/>
          </a:ln>
        </p:spPr>
        <p:txBody>
          <a:bodyPr>
            <a:spAutoFit/>
          </a:bodyPr>
          <a:lstStyle/>
          <a:p>
            <a:endParaRPr lang="fr-FR">
              <a:latin typeface="Calibri" pitchFamily="34" charset="0"/>
            </a:endParaRPr>
          </a:p>
        </p:txBody>
      </p:sp>
      <p:sp>
        <p:nvSpPr>
          <p:cNvPr id="19459" name="Rectangle 5"/>
          <p:cNvSpPr>
            <a:spLocks noChangeArrowheads="1"/>
          </p:cNvSpPr>
          <p:nvPr/>
        </p:nvSpPr>
        <p:spPr bwMode="auto">
          <a:xfrm>
            <a:off x="1403350" y="6165850"/>
            <a:ext cx="6337300" cy="584200"/>
          </a:xfrm>
          <a:prstGeom prst="rect">
            <a:avLst/>
          </a:prstGeom>
          <a:noFill/>
          <a:ln w="9525">
            <a:noFill/>
            <a:miter lim="800000"/>
            <a:headEnd/>
            <a:tailEnd/>
          </a:ln>
        </p:spPr>
        <p:txBody>
          <a:bodyPr>
            <a:spAutoFit/>
          </a:bodyPr>
          <a:lstStyle/>
          <a:p>
            <a:r>
              <a:rPr lang="fr-FR" sz="3200">
                <a:latin typeface="Balloon"/>
              </a:rPr>
              <a:t>Belvedere auf dem Klausberg</a:t>
            </a:r>
          </a:p>
        </p:txBody>
      </p:sp>
      <p:sp>
        <p:nvSpPr>
          <p:cNvPr id="9" name="Ellipse 8"/>
          <p:cNvSpPr/>
          <p:nvPr/>
        </p:nvSpPr>
        <p:spPr>
          <a:xfrm>
            <a:off x="4140200" y="2781300"/>
            <a:ext cx="2303463" cy="2447925"/>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fr-FR"/>
          </a:p>
        </p:txBody>
      </p:sp>
      <p:cxnSp>
        <p:nvCxnSpPr>
          <p:cNvPr id="11" name="Connecteur droit avec flèche 10"/>
          <p:cNvCxnSpPr/>
          <p:nvPr/>
        </p:nvCxnSpPr>
        <p:spPr>
          <a:xfrm>
            <a:off x="2916238" y="3213100"/>
            <a:ext cx="1150937" cy="3603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462" name="Rectangle 9"/>
          <p:cNvSpPr>
            <a:spLocks noChangeArrowheads="1"/>
          </p:cNvSpPr>
          <p:nvPr/>
        </p:nvSpPr>
        <p:spPr bwMode="auto">
          <a:xfrm>
            <a:off x="250825" y="620713"/>
            <a:ext cx="2160588" cy="2586037"/>
          </a:xfrm>
          <a:prstGeom prst="rect">
            <a:avLst/>
          </a:prstGeom>
          <a:noFill/>
          <a:ln w="9525">
            <a:noFill/>
            <a:miter lim="800000"/>
            <a:headEnd/>
            <a:tailEnd/>
          </a:ln>
        </p:spPr>
        <p:txBody>
          <a:bodyPr>
            <a:spAutoFit/>
          </a:bodyPr>
          <a:lstStyle/>
          <a:p>
            <a:r>
              <a:rPr lang="de-DE">
                <a:solidFill>
                  <a:schemeClr val="bg1"/>
                </a:solidFill>
                <a:latin typeface="Calibri" pitchFamily="34" charset="0"/>
              </a:rPr>
              <a:t>Das Belvedere auf dem Klausberg im Norden der brandenburgischen Landeshauptstadt Potsdam , wurde 1770 bis 1772 unter Friedrich dem Großen errichtet.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1" descr="DSCN1952.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 1" descr="DSCN1960.JPG"/>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TotalTime>
  <Words>185</Words>
  <Application>Microsoft Office PowerPoint</Application>
  <PresentationFormat>On-screen Show (4:3)</PresentationFormat>
  <Paragraphs>13</Paragraphs>
  <Slides>15</Slides>
  <Notes>0</Notes>
  <HiddenSlides>0</HiddenSlides>
  <MMClips>0</MMClips>
  <ScaleCrop>false</ScaleCrop>
  <HeadingPairs>
    <vt:vector size="6" baseType="variant">
      <vt:variant>
        <vt:lpstr>Polices utilisées</vt:lpstr>
      </vt:variant>
      <vt:variant>
        <vt:i4>7</vt:i4>
      </vt:variant>
      <vt:variant>
        <vt:lpstr>Modèle de conception</vt:lpstr>
      </vt:variant>
      <vt:variant>
        <vt:i4>1</vt:i4>
      </vt:variant>
      <vt:variant>
        <vt:lpstr>Titres des diapositives</vt:lpstr>
      </vt:variant>
      <vt:variant>
        <vt:i4>15</vt:i4>
      </vt:variant>
    </vt:vector>
  </HeadingPairs>
  <TitlesOfParts>
    <vt:vector size="23" baseType="lpstr">
      <vt:lpstr>Arial</vt:lpstr>
      <vt:lpstr>Calibri</vt:lpstr>
      <vt:lpstr>Australian Sunrise</vt:lpstr>
      <vt:lpstr>Bradley Hand ITC</vt:lpstr>
      <vt:lpstr>Balloon</vt:lpstr>
      <vt:lpstr>CoccinelSerial-Black</vt:lpstr>
      <vt:lpstr>AbottOldStyle</vt: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Rallye photo A</dc:title>
  <dc:creator> </dc:creator>
  <cp:lastModifiedBy>isabelle</cp:lastModifiedBy>
  <cp:revision>20</cp:revision>
  <dcterms:created xsi:type="dcterms:W3CDTF">2011-03-26T18:14:02Z</dcterms:created>
  <dcterms:modified xsi:type="dcterms:W3CDTF">2011-05-03T07:46:59Z</dcterms:modified>
</cp:coreProperties>
</file>