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EEBC-14F4-4F4C-B353-0011C72321CB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CE40-1C87-4A68-9D05-07D04400F2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EEBC-14F4-4F4C-B353-0011C72321CB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CE40-1C87-4A68-9D05-07D04400F2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EEBC-14F4-4F4C-B353-0011C72321CB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CE40-1C87-4A68-9D05-07D04400F2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EEBC-14F4-4F4C-B353-0011C72321CB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CE40-1C87-4A68-9D05-07D04400F2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EEBC-14F4-4F4C-B353-0011C72321CB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CE40-1C87-4A68-9D05-07D04400F2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EEBC-14F4-4F4C-B353-0011C72321CB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CE40-1C87-4A68-9D05-07D04400F2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EEBC-14F4-4F4C-B353-0011C72321CB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CE40-1C87-4A68-9D05-07D04400F2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EEBC-14F4-4F4C-B353-0011C72321CB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CE40-1C87-4A68-9D05-07D04400F2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EEBC-14F4-4F4C-B353-0011C72321CB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CE40-1C87-4A68-9D05-07D04400F2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EEBC-14F4-4F4C-B353-0011C72321CB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CE40-1C87-4A68-9D05-07D04400F2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EEBC-14F4-4F4C-B353-0011C72321CB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CE40-1C87-4A68-9D05-07D04400F24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3EEBC-14F4-4F4C-B353-0011C72321CB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3CE40-1C87-4A68-9D05-07D04400F24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0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GB" sz="8800" b="1" dirty="0" smtClean="0">
                <a:ln/>
                <a:solidFill>
                  <a:schemeClr val="accent3"/>
                </a:solidFill>
              </a:rPr>
              <a:t>Rallye photo A: </a:t>
            </a:r>
            <a:endParaRPr lang="en-US" sz="8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5013176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GB" sz="4800" b="1" dirty="0" smtClean="0">
                <a:ln/>
                <a:solidFill>
                  <a:schemeClr val="accent3"/>
                </a:solidFill>
              </a:rPr>
              <a:t>Une </a:t>
            </a:r>
            <a:r>
              <a:rPr lang="en-GB" sz="4800" b="1" dirty="0" err="1" smtClean="0">
                <a:ln/>
                <a:solidFill>
                  <a:schemeClr val="accent3"/>
                </a:solidFill>
              </a:rPr>
              <a:t>journée</a:t>
            </a:r>
            <a:r>
              <a:rPr lang="en-GB" sz="4800" b="1" dirty="0" smtClean="0">
                <a:ln/>
                <a:solidFill>
                  <a:schemeClr val="accent3"/>
                </a:solidFill>
              </a:rPr>
              <a:t> à Potsdam: a la </a:t>
            </a:r>
            <a:r>
              <a:rPr lang="en-GB" sz="4800" b="1" dirty="0" err="1" smtClean="0">
                <a:ln/>
                <a:solidFill>
                  <a:schemeClr val="accent3"/>
                </a:solidFill>
              </a:rPr>
              <a:t>recherche</a:t>
            </a:r>
            <a:r>
              <a:rPr lang="en-GB" sz="4800" b="1" dirty="0" smtClean="0">
                <a:ln/>
                <a:solidFill>
                  <a:schemeClr val="accent3"/>
                </a:solidFill>
              </a:rPr>
              <a:t> du passé.</a:t>
            </a:r>
            <a:endParaRPr lang="en-US" sz="4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2" name="Picture 4" descr="http://csimg.webmarchand.com/srv/FR/2800278651802/T/340x340/C/FFFFFF/url/cahier-a-spirales-super.jpg"/>
          <p:cNvPicPr>
            <a:picLocks noChangeAspect="1" noChangeArrowheads="1"/>
          </p:cNvPicPr>
          <p:nvPr/>
        </p:nvPicPr>
        <p:blipFill>
          <a:blip r:embed="rId2" cstate="print"/>
          <a:srcRect l="13580" t="4938" r="80247" b="4939"/>
          <a:stretch>
            <a:fillRect/>
          </a:stretch>
        </p:blipFill>
        <p:spPr bwMode="auto">
          <a:xfrm>
            <a:off x="0" y="0"/>
            <a:ext cx="467447" cy="6824723"/>
          </a:xfrm>
          <a:prstGeom prst="rect">
            <a:avLst/>
          </a:prstGeom>
          <a:noFill/>
        </p:spPr>
      </p:pic>
      <p:pic>
        <p:nvPicPr>
          <p:cNvPr id="4098" name="Picture 2" descr="C:\Documents and Settings\Annad\Mes documents\Mathilde\Allemand\Photos Allemagne\DSC05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00808"/>
            <a:ext cx="4752528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simg.webmarchand.com/srv/FR/2800278651802/T/340x340/C/FFFFFF/url/cahier-a-spirales-super.jpg"/>
          <p:cNvPicPr>
            <a:picLocks noChangeAspect="1" noChangeArrowheads="1"/>
          </p:cNvPicPr>
          <p:nvPr/>
        </p:nvPicPr>
        <p:blipFill>
          <a:blip r:embed="rId2" cstate="print"/>
          <a:srcRect l="13580" t="4938" r="80247" b="4939"/>
          <a:stretch>
            <a:fillRect/>
          </a:stretch>
        </p:blipFill>
        <p:spPr bwMode="auto">
          <a:xfrm>
            <a:off x="0" y="0"/>
            <a:ext cx="467447" cy="6824723"/>
          </a:xfrm>
          <a:prstGeom prst="rect">
            <a:avLst/>
          </a:prstGeom>
          <a:noFill/>
        </p:spPr>
      </p:pic>
      <p:pic>
        <p:nvPicPr>
          <p:cNvPr id="15362" name="Picture 2" descr="C:\Users\Margot\Pictures\2011-03-20 Berlin mars 2011\Berlin mars 2011 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260648"/>
            <a:ext cx="4680520" cy="35283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544522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itannic Bold" pitchFamily="34" charset="0"/>
              </a:rPr>
              <a:t>Le mémorial de Fréderic 2 roi de Prusse. A gauche, il y a ceux de ses 11 chiens.</a:t>
            </a:r>
            <a:endParaRPr lang="en-US" sz="2400" dirty="0">
              <a:latin typeface="Britannic Bold" pitchFamily="34" charset="0"/>
            </a:endParaRPr>
          </a:p>
        </p:txBody>
      </p:sp>
      <p:pic>
        <p:nvPicPr>
          <p:cNvPr id="15363" name="Picture 3" descr="C:\Users\Margot\Pictures\2011-03-20 Berlin mars 2011\Berlin mars 2011 173.JPG"/>
          <p:cNvPicPr>
            <a:picLocks noChangeAspect="1" noChangeArrowheads="1"/>
          </p:cNvPicPr>
          <p:nvPr/>
        </p:nvPicPr>
        <p:blipFill>
          <a:blip r:embed="rId4" cstate="print"/>
          <a:srcRect l="13619" t="6404" r="11139" b="25291"/>
          <a:stretch>
            <a:fillRect/>
          </a:stretch>
        </p:blipFill>
        <p:spPr bwMode="auto">
          <a:xfrm>
            <a:off x="4572000" y="2348880"/>
            <a:ext cx="4248472" cy="289257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simg.webmarchand.com/srv/FR/2800278651802/T/340x340/C/FFFFFF/url/cahier-a-spirales-super.jpg"/>
          <p:cNvPicPr>
            <a:picLocks noChangeAspect="1" noChangeArrowheads="1"/>
          </p:cNvPicPr>
          <p:nvPr/>
        </p:nvPicPr>
        <p:blipFill>
          <a:blip r:embed="rId2" cstate="print"/>
          <a:srcRect l="13580" t="4938" r="80247" b="4939"/>
          <a:stretch>
            <a:fillRect/>
          </a:stretch>
        </p:blipFill>
        <p:spPr bwMode="auto">
          <a:xfrm>
            <a:off x="0" y="0"/>
            <a:ext cx="467447" cy="68247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33265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Rounded MT Bold" pitchFamily="34" charset="0"/>
              </a:rPr>
              <a:t>Les constructions du parc Sanssouci: facades et détails architecturaux.</a:t>
            </a:r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16386" name="Picture 2" descr="C:\Users\Margot\Pictures\2011-03-20 Berlin mars 2011\Berlin mars 2011 174.JPG"/>
          <p:cNvPicPr>
            <a:picLocks noChangeAspect="1" noChangeArrowheads="1"/>
          </p:cNvPicPr>
          <p:nvPr/>
        </p:nvPicPr>
        <p:blipFill>
          <a:blip r:embed="rId3" cstate="print"/>
          <a:srcRect l="9864" t="13152" b="10127"/>
          <a:stretch>
            <a:fillRect/>
          </a:stretch>
        </p:blipFill>
        <p:spPr bwMode="auto">
          <a:xfrm>
            <a:off x="1691680" y="1340768"/>
            <a:ext cx="5904656" cy="37694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31640" y="558924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itannic Bold" pitchFamily="34" charset="0"/>
              </a:rPr>
              <a:t>La facade du </a:t>
            </a:r>
            <a:r>
              <a:rPr lang="en-GB" sz="2400" dirty="0" smtClean="0">
                <a:latin typeface="Britannic Bold" pitchFamily="34" charset="0"/>
              </a:rPr>
              <a:t>château </a:t>
            </a:r>
            <a:r>
              <a:rPr lang="en-GB" sz="2400" dirty="0" smtClean="0">
                <a:latin typeface="Britannic Bold" pitchFamily="34" charset="0"/>
              </a:rPr>
              <a:t>de Sanssouci </a:t>
            </a:r>
            <a:r>
              <a:rPr lang="en-GB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Margot\Pictures\2011-03-20 Berlin mars 2011\Berlin mars 2011 175.JPG"/>
          <p:cNvPicPr>
            <a:picLocks noChangeAspect="1" noChangeArrowheads="1"/>
          </p:cNvPicPr>
          <p:nvPr/>
        </p:nvPicPr>
        <p:blipFill>
          <a:blip r:embed="rId2" cstate="print"/>
          <a:srcRect t="22535"/>
          <a:stretch>
            <a:fillRect/>
          </a:stretch>
        </p:blipFill>
        <p:spPr bwMode="auto">
          <a:xfrm>
            <a:off x="1115616" y="1052736"/>
            <a:ext cx="6816757" cy="396044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115616" y="5229200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Britannic Bold" pitchFamily="34" charset="0"/>
              </a:rPr>
              <a:t>Voici le parc du </a:t>
            </a:r>
            <a:r>
              <a:rPr lang="en-GB" sz="2800" dirty="0" smtClean="0">
                <a:latin typeface="Britannic Bold" pitchFamily="34" charset="0"/>
              </a:rPr>
              <a:t>château </a:t>
            </a:r>
            <a:r>
              <a:rPr lang="en-GB" sz="2800" dirty="0" smtClean="0">
                <a:latin typeface="Britannic Bold" pitchFamily="34" charset="0"/>
              </a:rPr>
              <a:t>de Sans souci. Le chateau est juste derrière. Là où il y a des arbres, c’est la forêt.</a:t>
            </a:r>
            <a:endParaRPr lang="en-US" sz="2800" dirty="0">
              <a:latin typeface="Britannic Bold" pitchFamily="34" charset="0"/>
            </a:endParaRPr>
          </a:p>
        </p:txBody>
      </p:sp>
      <p:pic>
        <p:nvPicPr>
          <p:cNvPr id="17" name="Picture 4" descr="http://csimg.webmarchand.com/srv/FR/2800278651802/T/340x340/C/FFFFFF/url/cahier-a-spirales-super.jpg"/>
          <p:cNvPicPr>
            <a:picLocks noChangeAspect="1" noChangeArrowheads="1"/>
          </p:cNvPicPr>
          <p:nvPr/>
        </p:nvPicPr>
        <p:blipFill>
          <a:blip r:embed="rId3" cstate="print"/>
          <a:srcRect l="13580" t="4938" r="80247" b="4939"/>
          <a:stretch>
            <a:fillRect/>
          </a:stretch>
        </p:blipFill>
        <p:spPr bwMode="auto">
          <a:xfrm>
            <a:off x="0" y="0"/>
            <a:ext cx="467447" cy="682472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115616" y="188640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Rounded MT Bold" pitchFamily="34" charset="0"/>
              </a:rPr>
              <a:t>Le parc Sanssouci: fontaines / sculptures / massifs. 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simg.webmarchand.com/srv/FR/2800278651802/T/340x340/C/FFFFFF/url/cahier-a-spirales-super.jpg"/>
          <p:cNvPicPr>
            <a:picLocks noChangeAspect="1" noChangeArrowheads="1"/>
          </p:cNvPicPr>
          <p:nvPr/>
        </p:nvPicPr>
        <p:blipFill>
          <a:blip r:embed="rId2" cstate="print"/>
          <a:srcRect l="13580" t="4938" r="80247" b="4939"/>
          <a:stretch>
            <a:fillRect/>
          </a:stretch>
        </p:blipFill>
        <p:spPr bwMode="auto">
          <a:xfrm>
            <a:off x="0" y="0"/>
            <a:ext cx="467447" cy="6824723"/>
          </a:xfrm>
          <a:prstGeom prst="rect">
            <a:avLst/>
          </a:prstGeom>
          <a:noFill/>
        </p:spPr>
      </p:pic>
      <p:pic>
        <p:nvPicPr>
          <p:cNvPr id="17410" name="Picture 2" descr="C:\Users\Margot\Pictures\2011-03-20 Berlin mars 2011\Berlin mars 2011 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56792"/>
            <a:ext cx="5364088" cy="40230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54868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 Rounded MT Bold" pitchFamily="34" charset="0"/>
              </a:rPr>
              <a:t>Entrée principale du château.</a:t>
            </a:r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simg.webmarchand.com/srv/FR/2800278651802/T/340x340/C/FFFFFF/url/cahier-a-spirales-super.jpg"/>
          <p:cNvPicPr>
            <a:picLocks noChangeAspect="1" noChangeArrowheads="1"/>
          </p:cNvPicPr>
          <p:nvPr/>
        </p:nvPicPr>
        <p:blipFill>
          <a:blip r:embed="rId2" cstate="print"/>
          <a:srcRect l="13580" t="4938" r="80247" b="4939"/>
          <a:stretch>
            <a:fillRect/>
          </a:stretch>
        </p:blipFill>
        <p:spPr bwMode="auto">
          <a:xfrm>
            <a:off x="0" y="0"/>
            <a:ext cx="467447" cy="6824723"/>
          </a:xfrm>
          <a:prstGeom prst="rect">
            <a:avLst/>
          </a:prstGeom>
          <a:noFill/>
        </p:spPr>
      </p:pic>
      <p:pic>
        <p:nvPicPr>
          <p:cNvPr id="18434" name="Picture 2" descr="C:\Users\Margot\Pictures\2011-03-20 Berlin mars 2011\Berlin mars 2011 171.JPG"/>
          <p:cNvPicPr>
            <a:picLocks noChangeAspect="1" noChangeArrowheads="1"/>
          </p:cNvPicPr>
          <p:nvPr/>
        </p:nvPicPr>
        <p:blipFill>
          <a:blip r:embed="rId3" cstate="print"/>
          <a:srcRect l="19450" t="13555" r="24110" b="14741"/>
          <a:stretch>
            <a:fillRect/>
          </a:stretch>
        </p:blipFill>
        <p:spPr bwMode="auto">
          <a:xfrm rot="1565404">
            <a:off x="4961904" y="831775"/>
            <a:ext cx="2912918" cy="2775542"/>
          </a:xfrm>
          <a:prstGeom prst="rect">
            <a:avLst/>
          </a:prstGeom>
          <a:noFill/>
        </p:spPr>
      </p:pic>
      <p:pic>
        <p:nvPicPr>
          <p:cNvPr id="18435" name="Picture 3" descr="C:\Users\Margot\Pictures\2011-03-20 Berlin mars 2011\Berlin mars 2011 169.JPG"/>
          <p:cNvPicPr>
            <a:picLocks noChangeAspect="1" noChangeArrowheads="1"/>
          </p:cNvPicPr>
          <p:nvPr/>
        </p:nvPicPr>
        <p:blipFill>
          <a:blip r:embed="rId4" cstate="print"/>
          <a:srcRect l="6601" t="3801" r="17800" b="33200"/>
          <a:stretch>
            <a:fillRect/>
          </a:stretch>
        </p:blipFill>
        <p:spPr bwMode="auto">
          <a:xfrm rot="19336999">
            <a:off x="1122774" y="1581046"/>
            <a:ext cx="2783618" cy="309290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75856" y="458112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Britannic Bold" pitchFamily="34" charset="0"/>
              </a:rPr>
              <a:t>Constructions dans le parc.</a:t>
            </a:r>
            <a:endParaRPr lang="en-US" sz="2800" dirty="0">
              <a:latin typeface="Britannic Bold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simg.webmarchand.com/srv/FR/2800278651802/T/340x340/C/FFFFFF/url/cahier-a-spirales-super.jpg"/>
          <p:cNvPicPr>
            <a:picLocks noChangeAspect="1" noChangeArrowheads="1"/>
          </p:cNvPicPr>
          <p:nvPr/>
        </p:nvPicPr>
        <p:blipFill>
          <a:blip r:embed="rId2" cstate="print"/>
          <a:srcRect l="13580" t="4938" r="80247" b="4939"/>
          <a:stretch>
            <a:fillRect/>
          </a:stretch>
        </p:blipFill>
        <p:spPr bwMode="auto">
          <a:xfrm>
            <a:off x="0" y="0"/>
            <a:ext cx="467447" cy="6824723"/>
          </a:xfrm>
          <a:prstGeom prst="rect">
            <a:avLst/>
          </a:prstGeom>
          <a:noFill/>
        </p:spPr>
      </p:pic>
      <p:pic>
        <p:nvPicPr>
          <p:cNvPr id="20482" name="Picture 2" descr="C:\Users\Margot\Pictures\2011-03-20 Berlin mars 2011\Berlin mars 2011 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7560840" cy="567063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101</Words>
  <Application>Microsoft Office PowerPoint</Application>
  <PresentationFormat>Affichage à l'écran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profs_2</dc:creator>
  <cp:lastModifiedBy>profs_2</cp:lastModifiedBy>
  <cp:revision>1</cp:revision>
  <dcterms:created xsi:type="dcterms:W3CDTF">2011-05-16T08:36:46Z</dcterms:created>
  <dcterms:modified xsi:type="dcterms:W3CDTF">2011-05-16T08:40:28Z</dcterms:modified>
</cp:coreProperties>
</file>