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9" r:id="rId15"/>
    <p:sldId id="271" r:id="rId16"/>
    <p:sldId id="268" r:id="rId17"/>
    <p:sldId id="270" r:id="rId18"/>
  </p:sldIdLst>
  <p:sldSz cx="9144000" cy="6858000" type="screen4x3"/>
  <p:notesSz cx="6858000" cy="9144000"/>
  <p:embeddedFontLst>
    <p:embeddedFont>
      <p:font typeface="AR BERKLEY" pitchFamily="2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AR DARLING" pitchFamily="2" charset="0"/>
      <p:regular r:id="rId24"/>
    </p:embeddedFont>
    <p:embeddedFont>
      <p:font typeface="Matura MT Script Capitals" pitchFamily="66" charset="0"/>
      <p:regular r:id="rId25"/>
    </p:embeddedFont>
    <p:embeddedFont>
      <p:font typeface="AR BLANCA" pitchFamily="2" charset="0"/>
      <p:regular r:id="rId26"/>
    </p:embeddedFont>
    <p:embeddedFont>
      <p:font typeface="Aharoni" pitchFamily="2" charset="-79"/>
      <p:bold r:id="rId2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80"/>
    <a:srgbClr val="FF6600"/>
    <a:srgbClr val="66FF33"/>
    <a:srgbClr val="FFFF00"/>
    <a:srgbClr val="FFCC00"/>
    <a:srgbClr val="CCECFF"/>
    <a:srgbClr val="FFD211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73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9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67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9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54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4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27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6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2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09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03631-AF25-4C10-B93D-E3FD9C2277B8}" type="datetimeFigureOut">
              <a:rPr lang="fr-FR" smtClean="0"/>
              <a:t>27/04/2011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2D14-66F0-4CFA-8680-BEFF128ED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1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2564904"/>
            <a:ext cx="8856984" cy="1470025"/>
          </a:xfrm>
        </p:spPr>
        <p:txBody>
          <a:bodyPr>
            <a:noAutofit/>
          </a:bodyPr>
          <a:lstStyle/>
          <a:p>
            <a:r>
              <a:rPr lang="fr-FR" sz="5600" dirty="0" smtClean="0">
                <a:solidFill>
                  <a:schemeClr val="bg1"/>
                </a:solidFill>
                <a:latin typeface="AR DARLING" pitchFamily="2" charset="0"/>
              </a:rPr>
              <a:t>POTSDAM-SANSSOUCI</a:t>
            </a:r>
            <a:endParaRPr lang="fr-FR" sz="5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52514" y="3326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 BLANCA" pitchFamily="2" charset="0"/>
              </a:rPr>
              <a:t>Le recoin d’une salle</a:t>
            </a:r>
            <a:endParaRPr lang="fr-FR" sz="3600" dirty="0">
              <a:latin typeface="AR BLANCA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2375" r="1875" b="2529"/>
          <a:stretch/>
        </p:blipFill>
        <p:spPr>
          <a:xfrm>
            <a:off x="2148726" y="1844824"/>
            <a:ext cx="5033002" cy="37534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57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88" y="1755382"/>
            <a:ext cx="5750454" cy="44145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3568" y="33265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AR BLANCA" pitchFamily="2" charset="0"/>
              </a:rPr>
              <a:t>Instruments de Frédéric II</a:t>
            </a:r>
            <a:endParaRPr lang="fr-FR" sz="4000" dirty="0">
              <a:solidFill>
                <a:schemeClr val="bg1"/>
              </a:solidFill>
              <a:latin typeface="AR BLANCA" pitchFamily="2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187624" y="2924944"/>
            <a:ext cx="2088232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9512" y="2636912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AR BLANCA" pitchFamily="2" charset="0"/>
              </a:rPr>
              <a:t>Flûte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115616" y="4221088"/>
            <a:ext cx="1368152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0" y="440110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AR BLANCA" pitchFamily="2" charset="0"/>
              </a:rPr>
              <a:t>Clavecin</a:t>
            </a:r>
            <a:endParaRPr lang="fr-FR" sz="2400" b="1" dirty="0">
              <a:solidFill>
                <a:schemeClr val="bg1"/>
              </a:solidFill>
              <a:latin typeface="AR BLANCA" pitchFamily="2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308304" y="2898522"/>
            <a:ext cx="720080" cy="60248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28384" y="3501008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AR BLANCA" pitchFamily="2" charset="0"/>
              </a:rPr>
              <a:t>Pupitre</a:t>
            </a:r>
            <a:endParaRPr lang="fr-FR" sz="2400" dirty="0">
              <a:solidFill>
                <a:schemeClr val="bg1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476672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AR BLANCA" pitchFamily="2" charset="0"/>
              </a:rPr>
              <a:t>Détail architectural du sol</a:t>
            </a:r>
            <a:endParaRPr lang="fr-FR" sz="4400" dirty="0">
              <a:latin typeface="AR BLANCA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7948" b="8881"/>
          <a:stretch/>
        </p:blipFill>
        <p:spPr>
          <a:xfrm>
            <a:off x="2192434" y="1916832"/>
            <a:ext cx="4687124" cy="37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4865719" cy="3756622"/>
          </a:xfrm>
          <a:prstGeom prst="rect">
            <a:avLst/>
          </a:prstGeom>
        </p:spPr>
      </p:pic>
      <p:cxnSp>
        <p:nvCxnSpPr>
          <p:cNvPr id="3" name="Connecteur droit avec flèche 2"/>
          <p:cNvCxnSpPr>
            <a:stCxn id="4" idx="3"/>
          </p:cNvCxnSpPr>
          <p:nvPr/>
        </p:nvCxnSpPr>
        <p:spPr>
          <a:xfrm flipV="1">
            <a:off x="1656184" y="3717033"/>
            <a:ext cx="1907704" cy="4225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0" y="346690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latin typeface="AR BLANCA" pitchFamily="2" charset="0"/>
              </a:rPr>
              <a:t>Commode</a:t>
            </a:r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932040" y="2492896"/>
            <a:ext cx="2376264" cy="3600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452320" y="2204864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 BLANCA" pitchFamily="2" charset="0"/>
              </a:rPr>
              <a:t>Horloge du 18</a:t>
            </a:r>
            <a:r>
              <a:rPr lang="fr-FR" sz="3200" baseline="30000" dirty="0" smtClean="0">
                <a:solidFill>
                  <a:srgbClr val="FF0000"/>
                </a:solidFill>
                <a:latin typeface="AR BLANCA" pitchFamily="2" charset="0"/>
              </a:rPr>
              <a:t>ème</a:t>
            </a:r>
            <a:r>
              <a:rPr lang="fr-FR" sz="3200" dirty="0" smtClean="0">
                <a:solidFill>
                  <a:srgbClr val="FF0000"/>
                </a:solidFill>
                <a:latin typeface="AR BLANCA" pitchFamily="2" charset="0"/>
              </a:rPr>
              <a:t> </a:t>
            </a:r>
            <a:endParaRPr lang="fr-FR" sz="3200" dirty="0">
              <a:solidFill>
                <a:srgbClr val="FF0000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8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6719" y="404664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atin typeface="AR BERKLEY" pitchFamily="2" charset="0"/>
              </a:rPr>
              <a:t>Détail architectural</a:t>
            </a:r>
            <a:endParaRPr lang="fr-FR" sz="4800" dirty="0">
              <a:latin typeface="AR BERKLE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62" y="1556791"/>
            <a:ext cx="6094225" cy="47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76470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AR BERKLEY" pitchFamily="2" charset="0"/>
              </a:rPr>
              <a:t>Détails architecturaux</a:t>
            </a:r>
            <a:endParaRPr lang="fr-FR" sz="3600" dirty="0">
              <a:solidFill>
                <a:schemeClr val="bg1"/>
              </a:solidFill>
              <a:latin typeface="AR BERKLE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3" y="1758405"/>
            <a:ext cx="5662177" cy="43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609329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 BERKLEY" pitchFamily="2" charset="0"/>
              </a:rPr>
              <a:t>J’ai bluffé… Séjour arrosé, Et non soleil à bronzer!!!</a:t>
            </a:r>
            <a:endParaRPr lang="fr-FR" sz="2000" dirty="0">
              <a:solidFill>
                <a:schemeClr val="bg1"/>
              </a:solidFill>
              <a:latin typeface="AR BERKLEY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91679" y="548680"/>
            <a:ext cx="5818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AR BERKLEY" pitchFamily="2" charset="0"/>
              </a:rPr>
              <a:t>Quel temps magnifique ?</a:t>
            </a:r>
            <a:endParaRPr lang="fr-FR" sz="2400" dirty="0">
              <a:solidFill>
                <a:srgbClr val="FF0000"/>
              </a:solidFill>
              <a:latin typeface="AR BERKLEY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84" y="1196752"/>
            <a:ext cx="5839808" cy="44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6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40466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AR BERKLEY" pitchFamily="2" charset="0"/>
              </a:rPr>
              <a:t>Portail d’entrée donnant sur la cour</a:t>
            </a:r>
            <a:endParaRPr lang="fr-FR" sz="3200" dirty="0">
              <a:solidFill>
                <a:schemeClr val="bg1"/>
              </a:solidFill>
              <a:latin typeface="AR BERKLEY" pitchFamily="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23728" y="6027003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solidFill>
                  <a:schemeClr val="bg1"/>
                </a:solidFill>
                <a:latin typeface="AR BLANCA" pitchFamily="2" charset="0"/>
              </a:rPr>
              <a:t>FIN DE LA VISITE</a:t>
            </a:r>
            <a:endParaRPr lang="fr-FR" sz="4800" dirty="0">
              <a:solidFill>
                <a:schemeClr val="bg1"/>
              </a:solidFill>
              <a:latin typeface="AR BLANCA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83" y="1159097"/>
            <a:ext cx="6310249" cy="48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250" y="2132856"/>
            <a:ext cx="8928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AR BERKLEY" pitchFamily="2" charset="0"/>
              </a:rPr>
              <a:t>D’après Jonathan Améric, 4</a:t>
            </a:r>
            <a:r>
              <a:rPr lang="fr-FR" sz="3200" baseline="30000" dirty="0" smtClean="0">
                <a:solidFill>
                  <a:schemeClr val="bg1"/>
                </a:solidFill>
                <a:latin typeface="AR BERKLEY" pitchFamily="2" charset="0"/>
              </a:rPr>
              <a:t>ème</a:t>
            </a:r>
            <a:r>
              <a:rPr lang="fr-FR" sz="3200" dirty="0" smtClean="0">
                <a:solidFill>
                  <a:schemeClr val="bg1"/>
                </a:solidFill>
                <a:latin typeface="AR BERKLEY" pitchFamily="2" charset="0"/>
              </a:rPr>
              <a:t> 3.</a:t>
            </a:r>
          </a:p>
          <a:p>
            <a:pPr algn="ctr"/>
            <a:endParaRPr lang="fr-FR" sz="3200" dirty="0">
              <a:solidFill>
                <a:schemeClr val="bg1"/>
              </a:solidFill>
              <a:latin typeface="AR BERKLEY" pitchFamily="2" charset="0"/>
            </a:endParaRP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AR BERKLEY" pitchFamily="2" charset="0"/>
              </a:rPr>
              <a:t>Photos prises lors du séjour à Berlin 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AR BERKLEY" pitchFamily="2" charset="0"/>
              </a:rPr>
              <a:t>du 14 au 18 mars 2011 exceptée la première photo issue d’internet (photo libre de droit)  </a:t>
            </a:r>
            <a:endParaRPr lang="fr-FR" sz="3200" dirty="0">
              <a:solidFill>
                <a:schemeClr val="bg1"/>
              </a:solidFill>
              <a:latin typeface="AR BERKL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8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260648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Matura MT Script Capitals" pitchFamily="66" charset="0"/>
              </a:rPr>
              <a:t>Vue sur le château et les vignes Sanssouci</a:t>
            </a:r>
            <a:endParaRPr lang="fr-FR" sz="3200" b="1" dirty="0">
              <a:latin typeface="Matura MT Script Capitals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83768" y="638132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AR BERKLEY" pitchFamily="2" charset="0"/>
              </a:rPr>
              <a:t>Quel temps magnifique ?</a:t>
            </a:r>
            <a:endParaRPr lang="fr-FR" sz="2000" dirty="0">
              <a:solidFill>
                <a:srgbClr val="FF0000"/>
              </a:solidFill>
              <a:latin typeface="AR BERKLEY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80" y="1337866"/>
            <a:ext cx="6459016" cy="48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23375216"/>
            <a:ext cx="9909139" cy="132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 BLANCA" pitchFamily="2" charset="0"/>
                <a:cs typeface="Aharoni" pitchFamily="2" charset="-79"/>
              </a:rPr>
              <a:t>Lustre typique du château</a:t>
            </a:r>
            <a:endParaRPr lang="fr-FR" sz="2800" dirty="0">
              <a:latin typeface="AR BLANCA" pitchFamily="2" charset="0"/>
              <a:cs typeface="Aharoni" pitchFamily="2" charset="-79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2"/>
          <a:stretch/>
        </p:blipFill>
        <p:spPr>
          <a:xfrm>
            <a:off x="2772116" y="1484784"/>
            <a:ext cx="3743784" cy="4386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6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97" y="692696"/>
            <a:ext cx="4052406" cy="540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Connecteur droit avec flèche 2"/>
          <p:cNvCxnSpPr/>
          <p:nvPr/>
        </p:nvCxnSpPr>
        <p:spPr>
          <a:xfrm flipV="1">
            <a:off x="1763688" y="4797152"/>
            <a:ext cx="2664296" cy="2880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17095" y="482357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 BLANCA" pitchFamily="2" charset="0"/>
                <a:cs typeface="Aharoni" pitchFamily="2" charset="-79"/>
              </a:rPr>
              <a:t>Buste</a:t>
            </a:r>
            <a:endParaRPr lang="fr-FR" sz="3600" dirty="0">
              <a:latin typeface="AR BLANCA" pitchFamily="2" charset="0"/>
              <a:cs typeface="Aharoni" pitchFamily="2" charset="-79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051720" y="2060848"/>
            <a:ext cx="1872208" cy="7200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1412776"/>
            <a:ext cx="205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 BLANCA" pitchFamily="2" charset="0"/>
                <a:cs typeface="Aharoni" pitchFamily="2" charset="-79"/>
              </a:rPr>
              <a:t>Un des nombreux miroirs</a:t>
            </a:r>
            <a:endParaRPr lang="fr-FR" sz="3200" dirty="0">
              <a:latin typeface="AR BLANCA" pitchFamily="2" charset="0"/>
              <a:cs typeface="Aharoni" pitchFamily="2" charset="-79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5148064" y="5085184"/>
            <a:ext cx="1656184" cy="50405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772977" y="487358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 BERKLEY" pitchFamily="2" charset="0"/>
                <a:cs typeface="Aharoni" pitchFamily="2" charset="-79"/>
              </a:rPr>
              <a:t>Cheminée</a:t>
            </a:r>
            <a:endParaRPr lang="fr-FR" sz="3200" dirty="0">
              <a:latin typeface="AR BERKLEY" pitchFamily="2" charset="0"/>
              <a:cs typeface="Aharoni" pitchFamily="2" charset="-79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4644008" y="1772816"/>
            <a:ext cx="2128969" cy="7200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976156" y="1844824"/>
            <a:ext cx="796821" cy="43204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772977" y="1412776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AR BLANCA" pitchFamily="2" charset="0"/>
              </a:rPr>
              <a:t>Tableaux à cadres dorés</a:t>
            </a:r>
            <a:endParaRPr lang="fr-FR" sz="3200" dirty="0"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22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7744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AR BLANCA" pitchFamily="2" charset="0"/>
              </a:rPr>
              <a:t>Buste</a:t>
            </a:r>
            <a:endParaRPr lang="fr-FR" sz="4000" dirty="0">
              <a:solidFill>
                <a:schemeClr val="bg1"/>
              </a:solidFill>
              <a:latin typeface="AR BLANCA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346" r="3199" b="1724"/>
          <a:stretch/>
        </p:blipFill>
        <p:spPr>
          <a:xfrm>
            <a:off x="2794475" y="1410057"/>
            <a:ext cx="3358497" cy="49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1880" y="2935770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  <a:latin typeface="AR BLANCA" pitchFamily="2" charset="0"/>
              </a:rPr>
              <a:t>Statues</a:t>
            </a:r>
            <a:endParaRPr lang="fr-FR" sz="4400" dirty="0">
              <a:solidFill>
                <a:schemeClr val="bg1"/>
              </a:solidFill>
              <a:latin typeface="AR BLANCA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538" r="3232" b="1990"/>
          <a:stretch/>
        </p:blipFill>
        <p:spPr>
          <a:xfrm>
            <a:off x="965675" y="1820254"/>
            <a:ext cx="2110812" cy="35465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2133" r="3716" b="1878"/>
          <a:stretch/>
        </p:blipFill>
        <p:spPr>
          <a:xfrm>
            <a:off x="6084605" y="1888086"/>
            <a:ext cx="2110811" cy="3401226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940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7871" b="5544"/>
          <a:stretch/>
        </p:blipFill>
        <p:spPr>
          <a:xfrm>
            <a:off x="2620209" y="908720"/>
            <a:ext cx="3772578" cy="4897226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>
            <a:off x="1691680" y="4365102"/>
            <a:ext cx="2304256" cy="14401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79512" y="404193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latin typeface="AR BLANCA" pitchFamily="2" charset="0"/>
              </a:rPr>
              <a:t>Lustre</a:t>
            </a:r>
            <a:endParaRPr lang="fr-FR" sz="3600" dirty="0">
              <a:latin typeface="AR BLANCA" pitchFamily="2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5796136" y="1412776"/>
            <a:ext cx="1512168" cy="1440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380312" y="1268760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 BLANCA" pitchFamily="2" charset="0"/>
              </a:rPr>
              <a:t>Plafond artistique</a:t>
            </a:r>
            <a:endParaRPr lang="fr-FR" sz="2800" dirty="0"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2852936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 smtClean="0">
                <a:latin typeface="AR BLANCA" pitchFamily="2" charset="0"/>
              </a:rPr>
              <a:t>Détail architectural</a:t>
            </a:r>
            <a:endParaRPr lang="fr-FR" sz="4800" dirty="0">
              <a:latin typeface="AR BLANCA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825" r="8283" b="5530"/>
          <a:stretch/>
        </p:blipFill>
        <p:spPr>
          <a:xfrm>
            <a:off x="4716016" y="967043"/>
            <a:ext cx="3587825" cy="53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115</Words>
  <Application>Microsoft Office PowerPoint</Application>
  <PresentationFormat>Affichage à l'écran (4:3)</PresentationFormat>
  <Paragraphs>31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AR BERKLEY</vt:lpstr>
      <vt:lpstr>Calibri</vt:lpstr>
      <vt:lpstr>AR DARLING</vt:lpstr>
      <vt:lpstr>Matura MT Script Capitals</vt:lpstr>
      <vt:lpstr>AR BLANCA</vt:lpstr>
      <vt:lpstr>Aharoni</vt:lpstr>
      <vt:lpstr>Thème Office</vt:lpstr>
      <vt:lpstr>POTSDAM-SANSSOUCI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POSTDAM-SANSSOUCI</dc:title>
  <dc:creator>GONCALVES JOSEPH</dc:creator>
  <cp:lastModifiedBy>GONCALVES JOSEPH</cp:lastModifiedBy>
  <cp:revision>22</cp:revision>
  <dcterms:created xsi:type="dcterms:W3CDTF">2011-04-03T12:28:36Z</dcterms:created>
  <dcterms:modified xsi:type="dcterms:W3CDTF">2011-04-27T15:37:40Z</dcterms:modified>
</cp:coreProperties>
</file>