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CC33"/>
    <a:srgbClr val="000099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5A6-710A-46E8-976E-B4E7BF36691E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3C3-8D45-48E1-896D-6EC188962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99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5A6-710A-46E8-976E-B4E7BF36691E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3C3-8D45-48E1-896D-6EC188962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4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5A6-710A-46E8-976E-B4E7BF36691E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3C3-8D45-48E1-896D-6EC188962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96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5A6-710A-46E8-976E-B4E7BF36691E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3C3-8D45-48E1-896D-6EC188962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67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5A6-710A-46E8-976E-B4E7BF36691E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3C3-8D45-48E1-896D-6EC188962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91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5A6-710A-46E8-976E-B4E7BF36691E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3C3-8D45-48E1-896D-6EC188962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92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5A6-710A-46E8-976E-B4E7BF36691E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3C3-8D45-48E1-896D-6EC188962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15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5A6-710A-46E8-976E-B4E7BF36691E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3C3-8D45-48E1-896D-6EC188962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78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5A6-710A-46E8-976E-B4E7BF36691E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3C3-8D45-48E1-896D-6EC188962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25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5A6-710A-46E8-976E-B4E7BF36691E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3C3-8D45-48E1-896D-6EC188962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9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5A6-710A-46E8-976E-B4E7BF36691E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3C3-8D45-48E1-896D-6EC188962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49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25A6-710A-46E8-976E-B4E7BF36691E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833C3-8D45-48E1-896D-6EC188962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31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31540" y="390521"/>
            <a:ext cx="8568952" cy="2160240"/>
          </a:xfrm>
        </p:spPr>
        <p:txBody>
          <a:bodyPr>
            <a:normAutofit/>
          </a:bodyPr>
          <a:lstStyle/>
          <a:p>
            <a:r>
              <a:rPr lang="fr-FR" sz="6600" b="1" dirty="0" smtClean="0">
                <a:solidFill>
                  <a:schemeClr val="bg1"/>
                </a:solidFill>
                <a:latin typeface="Lucida Calligraphy" pitchFamily="66" charset="0"/>
              </a:rPr>
              <a:t>POSTDAM</a:t>
            </a:r>
            <a:endParaRPr lang="fr-FR" sz="6600" b="1" dirty="0">
              <a:solidFill>
                <a:schemeClr val="bg1"/>
              </a:solidFill>
              <a:latin typeface="Lucida Calligraphy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139952" y="2073710"/>
            <a:ext cx="288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600" dirty="0" smtClean="0">
                <a:solidFill>
                  <a:schemeClr val="bg1"/>
                </a:solidFill>
              </a:rPr>
              <a:t>.</a:t>
            </a:r>
            <a:endParaRPr lang="fr-FR" sz="56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5787" y="3922851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600" dirty="0" smtClean="0">
                <a:solidFill>
                  <a:schemeClr val="bg1"/>
                </a:solidFill>
                <a:latin typeface="Baskerville Old Face" pitchFamily="18" charset="0"/>
              </a:rPr>
              <a:t>LA VILLE ANCIENNE</a:t>
            </a:r>
            <a:endParaRPr lang="fr-FR" sz="56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440223" y="2073710"/>
            <a:ext cx="2757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835377" y="2073708"/>
            <a:ext cx="288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600" dirty="0" smtClean="0">
                <a:solidFill>
                  <a:schemeClr val="bg1"/>
                </a:solidFill>
              </a:rPr>
              <a:t>.</a:t>
            </a:r>
            <a:endParaRPr lang="fr-FR" sz="5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2493679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D’après Jonathan Améric </a:t>
            </a:r>
          </a:p>
          <a:p>
            <a:pPr algn="ctr"/>
            <a:r>
              <a:rPr lang="fr-FR" sz="4800" dirty="0" smtClean="0">
                <a:solidFill>
                  <a:schemeClr val="bg1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fr-FR" sz="4800" baseline="30000" dirty="0" smtClean="0">
                <a:solidFill>
                  <a:schemeClr val="bg1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ème</a:t>
            </a:r>
            <a:r>
              <a:rPr lang="fr-FR" sz="4800" dirty="0" smtClean="0">
                <a:solidFill>
                  <a:schemeClr val="bg1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55589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9512" y="188640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Franklin Gothic Demi" pitchFamily="34" charset="0"/>
              </a:rPr>
              <a:t>LA PORTE DE NAUEN</a:t>
            </a:r>
            <a:endParaRPr lang="fr-FR" sz="3200" dirty="0">
              <a:latin typeface="Franklin Gothic Demi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1412776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Franklin Gothic Demi" pitchFamily="34" charset="0"/>
              </a:rPr>
              <a:t>La porte de Nauen fut érigée en 1733. Les tours circulaires d’inspiration gothique, furent ajoutées en 1754/55 par Johann Gottfried Büring. Cette porte est considérée comme l’une des premières constructions néogothiques en Allemagne.</a:t>
            </a:r>
            <a:r>
              <a:rPr lang="fr-FR" dirty="0" smtClean="0">
                <a:latin typeface="Franklin Gothic Demi" pitchFamily="34" charset="0"/>
              </a:rPr>
              <a:t>  </a:t>
            </a:r>
            <a:endParaRPr lang="fr-FR" dirty="0">
              <a:latin typeface="Franklin Gothic Demi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04" y="3140968"/>
            <a:ext cx="4572000" cy="3429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010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Black" pitchFamily="34" charset="0"/>
              </a:rPr>
              <a:t>Das Holländische Viertel </a:t>
            </a:r>
            <a:endParaRPr lang="fr-FR" sz="2000" dirty="0"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12474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Berlin Sans FB Demi" pitchFamily="34" charset="0"/>
              </a:rPr>
              <a:t>Le quartier Hollandais, construit en 1737-1742 en style néerlandais pour les émigrants en provenance de Hollande se distingue par son architecture fidèle à ses modèles d’origine. Les maisons, avec leurs beaux pignons, concluent par l’architecte Boumann, constituent un intéressant contraste avec le reste de la rue.  </a:t>
            </a:r>
            <a:endParaRPr lang="fr-FR" dirty="0">
              <a:latin typeface="Berlin Sans FB Demi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932" y="2492895"/>
            <a:ext cx="3066089" cy="408526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14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4" y="116632"/>
            <a:ext cx="8856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Berlin Sans FB Demi" pitchFamily="34" charset="0"/>
              </a:rPr>
              <a:t>Sur le Kapellenberg, dans la Cité Alexandrowka avec ses chalets, aménagée en 1826 pour des soldats russes se trouve aussi l’Eglise Orthodoxe de St Alexander Newski (1826-1829), un petit bâtiment surmonté d’un dôme d’après les plans d’un architecte russe.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latin typeface="Berlin Sans FB Demi" pitchFamily="34" charset="0"/>
              </a:rPr>
              <a:t>Les icones ont été faites en Russie même, spécialement pou cet édifice religieux. </a:t>
            </a:r>
            <a:endParaRPr lang="fr-FR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900" y="3138686"/>
            <a:ext cx="2490192" cy="16584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21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925" y="576262"/>
            <a:ext cx="5010150" cy="57054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ZoneTexte 2"/>
          <p:cNvSpPr txBox="1"/>
          <p:nvPr/>
        </p:nvSpPr>
        <p:spPr>
          <a:xfrm>
            <a:off x="2627784" y="648866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7030A0"/>
                </a:solidFill>
                <a:latin typeface="Berlin Sans FB Demi" pitchFamily="34" charset="0"/>
              </a:rPr>
              <a:t>St Alexander Newski </a:t>
            </a:r>
            <a:endParaRPr lang="fr-F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89856" y="254596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Black" pitchFamily="34" charset="0"/>
              </a:rPr>
              <a:t>Vieux marché et église Nikolaikirche</a:t>
            </a:r>
            <a:endParaRPr lang="fr-FR" dirty="0"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504" y="1268760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Berlin Sans FB Demi" pitchFamily="34" charset="0"/>
              </a:rPr>
              <a:t>L’église fut conçue comme principale église paroissiale de Potsdam en 1830-1837 selon des idées de Karl Friedrich Schinkel en construction centrale de style classique inspirée de la cathédrale St Paul de Londres.</a:t>
            </a:r>
          </a:p>
          <a:p>
            <a:pPr algn="ctr"/>
            <a:r>
              <a:rPr lang="fr-FR" dirty="0" smtClean="0">
                <a:latin typeface="Berlin Sans FB Demi" pitchFamily="34" charset="0"/>
              </a:rPr>
              <a:t>Mais elle ne fut surmontée de son dôme entouré de colonnes qu’en 1843-1849.  </a:t>
            </a:r>
            <a:endParaRPr lang="fr-FR" dirty="0">
              <a:latin typeface="Berlin Sans FB Demi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2" t="8276"/>
          <a:stretch/>
        </p:blipFill>
        <p:spPr>
          <a:xfrm>
            <a:off x="3301876" y="2924944"/>
            <a:ext cx="2647751" cy="341479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ZoneTexte 4"/>
          <p:cNvSpPr txBox="1"/>
          <p:nvPr/>
        </p:nvSpPr>
        <p:spPr>
          <a:xfrm>
            <a:off x="6300192" y="44476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rial Black" pitchFamily="34" charset="0"/>
              </a:rPr>
              <a:t>Nikolaikirche</a:t>
            </a:r>
            <a:endParaRPr lang="fr-F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08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223</Words>
  <Application>Microsoft Office PowerPoint</Application>
  <PresentationFormat>Affichage à l'écran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POSTDAM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POSTDAM</dc:title>
  <dc:creator>jonathan</dc:creator>
  <cp:lastModifiedBy>GONCALVES JOSEPH</cp:lastModifiedBy>
  <cp:revision>16</cp:revision>
  <dcterms:created xsi:type="dcterms:W3CDTF">2011-04-14T11:56:06Z</dcterms:created>
  <dcterms:modified xsi:type="dcterms:W3CDTF">2011-04-27T13:18:23Z</dcterms:modified>
</cp:coreProperties>
</file>