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BE7A-E8DE-46F0-87EE-D52E21C28361}" type="datetimeFigureOut">
              <a:rPr lang="fr-FR" smtClean="0"/>
              <a:t>16/05/2011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40373-6CD9-42D3-A84F-2C3A88C4BC4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bjets-pub-express.com/media/cahier_spirale_recycle_avec_stylo_5__023832600_1237_09042009.jpg"/>
          <p:cNvPicPr>
            <a:picLocks noChangeAspect="1" noChangeArrowheads="1"/>
          </p:cNvPicPr>
          <p:nvPr/>
        </p:nvPicPr>
        <p:blipFill>
          <a:blip r:embed="rId2" cstate="print"/>
          <a:srcRect l="19098" t="8554" r="76127" b="8348"/>
          <a:stretch>
            <a:fillRect/>
          </a:stretch>
        </p:blipFill>
        <p:spPr bwMode="auto">
          <a:xfrm>
            <a:off x="-1" y="0"/>
            <a:ext cx="30255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11560" y="260648"/>
            <a:ext cx="77611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Rallye photo D;</a:t>
            </a:r>
            <a:endParaRPr lang="en-US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</a:endParaRPr>
          </a:p>
        </p:txBody>
      </p:sp>
      <p:pic>
        <p:nvPicPr>
          <p:cNvPr id="1026" name="Picture 2" descr="C:\Users\Margot\Pictures\2011-03-20 Berlin mars 2011\Berlin mars 2011 198.JPG"/>
          <p:cNvPicPr>
            <a:picLocks noChangeAspect="1" noChangeArrowheads="1"/>
          </p:cNvPicPr>
          <p:nvPr/>
        </p:nvPicPr>
        <p:blipFill>
          <a:blip r:embed="rId3" cstate="print"/>
          <a:srcRect l="18184" t="1812" b="2157"/>
          <a:stretch>
            <a:fillRect/>
          </a:stretch>
        </p:blipFill>
        <p:spPr bwMode="auto">
          <a:xfrm>
            <a:off x="2483768" y="1484784"/>
            <a:ext cx="4104456" cy="371901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27584" y="5301208"/>
            <a:ext cx="80648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GB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Rounded MT Bold" pitchFamily="34" charset="0"/>
              </a:rPr>
              <a:t>Le groupe  en  balade  a Berlin. 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bjets-pub-express.com/media/cahier_spirale_recycle_avec_stylo_5__023832600_1237_09042009.jpg"/>
          <p:cNvPicPr>
            <a:picLocks noChangeAspect="1" noChangeArrowheads="1"/>
          </p:cNvPicPr>
          <p:nvPr/>
        </p:nvPicPr>
        <p:blipFill>
          <a:blip r:embed="rId2" cstate="print"/>
          <a:srcRect l="19098" t="8554" r="76127" b="8348"/>
          <a:stretch>
            <a:fillRect/>
          </a:stretch>
        </p:blipFill>
        <p:spPr bwMode="auto">
          <a:xfrm>
            <a:off x="-1" y="0"/>
            <a:ext cx="302559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nnad\Mes documents\Mathilde\Photos Allemagne\Copie (2) de DSC05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56992"/>
            <a:ext cx="4536504" cy="3024336"/>
          </a:xfrm>
          <a:prstGeom prst="rect">
            <a:avLst/>
          </a:prstGeom>
          <a:noFill/>
        </p:spPr>
      </p:pic>
      <p:pic>
        <p:nvPicPr>
          <p:cNvPr id="1027" name="Picture 3" descr="C:\Documents and Settings\Annad\Mes documents\Mathilde\Photos Allemagne\Copie (2) de DSC05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4104456" cy="27363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364088" y="764704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gneto" pitchFamily="82" charset="0"/>
              </a:rPr>
              <a:t>L’attente à l ’aéroport de Roissy-Charles de Gaulle.</a:t>
            </a:r>
            <a:endParaRPr lang="fr-FR" sz="2400" dirty="0">
              <a:latin typeface="Magneto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5576" y="43651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gneto" pitchFamily="82" charset="0"/>
              </a:rPr>
              <a:t>Enfin, on rentre dans l’avion ! </a:t>
            </a:r>
          </a:p>
          <a:p>
            <a:r>
              <a:rPr lang="fr-FR" sz="2400" dirty="0" smtClean="0">
                <a:latin typeface="Magneto" pitchFamily="82" charset="0"/>
              </a:rPr>
              <a:t>Direction Berlin!</a:t>
            </a:r>
            <a:endParaRPr lang="fr-FR" sz="24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nnad\Mes documents\Mathilde\Photos Allemagne\DSC0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588732" cy="439248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03648" y="33265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Magneto" pitchFamily="82" charset="0"/>
              </a:rPr>
              <a:t>Voici un bus à deux étages typiques d’Allemagne.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bjets-pub-express.com/media/cahier_spirale_recycle_avec_stylo_5__023832600_1237_09042009.jpg"/>
          <p:cNvPicPr>
            <a:picLocks noChangeAspect="1" noChangeArrowheads="1"/>
          </p:cNvPicPr>
          <p:nvPr/>
        </p:nvPicPr>
        <p:blipFill>
          <a:blip r:embed="rId2" cstate="print"/>
          <a:srcRect l="19098" t="8554" r="76127" b="8348"/>
          <a:stretch>
            <a:fillRect/>
          </a:stretch>
        </p:blipFill>
        <p:spPr bwMode="auto">
          <a:xfrm>
            <a:off x="-1" y="0"/>
            <a:ext cx="302559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nnad\Mes documents\Mathilde\Photos Allemagne\les fil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6048672" cy="4032448"/>
          </a:xfrm>
          <a:prstGeom prst="rect">
            <a:avLst/>
          </a:prstGeom>
          <a:noFill/>
        </p:spPr>
      </p:pic>
      <p:pic>
        <p:nvPicPr>
          <p:cNvPr id="2051" name="Picture 3" descr="C:\Documents and Settings\Annad\Mes documents\Mathilde\Photos Allemagne\pieds!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636404" cy="242426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6732240" y="105273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Magneto" pitchFamily="82" charset="0"/>
              </a:rPr>
              <a:t>Dans le train ! </a:t>
            </a:r>
            <a:endParaRPr lang="fr-FR" sz="2000" dirty="0">
              <a:latin typeface="Magneto" pitchFamily="82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3779912" y="4870748"/>
            <a:ext cx="3024336" cy="70420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707904" y="5518820"/>
            <a:ext cx="2880320" cy="14242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707904" y="5158780"/>
            <a:ext cx="3600400" cy="14242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3923928" y="6093296"/>
            <a:ext cx="3096344" cy="1588"/>
          </a:xfrm>
          <a:prstGeom prst="straightConnector1">
            <a:avLst/>
          </a:prstGeom>
          <a:ln w="317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2339752" y="4725144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Magneto" pitchFamily="82" charset="0"/>
              </a:rPr>
              <a:t>Tamara</a:t>
            </a:r>
          </a:p>
          <a:p>
            <a:r>
              <a:rPr lang="fr-FR" sz="2400" dirty="0" smtClean="0">
                <a:latin typeface="Magneto" pitchFamily="82" charset="0"/>
              </a:rPr>
              <a:t>Alice</a:t>
            </a:r>
          </a:p>
          <a:p>
            <a:r>
              <a:rPr lang="fr-FR" sz="2400" dirty="0" smtClean="0">
                <a:latin typeface="Magneto" pitchFamily="82" charset="0"/>
              </a:rPr>
              <a:t>Margot</a:t>
            </a:r>
          </a:p>
          <a:p>
            <a:r>
              <a:rPr lang="fr-FR" sz="2400" dirty="0" smtClean="0">
                <a:latin typeface="Magneto" pitchFamily="82" charset="0"/>
              </a:rPr>
              <a:t>Mathilde</a:t>
            </a:r>
            <a:endParaRPr lang="fr-FR" sz="2400" dirty="0">
              <a:latin typeface="Magneto" pitchFamily="8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bjets-pub-express.com/media/cahier_spirale_recycle_avec_stylo_5__023832600_1237_09042009.jpg"/>
          <p:cNvPicPr>
            <a:picLocks noChangeAspect="1" noChangeArrowheads="1"/>
          </p:cNvPicPr>
          <p:nvPr/>
        </p:nvPicPr>
        <p:blipFill>
          <a:blip r:embed="rId2" cstate="print"/>
          <a:srcRect l="19098" t="8554" r="76127" b="8348"/>
          <a:stretch>
            <a:fillRect/>
          </a:stretch>
        </p:blipFill>
        <p:spPr bwMode="auto">
          <a:xfrm>
            <a:off x="-1" y="0"/>
            <a:ext cx="302559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nnad\Mes documents\Mathilde\Photos Allemagne\Copie de DSC05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8680"/>
            <a:ext cx="6943700" cy="462913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763688" y="5445224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Magneto" pitchFamily="82" charset="0"/>
              </a:rPr>
              <a:t>Voici le groupe en balade à Berlin. (sur Unter den Linden)</a:t>
            </a:r>
            <a:endParaRPr lang="fr-FR" sz="2800" dirty="0"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</Words>
  <Application>Microsoft Office PowerPoint</Application>
  <PresentationFormat>Affichage à l'écran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profs_2</dc:creator>
  <cp:lastModifiedBy>profs_2</cp:lastModifiedBy>
  <cp:revision>1</cp:revision>
  <dcterms:created xsi:type="dcterms:W3CDTF">2011-05-16T08:53:09Z</dcterms:created>
  <dcterms:modified xsi:type="dcterms:W3CDTF">2011-05-16T08:54:31Z</dcterms:modified>
</cp:coreProperties>
</file>